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95" r:id="rId4"/>
    <p:sldId id="259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16" r:id="rId14"/>
    <p:sldId id="304" r:id="rId15"/>
    <p:sldId id="317" r:id="rId16"/>
    <p:sldId id="305" r:id="rId17"/>
    <p:sldId id="318" r:id="rId18"/>
    <p:sldId id="306" r:id="rId19"/>
    <p:sldId id="307" r:id="rId20"/>
    <p:sldId id="319" r:id="rId21"/>
    <p:sldId id="308" r:id="rId22"/>
    <p:sldId id="320" r:id="rId23"/>
    <p:sldId id="309" r:id="rId24"/>
    <p:sldId id="310" r:id="rId25"/>
    <p:sldId id="321" r:id="rId26"/>
    <p:sldId id="311" r:id="rId27"/>
    <p:sldId id="322" r:id="rId28"/>
    <p:sldId id="312" r:id="rId29"/>
    <p:sldId id="324" r:id="rId30"/>
    <p:sldId id="313" r:id="rId31"/>
    <p:sldId id="314" r:id="rId32"/>
    <p:sldId id="323" r:id="rId33"/>
    <p:sldId id="315" r:id="rId3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3CACA"/>
          </a:solidFill>
        </a:fill>
      </a:tcStyle>
    </a:wholeTbl>
    <a:band2H>
      <a:tcTxStyle/>
      <a:tcStyle>
        <a:tcBdr/>
        <a:fill>
          <a:solidFill>
            <a:srgbClr val="F2E7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5E5CB"/>
          </a:solidFill>
        </a:fill>
      </a:tcStyle>
    </a:wholeTbl>
    <a:band2H>
      <a:tcTxStyle/>
      <a:tcStyle>
        <a:tcBdr/>
        <a:fill>
          <a:solidFill>
            <a:srgbClr val="FAF3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D1DE"/>
          </a:solidFill>
        </a:fill>
      </a:tcStyle>
    </a:wholeTbl>
    <a:band2H>
      <a:tcTxStyle/>
      <a:tcStyle>
        <a:tcBdr/>
        <a:fill>
          <a:solidFill>
            <a:srgbClr val="EFE9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5" autoAdjust="0"/>
    <p:restoredTop sz="94684" autoAdjust="0"/>
  </p:normalViewPr>
  <p:slideViewPr>
    <p:cSldViewPr>
      <p:cViewPr>
        <p:scale>
          <a:sx n="80" d="100"/>
          <a:sy n="80" d="100"/>
        </p:scale>
        <p:origin x="-504" y="-2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545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7" name="Shape 28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7019581"/>
      </p:ext>
    </p:extLst>
  </p:cSld>
  <p:clrMap bg1="dk1" tx1="lt1" bg2="dk2" tx2="lt2" accent1="accent1" accent2="accent2" accent3="accent3" accent4="accent4" accent5="accent5" accent6="accent6" hlink="hlink" folHlink="folHlink"/>
  <p:notesStyle>
    <a:lvl1pPr latinLnBrk="0">
      <a:defRPr sz="1200">
        <a:solidFill>
          <a:srgbClr val="FFFFFF"/>
        </a:solidFill>
        <a:latin typeface="+mj-lt"/>
        <a:ea typeface="+mj-ea"/>
        <a:cs typeface="+mj-cs"/>
        <a:sym typeface="Century Gothic"/>
      </a:defRPr>
    </a:lvl1pPr>
    <a:lvl2pPr indent="228600" latinLnBrk="0">
      <a:defRPr sz="1200">
        <a:solidFill>
          <a:srgbClr val="FFFFFF"/>
        </a:solidFill>
        <a:latin typeface="+mj-lt"/>
        <a:ea typeface="+mj-ea"/>
        <a:cs typeface="+mj-cs"/>
        <a:sym typeface="Century Gothic"/>
      </a:defRPr>
    </a:lvl2pPr>
    <a:lvl3pPr indent="457200" latinLnBrk="0">
      <a:defRPr sz="1200">
        <a:solidFill>
          <a:srgbClr val="FFFFFF"/>
        </a:solidFill>
        <a:latin typeface="+mj-lt"/>
        <a:ea typeface="+mj-ea"/>
        <a:cs typeface="+mj-cs"/>
        <a:sym typeface="Century Gothic"/>
      </a:defRPr>
    </a:lvl3pPr>
    <a:lvl4pPr indent="685800" latinLnBrk="0">
      <a:defRPr sz="1200">
        <a:solidFill>
          <a:srgbClr val="FFFFFF"/>
        </a:solidFill>
        <a:latin typeface="+mj-lt"/>
        <a:ea typeface="+mj-ea"/>
        <a:cs typeface="+mj-cs"/>
        <a:sym typeface="Century Gothic"/>
      </a:defRPr>
    </a:lvl4pPr>
    <a:lvl5pPr indent="914400" latinLnBrk="0">
      <a:defRPr sz="1200">
        <a:solidFill>
          <a:srgbClr val="FFFFFF"/>
        </a:solidFill>
        <a:latin typeface="+mj-lt"/>
        <a:ea typeface="+mj-ea"/>
        <a:cs typeface="+mj-cs"/>
        <a:sym typeface="Century Gothic"/>
      </a:defRPr>
    </a:lvl5pPr>
    <a:lvl6pPr indent="1143000" latinLnBrk="0">
      <a:defRPr sz="1200">
        <a:solidFill>
          <a:srgbClr val="FFFFFF"/>
        </a:solidFill>
        <a:latin typeface="+mj-lt"/>
        <a:ea typeface="+mj-ea"/>
        <a:cs typeface="+mj-cs"/>
        <a:sym typeface="Century Gothic"/>
      </a:defRPr>
    </a:lvl6pPr>
    <a:lvl7pPr indent="1371600" latinLnBrk="0">
      <a:defRPr sz="1200">
        <a:solidFill>
          <a:srgbClr val="FFFFFF"/>
        </a:solidFill>
        <a:latin typeface="+mj-lt"/>
        <a:ea typeface="+mj-ea"/>
        <a:cs typeface="+mj-cs"/>
        <a:sym typeface="Century Gothic"/>
      </a:defRPr>
    </a:lvl7pPr>
    <a:lvl8pPr indent="1600200" latinLnBrk="0">
      <a:defRPr sz="1200">
        <a:solidFill>
          <a:srgbClr val="FFFFFF"/>
        </a:solidFill>
        <a:latin typeface="+mj-lt"/>
        <a:ea typeface="+mj-ea"/>
        <a:cs typeface="+mj-cs"/>
        <a:sym typeface="Century Gothic"/>
      </a:defRPr>
    </a:lvl8pPr>
    <a:lvl9pPr indent="1828800" latinLnBrk="0">
      <a:defRPr sz="1200">
        <a:solidFill>
          <a:srgbClr val="FFFFFF"/>
        </a:solidFill>
        <a:latin typeface="+mj-lt"/>
        <a:ea typeface="+mj-ea"/>
        <a:cs typeface="+mj-cs"/>
        <a:sym typeface="Century Gothic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2.png"/>
          <p:cNvPicPr>
            <a:picLocks noChangeAspect="1"/>
          </p:cNvPicPr>
          <p:nvPr/>
        </p:nvPicPr>
        <p:blipFill>
          <a:blip r:embed="rId2">
            <a:extLst/>
          </a:blip>
          <a:srcRect l="3613"/>
          <a:stretch>
            <a:fillRect/>
          </a:stretch>
        </p:blipFill>
        <p:spPr>
          <a:xfrm>
            <a:off x="0" y="2669684"/>
            <a:ext cx="4037013" cy="41883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image3.png"/>
          <p:cNvPicPr>
            <a:picLocks noChangeAspect="1"/>
          </p:cNvPicPr>
          <p:nvPr/>
        </p:nvPicPr>
        <p:blipFill>
          <a:blip r:embed="rId3">
            <a:extLst/>
          </a:blip>
          <a:srcRect l="35640"/>
          <a:stretch>
            <a:fillRect/>
          </a:stretch>
        </p:blipFill>
        <p:spPr>
          <a:xfrm>
            <a:off x="-1" y="2892346"/>
            <a:ext cx="1522414" cy="2365454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Shape 19"/>
          <p:cNvSpPr/>
          <p:nvPr/>
        </p:nvSpPr>
        <p:spPr>
          <a:xfrm>
            <a:off x="8609011" y="1676400"/>
            <a:ext cx="2819401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0" name="image4.png"/>
          <p:cNvPicPr>
            <a:picLocks noChangeAspect="1"/>
          </p:cNvPicPr>
          <p:nvPr/>
        </p:nvPicPr>
        <p:blipFill>
          <a:blip r:embed="rId4">
            <a:extLst/>
          </a:blip>
          <a:srcRect t="28812"/>
          <a:stretch>
            <a:fillRect/>
          </a:stretch>
        </p:blipFill>
        <p:spPr>
          <a:xfrm>
            <a:off x="7999411" y="0"/>
            <a:ext cx="1603388" cy="1141407"/>
          </a:xfrm>
          <a:prstGeom prst="rect">
            <a:avLst/>
          </a:prstGeom>
          <a:ln w="12700">
            <a:miter lim="400000"/>
          </a:ln>
        </p:spPr>
      </p:pic>
      <p:pic>
        <p:nvPicPr>
          <p:cNvPr id="21" name="image5.png"/>
          <p:cNvPicPr>
            <a:picLocks noChangeAspect="1"/>
          </p:cNvPicPr>
          <p:nvPr/>
        </p:nvPicPr>
        <p:blipFill>
          <a:blip r:embed="rId5">
            <a:extLst/>
          </a:blip>
          <a:srcRect b="23320"/>
          <a:stretch>
            <a:fillRect/>
          </a:stretch>
        </p:blipFill>
        <p:spPr>
          <a:xfrm>
            <a:off x="8605877" y="6096000"/>
            <a:ext cx="993735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Shape 22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60" cy="3329581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7200"/>
            </a:lvl1pPr>
          </a:lstStyle>
          <a:p>
            <a:r>
              <a:t>Title Text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sz="quarter" idx="1"/>
          </p:nvPr>
        </p:nvSpPr>
        <p:spPr>
          <a:xfrm>
            <a:off x="1154954" y="4777380"/>
            <a:ext cx="8825660" cy="86142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cap="all">
                <a:solidFill>
                  <a:srgbClr val="8AD0D6"/>
                </a:solidFill>
              </a:defRPr>
            </a:lvl1pPr>
            <a:lvl2pPr marL="0" indent="457200">
              <a:buClrTx/>
              <a:buSzTx/>
              <a:buFontTx/>
              <a:buNone/>
              <a:defRPr cap="all">
                <a:solidFill>
                  <a:srgbClr val="8AD0D6"/>
                </a:solidFill>
              </a:defRPr>
            </a:lvl2pPr>
            <a:lvl3pPr marL="0" indent="914400">
              <a:buClrTx/>
              <a:buSzTx/>
              <a:buFontTx/>
              <a:buNone/>
              <a:defRPr cap="all">
                <a:solidFill>
                  <a:srgbClr val="8AD0D6"/>
                </a:solidFill>
              </a:defRPr>
            </a:lvl3pPr>
            <a:lvl4pPr marL="0" indent="1371600">
              <a:buClrTx/>
              <a:buSzTx/>
              <a:buFontTx/>
              <a:buNone/>
              <a:defRPr cap="all">
                <a:solidFill>
                  <a:srgbClr val="8AD0D6"/>
                </a:solidFill>
              </a:defRPr>
            </a:lvl4pPr>
            <a:lvl5pPr marL="0" indent="1828800">
              <a:buClrTx/>
              <a:buSzTx/>
              <a:buFontTx/>
              <a:buNone/>
              <a:defRPr cap="all">
                <a:solidFill>
                  <a:srgbClr val="8AD0D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hape 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image2.png"/>
          <p:cNvPicPr>
            <a:picLocks noChangeAspect="1"/>
          </p:cNvPicPr>
          <p:nvPr/>
        </p:nvPicPr>
        <p:blipFill>
          <a:blip r:embed="rId2">
            <a:extLst/>
          </a:blip>
          <a:srcRect l="3613"/>
          <a:stretch>
            <a:fillRect/>
          </a:stretch>
        </p:blipFill>
        <p:spPr>
          <a:xfrm>
            <a:off x="0" y="2669684"/>
            <a:ext cx="4037013" cy="41883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image3.png"/>
          <p:cNvPicPr>
            <a:picLocks noChangeAspect="1"/>
          </p:cNvPicPr>
          <p:nvPr/>
        </p:nvPicPr>
        <p:blipFill>
          <a:blip r:embed="rId3">
            <a:extLst/>
          </a:blip>
          <a:srcRect l="35640"/>
          <a:stretch>
            <a:fillRect/>
          </a:stretch>
        </p:blipFill>
        <p:spPr>
          <a:xfrm>
            <a:off x="-1" y="2892346"/>
            <a:ext cx="1522414" cy="2365454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Shape 148"/>
          <p:cNvSpPr/>
          <p:nvPr/>
        </p:nvSpPr>
        <p:spPr>
          <a:xfrm>
            <a:off x="8609011" y="1676400"/>
            <a:ext cx="2819401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49" name="image4.png"/>
          <p:cNvPicPr>
            <a:picLocks noChangeAspect="1"/>
          </p:cNvPicPr>
          <p:nvPr/>
        </p:nvPicPr>
        <p:blipFill>
          <a:blip r:embed="rId4">
            <a:extLst/>
          </a:blip>
          <a:srcRect t="28812"/>
          <a:stretch>
            <a:fillRect/>
          </a:stretch>
        </p:blipFill>
        <p:spPr>
          <a:xfrm>
            <a:off x="7999411" y="0"/>
            <a:ext cx="1603388" cy="11414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image5.png"/>
          <p:cNvPicPr>
            <a:picLocks noChangeAspect="1"/>
          </p:cNvPicPr>
          <p:nvPr/>
        </p:nvPicPr>
        <p:blipFill>
          <a:blip r:embed="rId5">
            <a:extLst/>
          </a:blip>
          <a:srcRect b="23320"/>
          <a:stretch>
            <a:fillRect/>
          </a:stretch>
        </p:blipFill>
        <p:spPr>
          <a:xfrm>
            <a:off x="8605877" y="6096000"/>
            <a:ext cx="993735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Shape 151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2" name="Shape 152"/>
          <p:cNvSpPr>
            <a:spLocks noGrp="1"/>
          </p:cNvSpPr>
          <p:nvPr>
            <p:ph type="title"/>
          </p:nvPr>
        </p:nvSpPr>
        <p:spPr>
          <a:xfrm>
            <a:off x="1154955" y="4800586"/>
            <a:ext cx="8825658" cy="566739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153" name="Shape 153"/>
          <p:cNvSpPr>
            <a:spLocks noGrp="1"/>
          </p:cNvSpPr>
          <p:nvPr>
            <p:ph type="pic" sz="half" idx="13"/>
          </p:nvPr>
        </p:nvSpPr>
        <p:spPr>
          <a:xfrm>
            <a:off x="1154954" y="685799"/>
            <a:ext cx="8825660" cy="3640668"/>
          </a:xfrm>
          <a:prstGeom prst="rect">
            <a:avLst/>
          </a:prstGeom>
          <a:effectLst>
            <a:outerShdw blurRad="50800" dist="50800" dir="5400000" rotWithShape="0">
              <a:srgbClr val="000000">
                <a:alpha val="43000"/>
              </a:srgbClr>
            </a:outerShdw>
          </a:effectLst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4" name="Shape 154"/>
          <p:cNvSpPr>
            <a:spLocks noGrp="1"/>
          </p:cNvSpPr>
          <p:nvPr>
            <p:ph type="body" sz="quarter" idx="1"/>
          </p:nvPr>
        </p:nvSpPr>
        <p:spPr>
          <a:xfrm>
            <a:off x="1154955" y="5367325"/>
            <a:ext cx="8825657" cy="493713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1200"/>
            </a:lvl1pPr>
            <a:lvl2pPr marL="0" indent="457200">
              <a:buClrTx/>
              <a:buSzTx/>
              <a:buFontTx/>
              <a:buNone/>
              <a:defRPr sz="1200"/>
            </a:lvl2pPr>
            <a:lvl3pPr marL="0" indent="914400">
              <a:buClrTx/>
              <a:buSzTx/>
              <a:buFontTx/>
              <a:buNone/>
              <a:defRPr sz="1200"/>
            </a:lvl3pPr>
            <a:lvl4pPr marL="0" indent="1371600">
              <a:buClrTx/>
              <a:buSzTx/>
              <a:buFontTx/>
              <a:buNone/>
              <a:defRPr sz="1200"/>
            </a:lvl4pPr>
            <a:lvl5pPr marL="0" indent="1828800">
              <a:buClrTx/>
              <a:buSzTx/>
              <a:buFontTx/>
              <a:buNone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5" name="Shape 15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image2.png"/>
          <p:cNvPicPr>
            <a:picLocks noChangeAspect="1"/>
          </p:cNvPicPr>
          <p:nvPr/>
        </p:nvPicPr>
        <p:blipFill>
          <a:blip r:embed="rId2">
            <a:extLst/>
          </a:blip>
          <a:srcRect l="3613"/>
          <a:stretch>
            <a:fillRect/>
          </a:stretch>
        </p:blipFill>
        <p:spPr>
          <a:xfrm>
            <a:off x="0" y="2669684"/>
            <a:ext cx="4037013" cy="41883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image3.png"/>
          <p:cNvPicPr>
            <a:picLocks noChangeAspect="1"/>
          </p:cNvPicPr>
          <p:nvPr/>
        </p:nvPicPr>
        <p:blipFill>
          <a:blip r:embed="rId3">
            <a:extLst/>
          </a:blip>
          <a:srcRect l="35640"/>
          <a:stretch>
            <a:fillRect/>
          </a:stretch>
        </p:blipFill>
        <p:spPr>
          <a:xfrm>
            <a:off x="-1" y="2892346"/>
            <a:ext cx="1522414" cy="2365454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Shape 164"/>
          <p:cNvSpPr/>
          <p:nvPr/>
        </p:nvSpPr>
        <p:spPr>
          <a:xfrm>
            <a:off x="8609011" y="1676400"/>
            <a:ext cx="2819401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65" name="image4.png"/>
          <p:cNvPicPr>
            <a:picLocks noChangeAspect="1"/>
          </p:cNvPicPr>
          <p:nvPr/>
        </p:nvPicPr>
        <p:blipFill>
          <a:blip r:embed="rId4">
            <a:extLst/>
          </a:blip>
          <a:srcRect t="28812"/>
          <a:stretch>
            <a:fillRect/>
          </a:stretch>
        </p:blipFill>
        <p:spPr>
          <a:xfrm>
            <a:off x="7999411" y="0"/>
            <a:ext cx="1603388" cy="11414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image5.png"/>
          <p:cNvPicPr>
            <a:picLocks noChangeAspect="1"/>
          </p:cNvPicPr>
          <p:nvPr/>
        </p:nvPicPr>
        <p:blipFill>
          <a:blip r:embed="rId5">
            <a:extLst/>
          </a:blip>
          <a:srcRect b="23320"/>
          <a:stretch>
            <a:fillRect/>
          </a:stretch>
        </p:blipFill>
        <p:spPr>
          <a:xfrm>
            <a:off x="8605877" y="6096000"/>
            <a:ext cx="993735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Shape 167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8" name="Shape 168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169" name="Shape 169"/>
          <p:cNvSpPr>
            <a:spLocks noGrp="1"/>
          </p:cNvSpPr>
          <p:nvPr>
            <p:ph type="body" sz="half" idx="1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FontTx/>
              <a:buNone/>
              <a:defRPr sz="1800"/>
            </a:lvl1pPr>
            <a:lvl2pPr marL="0" indent="457200">
              <a:buClrTx/>
              <a:buSzTx/>
              <a:buFontTx/>
              <a:buNone/>
              <a:defRPr sz="1800"/>
            </a:lvl2pPr>
            <a:lvl3pPr marL="0" indent="914400">
              <a:buClrTx/>
              <a:buSzTx/>
              <a:buFontTx/>
              <a:buNone/>
              <a:defRPr sz="1800"/>
            </a:lvl3pPr>
            <a:lvl4pPr marL="0" indent="1371600">
              <a:buClrTx/>
              <a:buSzTx/>
              <a:buFontTx/>
              <a:buNone/>
              <a:defRPr sz="1800"/>
            </a:lvl4pPr>
            <a:lvl5pPr marL="0" indent="1828800">
              <a:buClrTx/>
              <a:buSzTx/>
              <a:buFontTx/>
              <a:buNone/>
              <a:defRPr sz="1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0" name="Shape 17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image2.png"/>
          <p:cNvPicPr>
            <a:picLocks noChangeAspect="1"/>
          </p:cNvPicPr>
          <p:nvPr/>
        </p:nvPicPr>
        <p:blipFill>
          <a:blip r:embed="rId2">
            <a:extLst/>
          </a:blip>
          <a:srcRect l="3613"/>
          <a:stretch>
            <a:fillRect/>
          </a:stretch>
        </p:blipFill>
        <p:spPr>
          <a:xfrm>
            <a:off x="0" y="2669684"/>
            <a:ext cx="4037013" cy="41883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image3.png"/>
          <p:cNvPicPr>
            <a:picLocks noChangeAspect="1"/>
          </p:cNvPicPr>
          <p:nvPr/>
        </p:nvPicPr>
        <p:blipFill>
          <a:blip r:embed="rId3">
            <a:extLst/>
          </a:blip>
          <a:srcRect l="35640"/>
          <a:stretch>
            <a:fillRect/>
          </a:stretch>
        </p:blipFill>
        <p:spPr>
          <a:xfrm>
            <a:off x="-1" y="2892346"/>
            <a:ext cx="1522414" cy="2365454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Shape 179"/>
          <p:cNvSpPr/>
          <p:nvPr/>
        </p:nvSpPr>
        <p:spPr>
          <a:xfrm>
            <a:off x="8609011" y="1676400"/>
            <a:ext cx="2819401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80" name="image4.png"/>
          <p:cNvPicPr>
            <a:picLocks noChangeAspect="1"/>
          </p:cNvPicPr>
          <p:nvPr/>
        </p:nvPicPr>
        <p:blipFill>
          <a:blip r:embed="rId4">
            <a:extLst/>
          </a:blip>
          <a:srcRect t="28812"/>
          <a:stretch>
            <a:fillRect/>
          </a:stretch>
        </p:blipFill>
        <p:spPr>
          <a:xfrm>
            <a:off x="7999411" y="0"/>
            <a:ext cx="1603388" cy="11414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image5.png"/>
          <p:cNvPicPr>
            <a:picLocks noChangeAspect="1"/>
          </p:cNvPicPr>
          <p:nvPr/>
        </p:nvPicPr>
        <p:blipFill>
          <a:blip r:embed="rId5">
            <a:extLst/>
          </a:blip>
          <a:srcRect b="23320"/>
          <a:stretch>
            <a:fillRect/>
          </a:stretch>
        </p:blipFill>
        <p:spPr>
          <a:xfrm>
            <a:off x="8605877" y="6096000"/>
            <a:ext cx="993735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Shape 182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3" name="Shape 183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6" cy="23233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184" name="Shape 184"/>
          <p:cNvSpPr>
            <a:spLocks noGrp="1"/>
          </p:cNvSpPr>
          <p:nvPr>
            <p:ph type="body" sz="quarter" idx="1"/>
          </p:nvPr>
        </p:nvSpPr>
        <p:spPr>
          <a:xfrm>
            <a:off x="1930400" y="3771174"/>
            <a:ext cx="7279649" cy="342175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1400" cap="small">
                <a:solidFill>
                  <a:srgbClr val="8AD0D6"/>
                </a:solidFill>
              </a:defRPr>
            </a:lvl1pPr>
            <a:lvl2pPr marL="0" indent="457200">
              <a:buClrTx/>
              <a:buSzTx/>
              <a:buFontTx/>
              <a:buNone/>
              <a:defRPr sz="1400" cap="small">
                <a:solidFill>
                  <a:srgbClr val="8AD0D6"/>
                </a:solidFill>
              </a:defRPr>
            </a:lvl2pPr>
            <a:lvl3pPr marL="0" indent="914400">
              <a:buClrTx/>
              <a:buSzTx/>
              <a:buFontTx/>
              <a:buNone/>
              <a:defRPr sz="1400" cap="small">
                <a:solidFill>
                  <a:srgbClr val="8AD0D6"/>
                </a:solidFill>
              </a:defRPr>
            </a:lvl3pPr>
            <a:lvl4pPr marL="0" indent="1371600">
              <a:buClrTx/>
              <a:buSzTx/>
              <a:buFontTx/>
              <a:buNone/>
              <a:defRPr sz="1400" cap="small">
                <a:solidFill>
                  <a:srgbClr val="8AD0D6"/>
                </a:solidFill>
              </a:defRPr>
            </a:lvl4pPr>
            <a:lvl5pPr marL="0" indent="1828800">
              <a:buClrTx/>
              <a:buSzTx/>
              <a:buFontTx/>
              <a:buNone/>
              <a:defRPr sz="1400" cap="small">
                <a:solidFill>
                  <a:srgbClr val="8AD0D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5" name="Shape 185"/>
          <p:cNvSpPr>
            <a:spLocks noGrp="1"/>
          </p:cNvSpPr>
          <p:nvPr>
            <p:ph type="body" sz="quarter" idx="13"/>
          </p:nvPr>
        </p:nvSpPr>
        <p:spPr>
          <a:xfrm>
            <a:off x="1154954" y="4350656"/>
            <a:ext cx="8825659" cy="1676401"/>
          </a:xfrm>
          <a:prstGeom prst="rect">
            <a:avLst/>
          </a:prstGeom>
        </p:spPr>
        <p:txBody>
          <a:bodyPr anchor="ctr"/>
          <a:lstStyle/>
          <a:p>
            <a:pPr marL="0" indent="0">
              <a:buClrTx/>
              <a:buSzTx/>
              <a:buFontTx/>
              <a:buNone/>
              <a:defRPr sz="1800"/>
            </a:pPr>
            <a:endParaRPr/>
          </a:p>
        </p:txBody>
      </p:sp>
      <p:sp>
        <p:nvSpPr>
          <p:cNvPr id="186" name="Shape 186"/>
          <p:cNvSpPr/>
          <p:nvPr/>
        </p:nvSpPr>
        <p:spPr>
          <a:xfrm>
            <a:off x="898294" y="971253"/>
            <a:ext cx="801913" cy="18187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12200">
                <a:solidFill>
                  <a:srgbClr val="8AD0D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“</a:t>
            </a:r>
          </a:p>
        </p:txBody>
      </p:sp>
      <p:sp>
        <p:nvSpPr>
          <p:cNvPr id="187" name="Shape 187"/>
          <p:cNvSpPr/>
          <p:nvPr/>
        </p:nvSpPr>
        <p:spPr>
          <a:xfrm>
            <a:off x="9330490" y="2613786"/>
            <a:ext cx="801913" cy="1818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12200">
                <a:solidFill>
                  <a:srgbClr val="8AD0D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”</a:t>
            </a:r>
          </a:p>
        </p:txBody>
      </p:sp>
      <p:sp>
        <p:nvSpPr>
          <p:cNvPr id="188" name="Shape 18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image2.png"/>
          <p:cNvPicPr>
            <a:picLocks noChangeAspect="1"/>
          </p:cNvPicPr>
          <p:nvPr/>
        </p:nvPicPr>
        <p:blipFill>
          <a:blip r:embed="rId2">
            <a:extLst/>
          </a:blip>
          <a:srcRect l="3613"/>
          <a:stretch>
            <a:fillRect/>
          </a:stretch>
        </p:blipFill>
        <p:spPr>
          <a:xfrm>
            <a:off x="0" y="2669684"/>
            <a:ext cx="4037013" cy="41883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image3.png"/>
          <p:cNvPicPr>
            <a:picLocks noChangeAspect="1"/>
          </p:cNvPicPr>
          <p:nvPr/>
        </p:nvPicPr>
        <p:blipFill>
          <a:blip r:embed="rId3">
            <a:extLst/>
          </a:blip>
          <a:srcRect l="35640"/>
          <a:stretch>
            <a:fillRect/>
          </a:stretch>
        </p:blipFill>
        <p:spPr>
          <a:xfrm>
            <a:off x="-1" y="2892346"/>
            <a:ext cx="1522414" cy="2365454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Shape 197"/>
          <p:cNvSpPr/>
          <p:nvPr/>
        </p:nvSpPr>
        <p:spPr>
          <a:xfrm>
            <a:off x="8609011" y="1676400"/>
            <a:ext cx="2819401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98" name="image4.png"/>
          <p:cNvPicPr>
            <a:picLocks noChangeAspect="1"/>
          </p:cNvPicPr>
          <p:nvPr/>
        </p:nvPicPr>
        <p:blipFill>
          <a:blip r:embed="rId4">
            <a:extLst/>
          </a:blip>
          <a:srcRect t="28812"/>
          <a:stretch>
            <a:fillRect/>
          </a:stretch>
        </p:blipFill>
        <p:spPr>
          <a:xfrm>
            <a:off x="7999411" y="0"/>
            <a:ext cx="1603388" cy="11414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image5.png"/>
          <p:cNvPicPr>
            <a:picLocks noChangeAspect="1"/>
          </p:cNvPicPr>
          <p:nvPr/>
        </p:nvPicPr>
        <p:blipFill>
          <a:blip r:embed="rId5">
            <a:extLst/>
          </a:blip>
          <a:srcRect b="23320"/>
          <a:stretch>
            <a:fillRect/>
          </a:stretch>
        </p:blipFill>
        <p:spPr>
          <a:xfrm>
            <a:off x="8605877" y="6096000"/>
            <a:ext cx="993735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Shape 200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1" name="Shape 201"/>
          <p:cNvSpPr>
            <a:spLocks noGrp="1"/>
          </p:cNvSpPr>
          <p:nvPr>
            <p:ph type="title"/>
          </p:nvPr>
        </p:nvSpPr>
        <p:spPr>
          <a:xfrm>
            <a:off x="1154954" y="3124200"/>
            <a:ext cx="8825660" cy="1653181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t>Title Text</a:t>
            </a:r>
          </a:p>
        </p:txBody>
      </p:sp>
      <p:sp>
        <p:nvSpPr>
          <p:cNvPr id="202" name="Shape 202"/>
          <p:cNvSpPr>
            <a:spLocks noGrp="1"/>
          </p:cNvSpPr>
          <p:nvPr>
            <p:ph type="body" sz="quarter" idx="1"/>
          </p:nvPr>
        </p:nvSpPr>
        <p:spPr>
          <a:xfrm>
            <a:off x="1154954" y="4777380"/>
            <a:ext cx="8825659" cy="86040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>
                <a:solidFill>
                  <a:srgbClr val="8AD0D6"/>
                </a:solidFill>
              </a:defRPr>
            </a:lvl1pPr>
            <a:lvl2pPr marL="0" indent="457200">
              <a:buClrTx/>
              <a:buSzTx/>
              <a:buFontTx/>
              <a:buNone/>
              <a:defRPr>
                <a:solidFill>
                  <a:srgbClr val="8AD0D6"/>
                </a:solidFill>
              </a:defRPr>
            </a:lvl2pPr>
            <a:lvl3pPr marL="0" indent="914400">
              <a:buClrTx/>
              <a:buSzTx/>
              <a:buFontTx/>
              <a:buNone/>
              <a:defRPr>
                <a:solidFill>
                  <a:srgbClr val="8AD0D6"/>
                </a:solidFill>
              </a:defRPr>
            </a:lvl3pPr>
            <a:lvl4pPr marL="0" indent="1371600">
              <a:buClrTx/>
              <a:buSzTx/>
              <a:buFontTx/>
              <a:buNone/>
              <a:defRPr>
                <a:solidFill>
                  <a:srgbClr val="8AD0D6"/>
                </a:solidFill>
              </a:defRPr>
            </a:lvl4pPr>
            <a:lvl5pPr marL="0" indent="1828800">
              <a:buClrTx/>
              <a:buSzTx/>
              <a:buFontTx/>
              <a:buNone/>
              <a:defRPr>
                <a:solidFill>
                  <a:srgbClr val="8AD0D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3" name="Shape 2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image2.png"/>
          <p:cNvPicPr>
            <a:picLocks noChangeAspect="1"/>
          </p:cNvPicPr>
          <p:nvPr/>
        </p:nvPicPr>
        <p:blipFill>
          <a:blip r:embed="rId2">
            <a:extLst/>
          </a:blip>
          <a:srcRect l="3613"/>
          <a:stretch>
            <a:fillRect/>
          </a:stretch>
        </p:blipFill>
        <p:spPr>
          <a:xfrm>
            <a:off x="0" y="2669684"/>
            <a:ext cx="4037013" cy="418831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1" name="image3.png"/>
          <p:cNvPicPr>
            <a:picLocks noChangeAspect="1"/>
          </p:cNvPicPr>
          <p:nvPr/>
        </p:nvPicPr>
        <p:blipFill>
          <a:blip r:embed="rId3">
            <a:extLst/>
          </a:blip>
          <a:srcRect l="35640"/>
          <a:stretch>
            <a:fillRect/>
          </a:stretch>
        </p:blipFill>
        <p:spPr>
          <a:xfrm>
            <a:off x="-1" y="2892346"/>
            <a:ext cx="1522414" cy="2365454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Shape 212"/>
          <p:cNvSpPr/>
          <p:nvPr/>
        </p:nvSpPr>
        <p:spPr>
          <a:xfrm>
            <a:off x="8609011" y="1676400"/>
            <a:ext cx="2819401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13" name="image4.png"/>
          <p:cNvPicPr>
            <a:picLocks noChangeAspect="1"/>
          </p:cNvPicPr>
          <p:nvPr/>
        </p:nvPicPr>
        <p:blipFill>
          <a:blip r:embed="rId4">
            <a:extLst/>
          </a:blip>
          <a:srcRect t="28812"/>
          <a:stretch>
            <a:fillRect/>
          </a:stretch>
        </p:blipFill>
        <p:spPr>
          <a:xfrm>
            <a:off x="7999411" y="0"/>
            <a:ext cx="1603388" cy="1141407"/>
          </a:xfrm>
          <a:prstGeom prst="rect">
            <a:avLst/>
          </a:prstGeom>
          <a:ln w="12700">
            <a:miter lim="400000"/>
          </a:ln>
        </p:spPr>
      </p:pic>
      <p:pic>
        <p:nvPicPr>
          <p:cNvPr id="214" name="image5.png"/>
          <p:cNvPicPr>
            <a:picLocks noChangeAspect="1"/>
          </p:cNvPicPr>
          <p:nvPr/>
        </p:nvPicPr>
        <p:blipFill>
          <a:blip r:embed="rId5">
            <a:extLst/>
          </a:blip>
          <a:srcRect b="23320"/>
          <a:stretch>
            <a:fillRect/>
          </a:stretch>
        </p:blipFill>
        <p:spPr>
          <a:xfrm>
            <a:off x="8605877" y="6096000"/>
            <a:ext cx="993735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215" name="Shape 215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6" name="Shape 216"/>
          <p:cNvSpPr>
            <a:spLocks noGrp="1"/>
          </p:cNvSpPr>
          <p:nvPr>
            <p:ph type="title"/>
          </p:nvPr>
        </p:nvSpPr>
        <p:spPr>
          <a:xfrm>
            <a:off x="646110" y="452718"/>
            <a:ext cx="9404724" cy="140053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217" name="Shape 217"/>
          <p:cNvSpPr>
            <a:spLocks noGrp="1"/>
          </p:cNvSpPr>
          <p:nvPr>
            <p:ph type="body" sz="quarter" idx="1"/>
          </p:nvPr>
        </p:nvSpPr>
        <p:spPr>
          <a:xfrm>
            <a:off x="632946" y="1981200"/>
            <a:ext cx="2946868" cy="57626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sz="2400">
                <a:solidFill>
                  <a:srgbClr val="8AD0D6"/>
                </a:solidFill>
              </a:defRPr>
            </a:lvl1pPr>
            <a:lvl2pPr marL="0" indent="457200">
              <a:buClrTx/>
              <a:buSzTx/>
              <a:buFontTx/>
              <a:buNone/>
              <a:defRPr sz="2400">
                <a:solidFill>
                  <a:srgbClr val="8AD0D6"/>
                </a:solidFill>
              </a:defRPr>
            </a:lvl2pPr>
            <a:lvl3pPr marL="0" indent="914400">
              <a:buClrTx/>
              <a:buSzTx/>
              <a:buFontTx/>
              <a:buNone/>
              <a:defRPr sz="2400">
                <a:solidFill>
                  <a:srgbClr val="8AD0D6"/>
                </a:solidFill>
              </a:defRPr>
            </a:lvl3pPr>
            <a:lvl4pPr marL="0" indent="1371600">
              <a:buClrTx/>
              <a:buSzTx/>
              <a:buFontTx/>
              <a:buNone/>
              <a:defRPr sz="2400">
                <a:solidFill>
                  <a:srgbClr val="8AD0D6"/>
                </a:solidFill>
              </a:defRPr>
            </a:lvl4pPr>
            <a:lvl5pPr marL="0" indent="1828800">
              <a:buClrTx/>
              <a:buSzTx/>
              <a:buFontTx/>
              <a:buNone/>
              <a:defRPr sz="2400">
                <a:solidFill>
                  <a:srgbClr val="8AD0D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8" name="Shape 218"/>
          <p:cNvSpPr>
            <a:spLocks noGrp="1"/>
          </p:cNvSpPr>
          <p:nvPr>
            <p:ph type="body" sz="quarter" idx="13"/>
          </p:nvPr>
        </p:nvSpPr>
        <p:spPr>
          <a:xfrm>
            <a:off x="652462" y="2667000"/>
            <a:ext cx="2927351" cy="3589338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1400"/>
            </a:pPr>
            <a:endParaRPr/>
          </a:p>
        </p:txBody>
      </p:sp>
      <p:sp>
        <p:nvSpPr>
          <p:cNvPr id="219" name="Shape 219"/>
          <p:cNvSpPr>
            <a:spLocks noGrp="1"/>
          </p:cNvSpPr>
          <p:nvPr>
            <p:ph type="body" sz="quarter" idx="14"/>
          </p:nvPr>
        </p:nvSpPr>
        <p:spPr>
          <a:xfrm>
            <a:off x="3883659" y="1981200"/>
            <a:ext cx="2936242" cy="576263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FontTx/>
              <a:buNone/>
              <a:defRPr sz="2400">
                <a:solidFill>
                  <a:srgbClr val="8AD0D6"/>
                </a:solidFill>
              </a:defRPr>
            </a:pPr>
            <a:endParaRPr/>
          </a:p>
        </p:txBody>
      </p:sp>
      <p:sp>
        <p:nvSpPr>
          <p:cNvPr id="220" name="Shape 220"/>
          <p:cNvSpPr>
            <a:spLocks noGrp="1"/>
          </p:cNvSpPr>
          <p:nvPr>
            <p:ph type="body" sz="quarter" idx="15"/>
          </p:nvPr>
        </p:nvSpPr>
        <p:spPr>
          <a:xfrm>
            <a:off x="3873105" y="2667000"/>
            <a:ext cx="2946795" cy="3589338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1400"/>
            </a:pPr>
            <a:endParaRPr/>
          </a:p>
        </p:txBody>
      </p:sp>
      <p:sp>
        <p:nvSpPr>
          <p:cNvPr id="221" name="Shape 221"/>
          <p:cNvSpPr>
            <a:spLocks noGrp="1"/>
          </p:cNvSpPr>
          <p:nvPr>
            <p:ph type="body" sz="quarter" idx="16"/>
          </p:nvPr>
        </p:nvSpPr>
        <p:spPr>
          <a:xfrm>
            <a:off x="7124700" y="1981200"/>
            <a:ext cx="2932114" cy="576263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FontTx/>
              <a:buNone/>
              <a:defRPr sz="2400">
                <a:solidFill>
                  <a:srgbClr val="8AD0D6"/>
                </a:solidFill>
              </a:defRPr>
            </a:pPr>
            <a:endParaRPr/>
          </a:p>
        </p:txBody>
      </p:sp>
      <p:sp>
        <p:nvSpPr>
          <p:cNvPr id="222" name="Shape 222"/>
          <p:cNvSpPr>
            <a:spLocks noGrp="1"/>
          </p:cNvSpPr>
          <p:nvPr>
            <p:ph type="body" sz="quarter" idx="17"/>
          </p:nvPr>
        </p:nvSpPr>
        <p:spPr>
          <a:xfrm>
            <a:off x="7124700" y="2667000"/>
            <a:ext cx="2932114" cy="3589338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1400"/>
            </a:pPr>
            <a:endParaRPr/>
          </a:p>
        </p:txBody>
      </p:sp>
      <p:sp>
        <p:nvSpPr>
          <p:cNvPr id="223" name="Shape 223"/>
          <p:cNvSpPr/>
          <p:nvPr/>
        </p:nvSpPr>
        <p:spPr>
          <a:xfrm flipH="1">
            <a:off x="3726141" y="2133600"/>
            <a:ext cx="1" cy="3962400"/>
          </a:xfrm>
          <a:prstGeom prst="line">
            <a:avLst/>
          </a:prstGeom>
          <a:ln w="12700" cap="rnd">
            <a:solidFill>
              <a:srgbClr val="8AD0D6">
                <a:alpha val="40000"/>
              </a:srgbClr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4" name="Shape 224"/>
          <p:cNvSpPr/>
          <p:nvPr/>
        </p:nvSpPr>
        <p:spPr>
          <a:xfrm flipH="1">
            <a:off x="6962226" y="2133600"/>
            <a:ext cx="1" cy="3966882"/>
          </a:xfrm>
          <a:prstGeom prst="line">
            <a:avLst/>
          </a:prstGeom>
          <a:ln w="12700" cap="rnd">
            <a:solidFill>
              <a:srgbClr val="8AD0D6">
                <a:alpha val="40000"/>
              </a:srgbClr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5" name="Shape 2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image2.png"/>
          <p:cNvPicPr>
            <a:picLocks noChangeAspect="1"/>
          </p:cNvPicPr>
          <p:nvPr/>
        </p:nvPicPr>
        <p:blipFill>
          <a:blip r:embed="rId2">
            <a:extLst/>
          </a:blip>
          <a:srcRect l="3613"/>
          <a:stretch>
            <a:fillRect/>
          </a:stretch>
        </p:blipFill>
        <p:spPr>
          <a:xfrm>
            <a:off x="0" y="2669684"/>
            <a:ext cx="4037013" cy="4188316"/>
          </a:xfrm>
          <a:prstGeom prst="rect">
            <a:avLst/>
          </a:prstGeom>
          <a:ln w="12700">
            <a:miter lim="400000"/>
          </a:ln>
        </p:spPr>
      </p:pic>
      <p:pic>
        <p:nvPicPr>
          <p:cNvPr id="233" name="image3.png"/>
          <p:cNvPicPr>
            <a:picLocks noChangeAspect="1"/>
          </p:cNvPicPr>
          <p:nvPr/>
        </p:nvPicPr>
        <p:blipFill>
          <a:blip r:embed="rId3">
            <a:extLst/>
          </a:blip>
          <a:srcRect l="35640"/>
          <a:stretch>
            <a:fillRect/>
          </a:stretch>
        </p:blipFill>
        <p:spPr>
          <a:xfrm>
            <a:off x="-1" y="2892346"/>
            <a:ext cx="1522414" cy="2365454"/>
          </a:xfrm>
          <a:prstGeom prst="rect">
            <a:avLst/>
          </a:prstGeom>
          <a:ln w="12700">
            <a:miter lim="400000"/>
          </a:ln>
        </p:spPr>
      </p:pic>
      <p:sp>
        <p:nvSpPr>
          <p:cNvPr id="234" name="Shape 234"/>
          <p:cNvSpPr/>
          <p:nvPr/>
        </p:nvSpPr>
        <p:spPr>
          <a:xfrm>
            <a:off x="8609011" y="1676400"/>
            <a:ext cx="2819401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35" name="image4.png"/>
          <p:cNvPicPr>
            <a:picLocks noChangeAspect="1"/>
          </p:cNvPicPr>
          <p:nvPr/>
        </p:nvPicPr>
        <p:blipFill>
          <a:blip r:embed="rId4">
            <a:extLst/>
          </a:blip>
          <a:srcRect t="28812"/>
          <a:stretch>
            <a:fillRect/>
          </a:stretch>
        </p:blipFill>
        <p:spPr>
          <a:xfrm>
            <a:off x="7999411" y="0"/>
            <a:ext cx="1603388" cy="1141407"/>
          </a:xfrm>
          <a:prstGeom prst="rect">
            <a:avLst/>
          </a:prstGeom>
          <a:ln w="12700">
            <a:miter lim="400000"/>
          </a:ln>
        </p:spPr>
      </p:pic>
      <p:pic>
        <p:nvPicPr>
          <p:cNvPr id="236" name="image5.png"/>
          <p:cNvPicPr>
            <a:picLocks noChangeAspect="1"/>
          </p:cNvPicPr>
          <p:nvPr/>
        </p:nvPicPr>
        <p:blipFill>
          <a:blip r:embed="rId5">
            <a:extLst/>
          </a:blip>
          <a:srcRect b="23320"/>
          <a:stretch>
            <a:fillRect/>
          </a:stretch>
        </p:blipFill>
        <p:spPr>
          <a:xfrm>
            <a:off x="8605877" y="6096000"/>
            <a:ext cx="993735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237" name="Shape 237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8" name="Shape 238"/>
          <p:cNvSpPr>
            <a:spLocks noGrp="1"/>
          </p:cNvSpPr>
          <p:nvPr>
            <p:ph type="title"/>
          </p:nvPr>
        </p:nvSpPr>
        <p:spPr>
          <a:xfrm>
            <a:off x="646110" y="452718"/>
            <a:ext cx="9404724" cy="140053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239" name="Shape 239"/>
          <p:cNvSpPr>
            <a:spLocks noGrp="1"/>
          </p:cNvSpPr>
          <p:nvPr>
            <p:ph type="body" sz="quarter" idx="1"/>
          </p:nvPr>
        </p:nvSpPr>
        <p:spPr>
          <a:xfrm>
            <a:off x="652462" y="4250949"/>
            <a:ext cx="2940051" cy="57626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sz="2400">
                <a:solidFill>
                  <a:srgbClr val="8AD0D6"/>
                </a:solidFill>
              </a:defRPr>
            </a:lvl1pPr>
            <a:lvl2pPr marL="0" indent="457200">
              <a:buClrTx/>
              <a:buSzTx/>
              <a:buFontTx/>
              <a:buNone/>
              <a:defRPr sz="2400">
                <a:solidFill>
                  <a:srgbClr val="8AD0D6"/>
                </a:solidFill>
              </a:defRPr>
            </a:lvl2pPr>
            <a:lvl3pPr marL="0" indent="914400">
              <a:buClrTx/>
              <a:buSzTx/>
              <a:buFontTx/>
              <a:buNone/>
              <a:defRPr sz="2400">
                <a:solidFill>
                  <a:srgbClr val="8AD0D6"/>
                </a:solidFill>
              </a:defRPr>
            </a:lvl3pPr>
            <a:lvl4pPr marL="0" indent="1371600">
              <a:buClrTx/>
              <a:buSzTx/>
              <a:buFontTx/>
              <a:buNone/>
              <a:defRPr sz="2400">
                <a:solidFill>
                  <a:srgbClr val="8AD0D6"/>
                </a:solidFill>
              </a:defRPr>
            </a:lvl4pPr>
            <a:lvl5pPr marL="0" indent="1828800">
              <a:buClrTx/>
              <a:buSzTx/>
              <a:buFontTx/>
              <a:buNone/>
              <a:defRPr sz="2400">
                <a:solidFill>
                  <a:srgbClr val="8AD0D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0" name="Shape 240"/>
          <p:cNvSpPr>
            <a:spLocks noGrp="1"/>
          </p:cNvSpPr>
          <p:nvPr>
            <p:ph type="pic" sz="quarter" idx="13"/>
          </p:nvPr>
        </p:nvSpPr>
        <p:spPr>
          <a:xfrm>
            <a:off x="652462" y="2209800"/>
            <a:ext cx="2940051" cy="1524000"/>
          </a:xfrm>
          <a:prstGeom prst="rect">
            <a:avLst/>
          </a:prstGeom>
          <a:effectLst>
            <a:outerShdw blurRad="50800" dist="50800" dir="5400000" rotWithShape="0">
              <a:srgbClr val="000000">
                <a:alpha val="43000"/>
              </a:srgbClr>
            </a:outerShdw>
          </a:effectLst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41" name="Shape 241"/>
          <p:cNvSpPr>
            <a:spLocks noGrp="1"/>
          </p:cNvSpPr>
          <p:nvPr>
            <p:ph type="body" sz="quarter" idx="14"/>
          </p:nvPr>
        </p:nvSpPr>
        <p:spPr>
          <a:xfrm>
            <a:off x="652462" y="4827211"/>
            <a:ext cx="2940051" cy="659190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1400"/>
            </a:pPr>
            <a:endParaRPr/>
          </a:p>
        </p:txBody>
      </p:sp>
      <p:sp>
        <p:nvSpPr>
          <p:cNvPr id="242" name="Shape 242"/>
          <p:cNvSpPr>
            <a:spLocks noGrp="1"/>
          </p:cNvSpPr>
          <p:nvPr>
            <p:ph type="body" sz="quarter" idx="15"/>
          </p:nvPr>
        </p:nvSpPr>
        <p:spPr>
          <a:xfrm>
            <a:off x="3889375" y="4250949"/>
            <a:ext cx="2930525" cy="576263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FontTx/>
              <a:buNone/>
              <a:defRPr sz="2400">
                <a:solidFill>
                  <a:srgbClr val="8AD0D6"/>
                </a:solidFill>
              </a:defRPr>
            </a:pPr>
            <a:endParaRPr/>
          </a:p>
        </p:txBody>
      </p:sp>
      <p:sp>
        <p:nvSpPr>
          <p:cNvPr id="243" name="Shape 243"/>
          <p:cNvSpPr>
            <a:spLocks noGrp="1"/>
          </p:cNvSpPr>
          <p:nvPr>
            <p:ph type="pic" sz="quarter" idx="16"/>
          </p:nvPr>
        </p:nvSpPr>
        <p:spPr>
          <a:xfrm>
            <a:off x="3889373" y="2209800"/>
            <a:ext cx="2930526" cy="1524000"/>
          </a:xfrm>
          <a:prstGeom prst="rect">
            <a:avLst/>
          </a:prstGeom>
          <a:effectLst>
            <a:outerShdw blurRad="50800" dist="50800" dir="5400000" rotWithShape="0">
              <a:srgbClr val="000000">
                <a:alpha val="43000"/>
              </a:srgbClr>
            </a:outerShdw>
          </a:effectLst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44" name="Shape 244"/>
          <p:cNvSpPr>
            <a:spLocks noGrp="1"/>
          </p:cNvSpPr>
          <p:nvPr>
            <p:ph type="body" sz="quarter" idx="17"/>
          </p:nvPr>
        </p:nvSpPr>
        <p:spPr>
          <a:xfrm>
            <a:off x="3888021" y="4827210"/>
            <a:ext cx="2934407" cy="659189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1400"/>
            </a:pPr>
            <a:endParaRPr/>
          </a:p>
        </p:txBody>
      </p:sp>
      <p:sp>
        <p:nvSpPr>
          <p:cNvPr id="245" name="Shape 245"/>
          <p:cNvSpPr>
            <a:spLocks noGrp="1"/>
          </p:cNvSpPr>
          <p:nvPr>
            <p:ph type="body" sz="quarter" idx="18"/>
          </p:nvPr>
        </p:nvSpPr>
        <p:spPr>
          <a:xfrm>
            <a:off x="7124700" y="4250949"/>
            <a:ext cx="2932114" cy="576263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FontTx/>
              <a:buNone/>
              <a:defRPr sz="2400">
                <a:solidFill>
                  <a:srgbClr val="8AD0D6"/>
                </a:solidFill>
              </a:defRPr>
            </a:pPr>
            <a:endParaRPr/>
          </a:p>
        </p:txBody>
      </p:sp>
      <p:sp>
        <p:nvSpPr>
          <p:cNvPr id="246" name="Shape 246"/>
          <p:cNvSpPr>
            <a:spLocks noGrp="1"/>
          </p:cNvSpPr>
          <p:nvPr>
            <p:ph type="pic" sz="quarter" idx="19"/>
          </p:nvPr>
        </p:nvSpPr>
        <p:spPr>
          <a:xfrm>
            <a:off x="7124699" y="2209800"/>
            <a:ext cx="2932114" cy="1524000"/>
          </a:xfrm>
          <a:prstGeom prst="rect">
            <a:avLst/>
          </a:prstGeom>
          <a:effectLst>
            <a:outerShdw blurRad="50800" dist="50800" dir="5400000" rotWithShape="0">
              <a:srgbClr val="000000">
                <a:alpha val="43000"/>
              </a:srgbClr>
            </a:outerShdw>
          </a:effectLst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47" name="Shape 247"/>
          <p:cNvSpPr>
            <a:spLocks noGrp="1"/>
          </p:cNvSpPr>
          <p:nvPr>
            <p:ph type="body" sz="quarter" idx="20"/>
          </p:nvPr>
        </p:nvSpPr>
        <p:spPr>
          <a:xfrm>
            <a:off x="7124575" y="4827208"/>
            <a:ext cx="2935998" cy="659189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1400"/>
            </a:pPr>
            <a:endParaRPr/>
          </a:p>
        </p:txBody>
      </p:sp>
      <p:sp>
        <p:nvSpPr>
          <p:cNvPr id="248" name="Shape 248"/>
          <p:cNvSpPr/>
          <p:nvPr/>
        </p:nvSpPr>
        <p:spPr>
          <a:xfrm flipH="1">
            <a:off x="3726141" y="2133600"/>
            <a:ext cx="1" cy="3962400"/>
          </a:xfrm>
          <a:prstGeom prst="line">
            <a:avLst/>
          </a:prstGeom>
          <a:ln w="12700" cap="rnd">
            <a:solidFill>
              <a:srgbClr val="8AD0D6">
                <a:alpha val="40000"/>
              </a:srgbClr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9" name="Shape 249"/>
          <p:cNvSpPr/>
          <p:nvPr/>
        </p:nvSpPr>
        <p:spPr>
          <a:xfrm flipH="1">
            <a:off x="6962226" y="2133600"/>
            <a:ext cx="1" cy="3966882"/>
          </a:xfrm>
          <a:prstGeom prst="line">
            <a:avLst/>
          </a:prstGeom>
          <a:ln w="12700" cap="rnd">
            <a:solidFill>
              <a:srgbClr val="8AD0D6">
                <a:alpha val="40000"/>
              </a:srgbClr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0" name="Shape 2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image2.png"/>
          <p:cNvPicPr>
            <a:picLocks noChangeAspect="1"/>
          </p:cNvPicPr>
          <p:nvPr/>
        </p:nvPicPr>
        <p:blipFill>
          <a:blip r:embed="rId2">
            <a:extLst/>
          </a:blip>
          <a:srcRect l="3613"/>
          <a:stretch>
            <a:fillRect/>
          </a:stretch>
        </p:blipFill>
        <p:spPr>
          <a:xfrm>
            <a:off x="0" y="2669684"/>
            <a:ext cx="4037013" cy="4188316"/>
          </a:xfrm>
          <a:prstGeom prst="rect">
            <a:avLst/>
          </a:prstGeom>
          <a:ln w="12700">
            <a:miter lim="400000"/>
          </a:ln>
        </p:spPr>
      </p:pic>
      <p:pic>
        <p:nvPicPr>
          <p:cNvPr id="258" name="image3.png"/>
          <p:cNvPicPr>
            <a:picLocks noChangeAspect="1"/>
          </p:cNvPicPr>
          <p:nvPr/>
        </p:nvPicPr>
        <p:blipFill>
          <a:blip r:embed="rId3">
            <a:extLst/>
          </a:blip>
          <a:srcRect l="35640"/>
          <a:stretch>
            <a:fillRect/>
          </a:stretch>
        </p:blipFill>
        <p:spPr>
          <a:xfrm>
            <a:off x="-1" y="2892346"/>
            <a:ext cx="1522414" cy="2365454"/>
          </a:xfrm>
          <a:prstGeom prst="rect">
            <a:avLst/>
          </a:prstGeom>
          <a:ln w="12700">
            <a:miter lim="400000"/>
          </a:ln>
        </p:spPr>
      </p:pic>
      <p:sp>
        <p:nvSpPr>
          <p:cNvPr id="259" name="Shape 259"/>
          <p:cNvSpPr/>
          <p:nvPr/>
        </p:nvSpPr>
        <p:spPr>
          <a:xfrm>
            <a:off x="8609011" y="1676400"/>
            <a:ext cx="2819401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60" name="image4.png"/>
          <p:cNvPicPr>
            <a:picLocks noChangeAspect="1"/>
          </p:cNvPicPr>
          <p:nvPr/>
        </p:nvPicPr>
        <p:blipFill>
          <a:blip r:embed="rId4">
            <a:extLst/>
          </a:blip>
          <a:srcRect t="28812"/>
          <a:stretch>
            <a:fillRect/>
          </a:stretch>
        </p:blipFill>
        <p:spPr>
          <a:xfrm>
            <a:off x="7999411" y="0"/>
            <a:ext cx="1603388" cy="1141407"/>
          </a:xfrm>
          <a:prstGeom prst="rect">
            <a:avLst/>
          </a:prstGeom>
          <a:ln w="12700">
            <a:miter lim="400000"/>
          </a:ln>
        </p:spPr>
      </p:pic>
      <p:pic>
        <p:nvPicPr>
          <p:cNvPr id="261" name="image5.png"/>
          <p:cNvPicPr>
            <a:picLocks noChangeAspect="1"/>
          </p:cNvPicPr>
          <p:nvPr/>
        </p:nvPicPr>
        <p:blipFill>
          <a:blip r:embed="rId5">
            <a:extLst/>
          </a:blip>
          <a:srcRect b="23320"/>
          <a:stretch>
            <a:fillRect/>
          </a:stretch>
        </p:blipFill>
        <p:spPr>
          <a:xfrm>
            <a:off x="8605877" y="6096000"/>
            <a:ext cx="993735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Shape 262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3" name="Shape 263"/>
          <p:cNvSpPr>
            <a:spLocks noGrp="1"/>
          </p:cNvSpPr>
          <p:nvPr>
            <p:ph type="title"/>
          </p:nvPr>
        </p:nvSpPr>
        <p:spPr>
          <a:xfrm>
            <a:off x="646110" y="452718"/>
            <a:ext cx="9404724" cy="140053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264" name="Shape 264"/>
          <p:cNvSpPr>
            <a:spLocks noGrp="1"/>
          </p:cNvSpPr>
          <p:nvPr>
            <p:ph type="body" idx="1"/>
          </p:nvPr>
        </p:nvSpPr>
        <p:spPr>
          <a:xfrm>
            <a:off x="1103312" y="2052917"/>
            <a:ext cx="8946541" cy="419548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5" name="Shape 2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image2.png"/>
          <p:cNvPicPr>
            <a:picLocks noChangeAspect="1"/>
          </p:cNvPicPr>
          <p:nvPr/>
        </p:nvPicPr>
        <p:blipFill>
          <a:blip r:embed="rId2">
            <a:extLst/>
          </a:blip>
          <a:srcRect l="3613"/>
          <a:stretch>
            <a:fillRect/>
          </a:stretch>
        </p:blipFill>
        <p:spPr>
          <a:xfrm>
            <a:off x="0" y="2669684"/>
            <a:ext cx="4037013" cy="4188316"/>
          </a:xfrm>
          <a:prstGeom prst="rect">
            <a:avLst/>
          </a:prstGeom>
          <a:ln w="12700">
            <a:miter lim="400000"/>
          </a:ln>
        </p:spPr>
      </p:pic>
      <p:pic>
        <p:nvPicPr>
          <p:cNvPr id="273" name="image3.png"/>
          <p:cNvPicPr>
            <a:picLocks noChangeAspect="1"/>
          </p:cNvPicPr>
          <p:nvPr/>
        </p:nvPicPr>
        <p:blipFill>
          <a:blip r:embed="rId3">
            <a:extLst/>
          </a:blip>
          <a:srcRect l="35640"/>
          <a:stretch>
            <a:fillRect/>
          </a:stretch>
        </p:blipFill>
        <p:spPr>
          <a:xfrm>
            <a:off x="-1" y="2892346"/>
            <a:ext cx="1522414" cy="2365454"/>
          </a:xfrm>
          <a:prstGeom prst="rect">
            <a:avLst/>
          </a:prstGeom>
          <a:ln w="12700">
            <a:miter lim="400000"/>
          </a:ln>
        </p:spPr>
      </p:pic>
      <p:sp>
        <p:nvSpPr>
          <p:cNvPr id="274" name="Shape 274"/>
          <p:cNvSpPr/>
          <p:nvPr/>
        </p:nvSpPr>
        <p:spPr>
          <a:xfrm>
            <a:off x="8609011" y="1676400"/>
            <a:ext cx="2819401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75" name="image4.png"/>
          <p:cNvPicPr>
            <a:picLocks noChangeAspect="1"/>
          </p:cNvPicPr>
          <p:nvPr/>
        </p:nvPicPr>
        <p:blipFill>
          <a:blip r:embed="rId4">
            <a:extLst/>
          </a:blip>
          <a:srcRect t="28812"/>
          <a:stretch>
            <a:fillRect/>
          </a:stretch>
        </p:blipFill>
        <p:spPr>
          <a:xfrm>
            <a:off x="7999411" y="0"/>
            <a:ext cx="1603388" cy="1141407"/>
          </a:xfrm>
          <a:prstGeom prst="rect">
            <a:avLst/>
          </a:prstGeom>
          <a:ln w="12700">
            <a:miter lim="400000"/>
          </a:ln>
        </p:spPr>
      </p:pic>
      <p:pic>
        <p:nvPicPr>
          <p:cNvPr id="276" name="image5.png"/>
          <p:cNvPicPr>
            <a:picLocks noChangeAspect="1"/>
          </p:cNvPicPr>
          <p:nvPr/>
        </p:nvPicPr>
        <p:blipFill>
          <a:blip r:embed="rId5">
            <a:extLst/>
          </a:blip>
          <a:srcRect b="23320"/>
          <a:stretch>
            <a:fillRect/>
          </a:stretch>
        </p:blipFill>
        <p:spPr>
          <a:xfrm>
            <a:off x="8605877" y="6096000"/>
            <a:ext cx="993735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277" name="Shape 277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8" name="Shape 278"/>
          <p:cNvSpPr>
            <a:spLocks noGrp="1"/>
          </p:cNvSpPr>
          <p:nvPr>
            <p:ph type="title"/>
          </p:nvPr>
        </p:nvSpPr>
        <p:spPr>
          <a:xfrm>
            <a:off x="8304211" y="430212"/>
            <a:ext cx="1752602" cy="5826126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279" name="Shape 279"/>
          <p:cNvSpPr>
            <a:spLocks noGrp="1"/>
          </p:cNvSpPr>
          <p:nvPr>
            <p:ph type="body" idx="1"/>
          </p:nvPr>
        </p:nvSpPr>
        <p:spPr>
          <a:xfrm>
            <a:off x="652462" y="887413"/>
            <a:ext cx="7423151" cy="5368925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0" name="Shape 28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ge2.png"/>
          <p:cNvPicPr>
            <a:picLocks noChangeAspect="1"/>
          </p:cNvPicPr>
          <p:nvPr/>
        </p:nvPicPr>
        <p:blipFill>
          <a:blip r:embed="rId2">
            <a:extLst/>
          </a:blip>
          <a:srcRect l="3613"/>
          <a:stretch>
            <a:fillRect/>
          </a:stretch>
        </p:blipFill>
        <p:spPr>
          <a:xfrm>
            <a:off x="0" y="2669684"/>
            <a:ext cx="4037013" cy="4188316"/>
          </a:xfrm>
          <a:prstGeom prst="rect">
            <a:avLst/>
          </a:prstGeom>
          <a:ln w="12700">
            <a:miter lim="400000"/>
          </a:ln>
        </p:spPr>
      </p:pic>
      <p:pic>
        <p:nvPicPr>
          <p:cNvPr id="33" name="image3.png"/>
          <p:cNvPicPr>
            <a:picLocks noChangeAspect="1"/>
          </p:cNvPicPr>
          <p:nvPr/>
        </p:nvPicPr>
        <p:blipFill>
          <a:blip r:embed="rId3">
            <a:extLst/>
          </a:blip>
          <a:srcRect l="35640"/>
          <a:stretch>
            <a:fillRect/>
          </a:stretch>
        </p:blipFill>
        <p:spPr>
          <a:xfrm>
            <a:off x="-1" y="2892346"/>
            <a:ext cx="1522414" cy="2365454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Shape 34"/>
          <p:cNvSpPr/>
          <p:nvPr/>
        </p:nvSpPr>
        <p:spPr>
          <a:xfrm>
            <a:off x="8609011" y="1676400"/>
            <a:ext cx="2819401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5" name="image4.png"/>
          <p:cNvPicPr>
            <a:picLocks noChangeAspect="1"/>
          </p:cNvPicPr>
          <p:nvPr/>
        </p:nvPicPr>
        <p:blipFill>
          <a:blip r:embed="rId4">
            <a:extLst/>
          </a:blip>
          <a:srcRect t="28812"/>
          <a:stretch>
            <a:fillRect/>
          </a:stretch>
        </p:blipFill>
        <p:spPr>
          <a:xfrm>
            <a:off x="7999411" y="0"/>
            <a:ext cx="1603388" cy="1141407"/>
          </a:xfrm>
          <a:prstGeom prst="rect">
            <a:avLst/>
          </a:prstGeom>
          <a:ln w="12700">
            <a:miter lim="400000"/>
          </a:ln>
        </p:spPr>
      </p:pic>
      <p:pic>
        <p:nvPicPr>
          <p:cNvPr id="36" name="image5.png"/>
          <p:cNvPicPr>
            <a:picLocks noChangeAspect="1"/>
          </p:cNvPicPr>
          <p:nvPr/>
        </p:nvPicPr>
        <p:blipFill>
          <a:blip r:embed="rId5">
            <a:extLst/>
          </a:blip>
          <a:srcRect b="23320"/>
          <a:stretch>
            <a:fillRect/>
          </a:stretch>
        </p:blipFill>
        <p:spPr>
          <a:xfrm>
            <a:off x="8605877" y="6096000"/>
            <a:ext cx="993735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Shape 37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xfrm>
            <a:off x="646110" y="452718"/>
            <a:ext cx="9404724" cy="140053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xfrm>
            <a:off x="1103312" y="2052917"/>
            <a:ext cx="8946541" cy="419548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image2.png"/>
          <p:cNvPicPr>
            <a:picLocks noChangeAspect="1"/>
          </p:cNvPicPr>
          <p:nvPr/>
        </p:nvPicPr>
        <p:blipFill>
          <a:blip r:embed="rId2">
            <a:extLst/>
          </a:blip>
          <a:srcRect l="3613"/>
          <a:stretch>
            <a:fillRect/>
          </a:stretch>
        </p:blipFill>
        <p:spPr>
          <a:xfrm>
            <a:off x="0" y="2669684"/>
            <a:ext cx="4037013" cy="4188316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image3.png"/>
          <p:cNvPicPr>
            <a:picLocks noChangeAspect="1"/>
          </p:cNvPicPr>
          <p:nvPr/>
        </p:nvPicPr>
        <p:blipFill>
          <a:blip r:embed="rId3">
            <a:extLst/>
          </a:blip>
          <a:srcRect l="35640"/>
          <a:stretch>
            <a:fillRect/>
          </a:stretch>
        </p:blipFill>
        <p:spPr>
          <a:xfrm>
            <a:off x="-1" y="2892346"/>
            <a:ext cx="1522414" cy="2365454"/>
          </a:xfrm>
          <a:prstGeom prst="rect">
            <a:avLst/>
          </a:prstGeom>
          <a:ln w="12700">
            <a:miter lim="400000"/>
          </a:ln>
        </p:spPr>
      </p:pic>
      <p:sp>
        <p:nvSpPr>
          <p:cNvPr id="49" name="Shape 49"/>
          <p:cNvSpPr/>
          <p:nvPr/>
        </p:nvSpPr>
        <p:spPr>
          <a:xfrm>
            <a:off x="8609011" y="1676400"/>
            <a:ext cx="2819401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50" name="image4.png"/>
          <p:cNvPicPr>
            <a:picLocks noChangeAspect="1"/>
          </p:cNvPicPr>
          <p:nvPr/>
        </p:nvPicPr>
        <p:blipFill>
          <a:blip r:embed="rId4">
            <a:extLst/>
          </a:blip>
          <a:srcRect t="28812"/>
          <a:stretch>
            <a:fillRect/>
          </a:stretch>
        </p:blipFill>
        <p:spPr>
          <a:xfrm>
            <a:off x="7999411" y="0"/>
            <a:ext cx="1603388" cy="1141407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image5.png"/>
          <p:cNvPicPr>
            <a:picLocks noChangeAspect="1"/>
          </p:cNvPicPr>
          <p:nvPr/>
        </p:nvPicPr>
        <p:blipFill>
          <a:blip r:embed="rId5">
            <a:extLst/>
          </a:blip>
          <a:srcRect b="23320"/>
          <a:stretch>
            <a:fillRect/>
          </a:stretch>
        </p:blipFill>
        <p:spPr>
          <a:xfrm>
            <a:off x="8605877" y="6096000"/>
            <a:ext cx="993735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Shape 52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xfrm>
            <a:off x="1154955" y="2861733"/>
            <a:ext cx="8825658" cy="191564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t>Title Text</a:t>
            </a:r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1154954" y="4777380"/>
            <a:ext cx="8825660" cy="86040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cap="all">
                <a:solidFill>
                  <a:srgbClr val="8AD0D6"/>
                </a:solidFill>
              </a:defRPr>
            </a:lvl1pPr>
            <a:lvl2pPr marL="0" indent="457200">
              <a:buClrTx/>
              <a:buSzTx/>
              <a:buFontTx/>
              <a:buNone/>
              <a:defRPr cap="all">
                <a:solidFill>
                  <a:srgbClr val="8AD0D6"/>
                </a:solidFill>
              </a:defRPr>
            </a:lvl2pPr>
            <a:lvl3pPr marL="0" indent="914400">
              <a:buClrTx/>
              <a:buSzTx/>
              <a:buFontTx/>
              <a:buNone/>
              <a:defRPr cap="all">
                <a:solidFill>
                  <a:srgbClr val="8AD0D6"/>
                </a:solidFill>
              </a:defRPr>
            </a:lvl3pPr>
            <a:lvl4pPr marL="0" indent="1371600">
              <a:buClrTx/>
              <a:buSzTx/>
              <a:buFontTx/>
              <a:buNone/>
              <a:defRPr cap="all">
                <a:solidFill>
                  <a:srgbClr val="8AD0D6"/>
                </a:solidFill>
              </a:defRPr>
            </a:lvl4pPr>
            <a:lvl5pPr marL="0" indent="1828800">
              <a:buClrTx/>
              <a:buSzTx/>
              <a:buFontTx/>
              <a:buNone/>
              <a:defRPr cap="all">
                <a:solidFill>
                  <a:srgbClr val="8AD0D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hape 5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image2.png"/>
          <p:cNvPicPr>
            <a:picLocks noChangeAspect="1"/>
          </p:cNvPicPr>
          <p:nvPr/>
        </p:nvPicPr>
        <p:blipFill>
          <a:blip r:embed="rId2">
            <a:extLst/>
          </a:blip>
          <a:srcRect l="3613"/>
          <a:stretch>
            <a:fillRect/>
          </a:stretch>
        </p:blipFill>
        <p:spPr>
          <a:xfrm>
            <a:off x="0" y="2669684"/>
            <a:ext cx="4037013" cy="4188316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image3.png"/>
          <p:cNvPicPr>
            <a:picLocks noChangeAspect="1"/>
          </p:cNvPicPr>
          <p:nvPr/>
        </p:nvPicPr>
        <p:blipFill>
          <a:blip r:embed="rId3">
            <a:extLst/>
          </a:blip>
          <a:srcRect l="35640"/>
          <a:stretch>
            <a:fillRect/>
          </a:stretch>
        </p:blipFill>
        <p:spPr>
          <a:xfrm>
            <a:off x="-1" y="2892346"/>
            <a:ext cx="1522414" cy="2365454"/>
          </a:xfrm>
          <a:prstGeom prst="rect">
            <a:avLst/>
          </a:prstGeom>
          <a:ln w="12700">
            <a:miter lim="400000"/>
          </a:ln>
        </p:spPr>
      </p:pic>
      <p:sp>
        <p:nvSpPr>
          <p:cNvPr id="64" name="Shape 64"/>
          <p:cNvSpPr/>
          <p:nvPr/>
        </p:nvSpPr>
        <p:spPr>
          <a:xfrm>
            <a:off x="8609011" y="1676400"/>
            <a:ext cx="2819401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65" name="image4.png"/>
          <p:cNvPicPr>
            <a:picLocks noChangeAspect="1"/>
          </p:cNvPicPr>
          <p:nvPr/>
        </p:nvPicPr>
        <p:blipFill>
          <a:blip r:embed="rId4">
            <a:extLst/>
          </a:blip>
          <a:srcRect t="28812"/>
          <a:stretch>
            <a:fillRect/>
          </a:stretch>
        </p:blipFill>
        <p:spPr>
          <a:xfrm>
            <a:off x="7999411" y="0"/>
            <a:ext cx="1603388" cy="1141407"/>
          </a:xfrm>
          <a:prstGeom prst="rect">
            <a:avLst/>
          </a:prstGeom>
          <a:ln w="12700">
            <a:miter lim="400000"/>
          </a:ln>
        </p:spPr>
      </p:pic>
      <p:pic>
        <p:nvPicPr>
          <p:cNvPr id="66" name="image5.png"/>
          <p:cNvPicPr>
            <a:picLocks noChangeAspect="1"/>
          </p:cNvPicPr>
          <p:nvPr/>
        </p:nvPicPr>
        <p:blipFill>
          <a:blip r:embed="rId5">
            <a:extLst/>
          </a:blip>
          <a:srcRect b="23320"/>
          <a:stretch>
            <a:fillRect/>
          </a:stretch>
        </p:blipFill>
        <p:spPr>
          <a:xfrm>
            <a:off x="8605877" y="6096000"/>
            <a:ext cx="993735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67" name="Shape 67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8" name="Shape 68"/>
          <p:cNvSpPr>
            <a:spLocks noGrp="1"/>
          </p:cNvSpPr>
          <p:nvPr>
            <p:ph type="title"/>
          </p:nvPr>
        </p:nvSpPr>
        <p:spPr>
          <a:xfrm>
            <a:off x="646110" y="452718"/>
            <a:ext cx="9404724" cy="140053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69" name="Shape 69"/>
          <p:cNvSpPr>
            <a:spLocks noGrp="1"/>
          </p:cNvSpPr>
          <p:nvPr>
            <p:ph type="body" sz="half" idx="1"/>
          </p:nvPr>
        </p:nvSpPr>
        <p:spPr>
          <a:xfrm>
            <a:off x="1103312" y="2060575"/>
            <a:ext cx="4396340" cy="4195763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 marL="778668" indent="-321468">
              <a:defRPr sz="1800"/>
            </a:lvl2pPr>
            <a:lvl3pPr marL="1208314" indent="-293914">
              <a:defRPr sz="1800"/>
            </a:lvl3pPr>
            <a:lvl4pPr marL="1714500" indent="-342900">
              <a:defRPr sz="1800"/>
            </a:lvl4pPr>
            <a:lvl5pPr marL="2171700" indent="-342900">
              <a:defRPr sz="1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0" name="Shape 7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image2.png"/>
          <p:cNvPicPr>
            <a:picLocks noChangeAspect="1"/>
          </p:cNvPicPr>
          <p:nvPr/>
        </p:nvPicPr>
        <p:blipFill>
          <a:blip r:embed="rId2">
            <a:extLst/>
          </a:blip>
          <a:srcRect l="3613"/>
          <a:stretch>
            <a:fillRect/>
          </a:stretch>
        </p:blipFill>
        <p:spPr>
          <a:xfrm>
            <a:off x="0" y="2669684"/>
            <a:ext cx="4037013" cy="4188316"/>
          </a:xfrm>
          <a:prstGeom prst="rect">
            <a:avLst/>
          </a:prstGeom>
          <a:ln w="12700">
            <a:miter lim="400000"/>
          </a:ln>
        </p:spPr>
      </p:pic>
      <p:pic>
        <p:nvPicPr>
          <p:cNvPr id="78" name="image3.png"/>
          <p:cNvPicPr>
            <a:picLocks noChangeAspect="1"/>
          </p:cNvPicPr>
          <p:nvPr/>
        </p:nvPicPr>
        <p:blipFill>
          <a:blip r:embed="rId3">
            <a:extLst/>
          </a:blip>
          <a:srcRect l="35640"/>
          <a:stretch>
            <a:fillRect/>
          </a:stretch>
        </p:blipFill>
        <p:spPr>
          <a:xfrm>
            <a:off x="-1" y="2892346"/>
            <a:ext cx="1522414" cy="2365454"/>
          </a:xfrm>
          <a:prstGeom prst="rect">
            <a:avLst/>
          </a:prstGeom>
          <a:ln w="12700">
            <a:miter lim="400000"/>
          </a:ln>
        </p:spPr>
      </p:pic>
      <p:sp>
        <p:nvSpPr>
          <p:cNvPr id="79" name="Shape 79"/>
          <p:cNvSpPr/>
          <p:nvPr/>
        </p:nvSpPr>
        <p:spPr>
          <a:xfrm>
            <a:off x="8609011" y="1676400"/>
            <a:ext cx="2819401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80" name="image4.png"/>
          <p:cNvPicPr>
            <a:picLocks noChangeAspect="1"/>
          </p:cNvPicPr>
          <p:nvPr/>
        </p:nvPicPr>
        <p:blipFill>
          <a:blip r:embed="rId4">
            <a:extLst/>
          </a:blip>
          <a:srcRect t="28812"/>
          <a:stretch>
            <a:fillRect/>
          </a:stretch>
        </p:blipFill>
        <p:spPr>
          <a:xfrm>
            <a:off x="7999411" y="0"/>
            <a:ext cx="1603388" cy="1141407"/>
          </a:xfrm>
          <a:prstGeom prst="rect">
            <a:avLst/>
          </a:prstGeom>
          <a:ln w="12700">
            <a:miter lim="400000"/>
          </a:ln>
        </p:spPr>
      </p:pic>
      <p:pic>
        <p:nvPicPr>
          <p:cNvPr id="81" name="image5.png"/>
          <p:cNvPicPr>
            <a:picLocks noChangeAspect="1"/>
          </p:cNvPicPr>
          <p:nvPr/>
        </p:nvPicPr>
        <p:blipFill>
          <a:blip r:embed="rId5">
            <a:extLst/>
          </a:blip>
          <a:srcRect b="23320"/>
          <a:stretch>
            <a:fillRect/>
          </a:stretch>
        </p:blipFill>
        <p:spPr>
          <a:xfrm>
            <a:off x="8605877" y="6096000"/>
            <a:ext cx="993735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Shape 82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3" name="Shape 83"/>
          <p:cNvSpPr>
            <a:spLocks noGrp="1"/>
          </p:cNvSpPr>
          <p:nvPr>
            <p:ph type="title"/>
          </p:nvPr>
        </p:nvSpPr>
        <p:spPr>
          <a:xfrm>
            <a:off x="646110" y="452718"/>
            <a:ext cx="9404724" cy="140053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xfrm>
            <a:off x="1103312" y="1905000"/>
            <a:ext cx="4396339" cy="57626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sz="2400">
                <a:solidFill>
                  <a:srgbClr val="8AD0D6"/>
                </a:solidFill>
              </a:defRPr>
            </a:lvl1pPr>
            <a:lvl2pPr marL="0" indent="457200">
              <a:buClrTx/>
              <a:buSzTx/>
              <a:buFontTx/>
              <a:buNone/>
              <a:defRPr sz="2400">
                <a:solidFill>
                  <a:srgbClr val="8AD0D6"/>
                </a:solidFill>
              </a:defRPr>
            </a:lvl2pPr>
            <a:lvl3pPr marL="0" indent="914400">
              <a:buClrTx/>
              <a:buSzTx/>
              <a:buFontTx/>
              <a:buNone/>
              <a:defRPr sz="2400">
                <a:solidFill>
                  <a:srgbClr val="8AD0D6"/>
                </a:solidFill>
              </a:defRPr>
            </a:lvl3pPr>
            <a:lvl4pPr marL="0" indent="1371600">
              <a:buClrTx/>
              <a:buSzTx/>
              <a:buFontTx/>
              <a:buNone/>
              <a:defRPr sz="2400">
                <a:solidFill>
                  <a:srgbClr val="8AD0D6"/>
                </a:solidFill>
              </a:defRPr>
            </a:lvl4pPr>
            <a:lvl5pPr marL="0" indent="1828800">
              <a:buClrTx/>
              <a:buSzTx/>
              <a:buFontTx/>
              <a:buNone/>
              <a:defRPr sz="2400">
                <a:solidFill>
                  <a:srgbClr val="8AD0D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hape 85"/>
          <p:cNvSpPr>
            <a:spLocks noGrp="1"/>
          </p:cNvSpPr>
          <p:nvPr>
            <p:ph type="body" sz="quarter" idx="13"/>
          </p:nvPr>
        </p:nvSpPr>
        <p:spPr>
          <a:xfrm>
            <a:off x="5654495" y="1905000"/>
            <a:ext cx="4396340" cy="576263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FontTx/>
              <a:buNone/>
              <a:defRPr sz="2400">
                <a:solidFill>
                  <a:srgbClr val="8AD0D6"/>
                </a:solidFill>
              </a:defRPr>
            </a:pPr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image2.png"/>
          <p:cNvPicPr>
            <a:picLocks noChangeAspect="1"/>
          </p:cNvPicPr>
          <p:nvPr/>
        </p:nvPicPr>
        <p:blipFill>
          <a:blip r:embed="rId2">
            <a:extLst/>
          </a:blip>
          <a:srcRect l="3613"/>
          <a:stretch>
            <a:fillRect/>
          </a:stretch>
        </p:blipFill>
        <p:spPr>
          <a:xfrm>
            <a:off x="0" y="2669684"/>
            <a:ext cx="4037013" cy="4188316"/>
          </a:xfrm>
          <a:prstGeom prst="rect">
            <a:avLst/>
          </a:prstGeom>
          <a:ln w="12700">
            <a:miter lim="400000"/>
          </a:ln>
        </p:spPr>
      </p:pic>
      <p:pic>
        <p:nvPicPr>
          <p:cNvPr id="94" name="image3.png"/>
          <p:cNvPicPr>
            <a:picLocks noChangeAspect="1"/>
          </p:cNvPicPr>
          <p:nvPr/>
        </p:nvPicPr>
        <p:blipFill>
          <a:blip r:embed="rId3">
            <a:extLst/>
          </a:blip>
          <a:srcRect l="35640"/>
          <a:stretch>
            <a:fillRect/>
          </a:stretch>
        </p:blipFill>
        <p:spPr>
          <a:xfrm>
            <a:off x="-1" y="2892346"/>
            <a:ext cx="1522414" cy="2365454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Shape 95"/>
          <p:cNvSpPr/>
          <p:nvPr/>
        </p:nvSpPr>
        <p:spPr>
          <a:xfrm>
            <a:off x="8609011" y="1676400"/>
            <a:ext cx="2819401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96" name="image4.png"/>
          <p:cNvPicPr>
            <a:picLocks noChangeAspect="1"/>
          </p:cNvPicPr>
          <p:nvPr/>
        </p:nvPicPr>
        <p:blipFill>
          <a:blip r:embed="rId4">
            <a:extLst/>
          </a:blip>
          <a:srcRect t="28812"/>
          <a:stretch>
            <a:fillRect/>
          </a:stretch>
        </p:blipFill>
        <p:spPr>
          <a:xfrm>
            <a:off x="7999411" y="0"/>
            <a:ext cx="1603388" cy="1141407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image5.png"/>
          <p:cNvPicPr>
            <a:picLocks noChangeAspect="1"/>
          </p:cNvPicPr>
          <p:nvPr/>
        </p:nvPicPr>
        <p:blipFill>
          <a:blip r:embed="rId5">
            <a:extLst/>
          </a:blip>
          <a:srcRect b="23320"/>
          <a:stretch>
            <a:fillRect/>
          </a:stretch>
        </p:blipFill>
        <p:spPr>
          <a:xfrm>
            <a:off x="8605877" y="6096000"/>
            <a:ext cx="993735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Shape 98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9" name="Shape 99"/>
          <p:cNvSpPr>
            <a:spLocks noGrp="1"/>
          </p:cNvSpPr>
          <p:nvPr>
            <p:ph type="title"/>
          </p:nvPr>
        </p:nvSpPr>
        <p:spPr>
          <a:xfrm>
            <a:off x="646110" y="452718"/>
            <a:ext cx="9404724" cy="140053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00" name="Shape 10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image2.png"/>
          <p:cNvPicPr>
            <a:picLocks noChangeAspect="1"/>
          </p:cNvPicPr>
          <p:nvPr/>
        </p:nvPicPr>
        <p:blipFill>
          <a:blip r:embed="rId2">
            <a:extLst/>
          </a:blip>
          <a:srcRect l="3613"/>
          <a:stretch>
            <a:fillRect/>
          </a:stretch>
        </p:blipFill>
        <p:spPr>
          <a:xfrm>
            <a:off x="0" y="2669684"/>
            <a:ext cx="4037013" cy="41883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image3.png"/>
          <p:cNvPicPr>
            <a:picLocks noChangeAspect="1"/>
          </p:cNvPicPr>
          <p:nvPr/>
        </p:nvPicPr>
        <p:blipFill>
          <a:blip r:embed="rId3">
            <a:extLst/>
          </a:blip>
          <a:srcRect l="35640"/>
          <a:stretch>
            <a:fillRect/>
          </a:stretch>
        </p:blipFill>
        <p:spPr>
          <a:xfrm>
            <a:off x="-1" y="2892346"/>
            <a:ext cx="1522414" cy="2365454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Shape 116"/>
          <p:cNvSpPr/>
          <p:nvPr/>
        </p:nvSpPr>
        <p:spPr>
          <a:xfrm>
            <a:off x="8609011" y="1676400"/>
            <a:ext cx="2819401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17" name="image4.png"/>
          <p:cNvPicPr>
            <a:picLocks noChangeAspect="1"/>
          </p:cNvPicPr>
          <p:nvPr/>
        </p:nvPicPr>
        <p:blipFill>
          <a:blip r:embed="rId4">
            <a:extLst/>
          </a:blip>
          <a:srcRect t="28812"/>
          <a:stretch>
            <a:fillRect/>
          </a:stretch>
        </p:blipFill>
        <p:spPr>
          <a:xfrm>
            <a:off x="7999411" y="0"/>
            <a:ext cx="1603388" cy="11414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image5.png"/>
          <p:cNvPicPr>
            <a:picLocks noChangeAspect="1"/>
          </p:cNvPicPr>
          <p:nvPr/>
        </p:nvPicPr>
        <p:blipFill>
          <a:blip r:embed="rId5">
            <a:extLst/>
          </a:blip>
          <a:srcRect b="23320"/>
          <a:stretch>
            <a:fillRect/>
          </a:stretch>
        </p:blipFill>
        <p:spPr>
          <a:xfrm>
            <a:off x="8605877" y="6096000"/>
            <a:ext cx="993735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119" name="Shape 119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0" name="Shape 120"/>
          <p:cNvSpPr>
            <a:spLocks noGrp="1"/>
          </p:cNvSpPr>
          <p:nvPr>
            <p:ph type="title"/>
          </p:nvPr>
        </p:nvSpPr>
        <p:spPr>
          <a:xfrm>
            <a:off x="1154952" y="1447800"/>
            <a:ext cx="3401066" cy="14478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121" name="Shape 121"/>
          <p:cNvSpPr>
            <a:spLocks noGrp="1"/>
          </p:cNvSpPr>
          <p:nvPr>
            <p:ph type="body" sz="half" idx="1"/>
          </p:nvPr>
        </p:nvSpPr>
        <p:spPr>
          <a:xfrm>
            <a:off x="4784616" y="1447800"/>
            <a:ext cx="5195998" cy="4572000"/>
          </a:xfrm>
          <a:prstGeom prst="rect">
            <a:avLst/>
          </a:prstGeom>
        </p:spPr>
        <p:txBody>
          <a:bodyPr anchor="ctr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2" name="Shape 122"/>
          <p:cNvSpPr>
            <a:spLocks noGrp="1"/>
          </p:cNvSpPr>
          <p:nvPr>
            <p:ph type="body" sz="quarter" idx="13"/>
          </p:nvPr>
        </p:nvSpPr>
        <p:spPr>
          <a:xfrm>
            <a:off x="1154952" y="3129279"/>
            <a:ext cx="3401064" cy="2895600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1400"/>
            </a:pPr>
            <a:endParaRPr/>
          </a:p>
        </p:txBody>
      </p:sp>
      <p:sp>
        <p:nvSpPr>
          <p:cNvPr id="123" name="Shape 1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image2.png"/>
          <p:cNvPicPr>
            <a:picLocks noChangeAspect="1"/>
          </p:cNvPicPr>
          <p:nvPr/>
        </p:nvPicPr>
        <p:blipFill>
          <a:blip r:embed="rId2">
            <a:extLst/>
          </a:blip>
          <a:srcRect l="3613"/>
          <a:stretch>
            <a:fillRect/>
          </a:stretch>
        </p:blipFill>
        <p:spPr>
          <a:xfrm>
            <a:off x="0" y="2669684"/>
            <a:ext cx="4037013" cy="41883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image3.png"/>
          <p:cNvPicPr>
            <a:picLocks noChangeAspect="1"/>
          </p:cNvPicPr>
          <p:nvPr/>
        </p:nvPicPr>
        <p:blipFill>
          <a:blip r:embed="rId3">
            <a:extLst/>
          </a:blip>
          <a:srcRect l="35640"/>
          <a:stretch>
            <a:fillRect/>
          </a:stretch>
        </p:blipFill>
        <p:spPr>
          <a:xfrm>
            <a:off x="-1" y="2892346"/>
            <a:ext cx="1522414" cy="2365454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hape 132"/>
          <p:cNvSpPr/>
          <p:nvPr/>
        </p:nvSpPr>
        <p:spPr>
          <a:xfrm>
            <a:off x="8609011" y="1676400"/>
            <a:ext cx="2819401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33" name="image4.png"/>
          <p:cNvPicPr>
            <a:picLocks noChangeAspect="1"/>
          </p:cNvPicPr>
          <p:nvPr/>
        </p:nvPicPr>
        <p:blipFill>
          <a:blip r:embed="rId4">
            <a:extLst/>
          </a:blip>
          <a:srcRect t="28812"/>
          <a:stretch>
            <a:fillRect/>
          </a:stretch>
        </p:blipFill>
        <p:spPr>
          <a:xfrm>
            <a:off x="7999411" y="0"/>
            <a:ext cx="1603388" cy="11414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image5.png"/>
          <p:cNvPicPr>
            <a:picLocks noChangeAspect="1"/>
          </p:cNvPicPr>
          <p:nvPr/>
        </p:nvPicPr>
        <p:blipFill>
          <a:blip r:embed="rId5">
            <a:extLst/>
          </a:blip>
          <a:srcRect b="23320"/>
          <a:stretch>
            <a:fillRect/>
          </a:stretch>
        </p:blipFill>
        <p:spPr>
          <a:xfrm>
            <a:off x="8605877" y="6096000"/>
            <a:ext cx="993735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Shape 135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6" name="Shape 136"/>
          <p:cNvSpPr>
            <a:spLocks noGrp="1"/>
          </p:cNvSpPr>
          <p:nvPr>
            <p:ph type="title"/>
          </p:nvPr>
        </p:nvSpPr>
        <p:spPr>
          <a:xfrm>
            <a:off x="1153906" y="1854192"/>
            <a:ext cx="5092908" cy="1574809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137" name="Shape 137"/>
          <p:cNvSpPr>
            <a:spLocks noGrp="1"/>
          </p:cNvSpPr>
          <p:nvPr>
            <p:ph type="pic" sz="quarter" idx="13"/>
          </p:nvPr>
        </p:nvSpPr>
        <p:spPr>
          <a:xfrm>
            <a:off x="6949546" y="1143000"/>
            <a:ext cx="3200401" cy="4572000"/>
          </a:xfrm>
          <a:prstGeom prst="rect">
            <a:avLst/>
          </a:prstGeom>
          <a:effectLst>
            <a:outerShdw blurRad="50800" dist="50800" dir="5400000" rotWithShape="0">
              <a:srgbClr val="000000">
                <a:alpha val="43000"/>
              </a:srgbClr>
            </a:outerShdw>
          </a:effectLst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8" name="Shape 138"/>
          <p:cNvSpPr>
            <a:spLocks noGrp="1"/>
          </p:cNvSpPr>
          <p:nvPr>
            <p:ph type="body" sz="quarter" idx="1"/>
          </p:nvPr>
        </p:nvSpPr>
        <p:spPr>
          <a:xfrm>
            <a:off x="1154954" y="3657600"/>
            <a:ext cx="5084980" cy="1371600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1400"/>
            </a:lvl1pPr>
            <a:lvl2pPr marL="0" indent="457200">
              <a:buClrTx/>
              <a:buSzTx/>
              <a:buFontTx/>
              <a:buNone/>
              <a:defRPr sz="1400"/>
            </a:lvl2pPr>
            <a:lvl3pPr marL="0" indent="914400">
              <a:buClrTx/>
              <a:buSzTx/>
              <a:buFontTx/>
              <a:buNone/>
              <a:defRPr sz="1400"/>
            </a:lvl3pPr>
            <a:lvl4pPr marL="0" indent="1371600">
              <a:buClrTx/>
              <a:buSzTx/>
              <a:buFontTx/>
              <a:buNone/>
              <a:defRPr sz="1400"/>
            </a:lvl4pPr>
            <a:lvl5pPr marL="0" indent="1828800">
              <a:buClrTx/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9" name="Shape 13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2.png"/>
          <p:cNvPicPr>
            <a:picLocks noChangeAspect="1"/>
          </p:cNvPicPr>
          <p:nvPr/>
        </p:nvPicPr>
        <p:blipFill>
          <a:blip r:embed="rId20">
            <a:extLst/>
          </a:blip>
          <a:srcRect l="3613"/>
          <a:stretch>
            <a:fillRect/>
          </a:stretch>
        </p:blipFill>
        <p:spPr>
          <a:xfrm>
            <a:off x="0" y="2669684"/>
            <a:ext cx="4037013" cy="4188316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3.png"/>
          <p:cNvPicPr>
            <a:picLocks noChangeAspect="1"/>
          </p:cNvPicPr>
          <p:nvPr/>
        </p:nvPicPr>
        <p:blipFill>
          <a:blip r:embed="rId21">
            <a:extLst/>
          </a:blip>
          <a:srcRect l="35640"/>
          <a:stretch>
            <a:fillRect/>
          </a:stretch>
        </p:blipFill>
        <p:spPr>
          <a:xfrm>
            <a:off x="-1" y="2892346"/>
            <a:ext cx="1522414" cy="2365454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4"/>
          <p:cNvSpPr/>
          <p:nvPr/>
        </p:nvSpPr>
        <p:spPr>
          <a:xfrm>
            <a:off x="8609011" y="1676400"/>
            <a:ext cx="2819401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5" name="image4.png"/>
          <p:cNvPicPr>
            <a:picLocks noChangeAspect="1"/>
          </p:cNvPicPr>
          <p:nvPr/>
        </p:nvPicPr>
        <p:blipFill>
          <a:blip r:embed="rId22">
            <a:extLst/>
          </a:blip>
          <a:srcRect t="28812"/>
          <a:stretch>
            <a:fillRect/>
          </a:stretch>
        </p:blipFill>
        <p:spPr>
          <a:xfrm>
            <a:off x="7999411" y="0"/>
            <a:ext cx="1603388" cy="1141407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image5.png"/>
          <p:cNvPicPr>
            <a:picLocks noChangeAspect="1"/>
          </p:cNvPicPr>
          <p:nvPr/>
        </p:nvPicPr>
        <p:blipFill>
          <a:blip r:embed="rId23">
            <a:extLst/>
          </a:blip>
          <a:srcRect b="23320"/>
          <a:stretch>
            <a:fillRect/>
          </a:stretch>
        </p:blipFill>
        <p:spPr>
          <a:xfrm>
            <a:off x="8605877" y="6096000"/>
            <a:ext cx="993735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hape 7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/>
          <a:p>
            <a:r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" name="Shape 10"/>
          <p:cNvSpPr>
            <a:spLocks noGrp="1"/>
          </p:cNvSpPr>
          <p:nvPr>
            <p:ph type="sldNum" sz="quarter" idx="2"/>
          </p:nvPr>
        </p:nvSpPr>
        <p:spPr>
          <a:xfrm>
            <a:off x="10522496" y="540176"/>
            <a:ext cx="498287" cy="5232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b">
            <a:spAutoFit/>
          </a:bodyPr>
          <a:lstStyle>
            <a:lvl1pPr algn="ctr">
              <a:defRPr sz="28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med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EBEBEB"/>
          </a:solidFill>
          <a:uFillTx/>
          <a:latin typeface="+mj-lt"/>
          <a:ea typeface="+mj-ea"/>
          <a:cs typeface="+mj-cs"/>
          <a:sym typeface="Century Gothic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EBEBEB"/>
          </a:solidFill>
          <a:uFillTx/>
          <a:latin typeface="+mj-lt"/>
          <a:ea typeface="+mj-ea"/>
          <a:cs typeface="+mj-cs"/>
          <a:sym typeface="Century Gothic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EBEBEB"/>
          </a:solidFill>
          <a:uFillTx/>
          <a:latin typeface="+mj-lt"/>
          <a:ea typeface="+mj-ea"/>
          <a:cs typeface="+mj-cs"/>
          <a:sym typeface="Century Gothic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EBEBEB"/>
          </a:solidFill>
          <a:uFillTx/>
          <a:latin typeface="+mj-lt"/>
          <a:ea typeface="+mj-ea"/>
          <a:cs typeface="+mj-cs"/>
          <a:sym typeface="Century Gothic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EBEBEB"/>
          </a:solidFill>
          <a:uFillTx/>
          <a:latin typeface="+mj-lt"/>
          <a:ea typeface="+mj-ea"/>
          <a:cs typeface="+mj-cs"/>
          <a:sym typeface="Century Gothic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EBEBEB"/>
          </a:solidFill>
          <a:uFillTx/>
          <a:latin typeface="+mj-lt"/>
          <a:ea typeface="+mj-ea"/>
          <a:cs typeface="+mj-cs"/>
          <a:sym typeface="Century Gothic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EBEBEB"/>
          </a:solidFill>
          <a:uFillTx/>
          <a:latin typeface="+mj-lt"/>
          <a:ea typeface="+mj-ea"/>
          <a:cs typeface="+mj-cs"/>
          <a:sym typeface="Century Gothic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EBEBEB"/>
          </a:solidFill>
          <a:uFillTx/>
          <a:latin typeface="+mj-lt"/>
          <a:ea typeface="+mj-ea"/>
          <a:cs typeface="+mj-cs"/>
          <a:sym typeface="Century Gothic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EBEBEB"/>
          </a:solidFill>
          <a:uFillTx/>
          <a:latin typeface="+mj-lt"/>
          <a:ea typeface="+mj-ea"/>
          <a:cs typeface="+mj-cs"/>
          <a:sym typeface="Century Gothic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8AD0D6"/>
        </a:buClr>
        <a:buSzPct val="80000"/>
        <a:buFont typeface="Wingdings 3"/>
        <a:buChar char=""/>
        <a:tabLst/>
        <a:defRPr sz="2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1pPr>
      <a:lvl2pPr marL="774700" marR="0" indent="-3175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8AD0D6"/>
        </a:buClr>
        <a:buSzPct val="80000"/>
        <a:buFont typeface="Wingdings 3"/>
        <a:buChar char=""/>
        <a:tabLst/>
        <a:defRPr sz="2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2pPr>
      <a:lvl3pPr marL="1200150" marR="0" indent="-28575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8AD0D6"/>
        </a:buClr>
        <a:buSzPct val="80000"/>
        <a:buFont typeface="Wingdings 3"/>
        <a:buChar char=""/>
        <a:tabLst/>
        <a:defRPr sz="2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3pPr>
      <a:lvl4pPr marL="1698171" marR="0" indent="-326571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8AD0D6"/>
        </a:buClr>
        <a:buSzPct val="80000"/>
        <a:buFont typeface="Wingdings 3"/>
        <a:buChar char=""/>
        <a:tabLst/>
        <a:defRPr sz="2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4pPr>
      <a:lvl5pPr marL="2155371" marR="0" indent="-326571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8AD0D6"/>
        </a:buClr>
        <a:buSzPct val="80000"/>
        <a:buFont typeface="Wingdings 3"/>
        <a:buChar char=""/>
        <a:tabLst/>
        <a:defRPr sz="2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5pPr>
      <a:lvl6pPr marL="2603971" marR="0" indent="-326571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8AD0D6"/>
        </a:buClr>
        <a:buSzPct val="80000"/>
        <a:buFont typeface="Wingdings 3"/>
        <a:buChar char=""/>
        <a:tabLst/>
        <a:defRPr sz="2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6pPr>
      <a:lvl7pPr marL="3069771" marR="0" indent="-326571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8AD0D6"/>
        </a:buClr>
        <a:buSzPct val="80000"/>
        <a:buFont typeface="Wingdings 3"/>
        <a:buChar char=""/>
        <a:tabLst/>
        <a:defRPr sz="2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7pPr>
      <a:lvl8pPr marL="3526971" marR="0" indent="-326571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8AD0D6"/>
        </a:buClr>
        <a:buSzPct val="80000"/>
        <a:buFont typeface="Wingdings 3"/>
        <a:buChar char=""/>
        <a:tabLst/>
        <a:defRPr sz="2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8pPr>
      <a:lvl9pPr marL="3984171" marR="0" indent="-326571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8AD0D6"/>
        </a:buClr>
        <a:buSzPct val="80000"/>
        <a:buFont typeface="Wingdings 3"/>
        <a:buChar char=""/>
        <a:tabLst/>
        <a:defRPr sz="2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>
            <a:spLocks noGrp="1"/>
          </p:cNvSpPr>
          <p:nvPr>
            <p:ph type="ctrTitle"/>
          </p:nvPr>
        </p:nvSpPr>
        <p:spPr>
          <a:xfrm>
            <a:off x="1154954" y="1447799"/>
            <a:ext cx="8825660" cy="2341241"/>
          </a:xfrm>
          <a:prstGeom prst="rect">
            <a:avLst/>
          </a:prstGeom>
        </p:spPr>
        <p:txBody>
          <a:bodyPr>
            <a:normAutofit/>
          </a:bodyPr>
          <a:lstStyle>
            <a:lvl1pPr defTabSz="443484">
              <a:defRPr sz="6984"/>
            </a:lvl1pPr>
          </a:lstStyle>
          <a:p>
            <a:r>
              <a:rPr lang="en-IE" dirty="0" smtClean="0"/>
              <a:t>Design </a:t>
            </a:r>
            <a:r>
              <a:rPr dirty="0" smtClean="0"/>
              <a:t>Patterns</a:t>
            </a:r>
            <a:r>
              <a:rPr lang="en-IE" dirty="0" smtClean="0"/>
              <a:t> – </a:t>
            </a:r>
            <a:br>
              <a:rPr lang="en-IE" dirty="0" smtClean="0"/>
            </a:br>
            <a:r>
              <a:rPr lang="en-IE" dirty="0" smtClean="0"/>
              <a:t>Mobile Apps</a:t>
            </a:r>
            <a:endParaRPr dirty="0"/>
          </a:p>
        </p:txBody>
      </p:sp>
      <p:sp>
        <p:nvSpPr>
          <p:cNvPr id="290" name="Shape 290"/>
          <p:cNvSpPr>
            <a:spLocks noGrp="1"/>
          </p:cNvSpPr>
          <p:nvPr>
            <p:ph type="subTitle" sz="quarter" idx="1"/>
          </p:nvPr>
        </p:nvSpPr>
        <p:spPr>
          <a:xfrm>
            <a:off x="1199456" y="4653136"/>
            <a:ext cx="8825660" cy="861421"/>
          </a:xfrm>
          <a:prstGeom prst="rect">
            <a:avLst/>
          </a:prstGeom>
        </p:spPr>
        <p:txBody>
          <a:bodyPr/>
          <a:lstStyle/>
          <a:p>
            <a:r>
              <a:rPr dirty="0"/>
              <a:t>Swapnil </a:t>
            </a:r>
            <a:r>
              <a:rPr dirty="0" err="1"/>
              <a:t>parashar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1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New Patterns &amp; Practices – Storage</a:t>
            </a:r>
            <a:endParaRPr dirty="0"/>
          </a:p>
        </p:txBody>
      </p:sp>
      <p:sp>
        <p:nvSpPr>
          <p:cNvPr id="293" name="Shape 293"/>
          <p:cNvSpPr>
            <a:spLocks noGrp="1"/>
          </p:cNvSpPr>
          <p:nvPr>
            <p:ph type="body" idx="1"/>
          </p:nvPr>
        </p:nvSpPr>
        <p:spPr>
          <a:xfrm>
            <a:off x="1103312" y="1556793"/>
            <a:ext cx="10033248" cy="4896544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E" sz="2400" b="1" dirty="0" smtClean="0"/>
              <a:t>Custom Files</a:t>
            </a:r>
          </a:p>
          <a:p>
            <a:pPr lvl="1"/>
            <a:r>
              <a:rPr lang="en-IE" dirty="0" smtClean="0"/>
              <a:t>Stream-based programming interface</a:t>
            </a:r>
          </a:p>
          <a:p>
            <a:pPr lvl="1"/>
            <a:r>
              <a:rPr lang="en-IE" dirty="0" smtClean="0"/>
              <a:t>Specific section of file system and persistent data for the app is isolated</a:t>
            </a:r>
          </a:p>
          <a:p>
            <a:pPr lvl="1"/>
            <a:r>
              <a:rPr lang="en-IE" dirty="0" smtClean="0"/>
              <a:t>In Android, access to SD cards and control over visibility of the files</a:t>
            </a:r>
          </a:p>
          <a:p>
            <a:pPr lvl="1"/>
            <a:r>
              <a:rPr lang="en-IE" dirty="0" smtClean="0"/>
              <a:t>In iOS and Windows, tricks like iCloud and SkyDrive res.</a:t>
            </a:r>
            <a:r>
              <a:rPr lang="en-IE" sz="2400" b="1" dirty="0"/>
              <a:t> </a:t>
            </a:r>
            <a:endParaRPr lang="en-IE" sz="2400" b="1" dirty="0" smtClean="0"/>
          </a:p>
          <a:p>
            <a:pPr marL="0" indent="0">
              <a:buNone/>
            </a:pPr>
            <a:r>
              <a:rPr lang="en-IE" sz="2400" b="1" dirty="0" smtClean="0"/>
              <a:t>Local Databases</a:t>
            </a:r>
            <a:endParaRPr lang="en-IE" sz="2400" b="1" dirty="0"/>
          </a:p>
          <a:p>
            <a:pPr lvl="1"/>
            <a:r>
              <a:rPr lang="en-IE" dirty="0" smtClean="0"/>
              <a:t>SQLite – very popular in Android (Java) and iOS (C)</a:t>
            </a:r>
            <a:endParaRPr lang="en-IE" dirty="0"/>
          </a:p>
          <a:p>
            <a:pPr lvl="1"/>
            <a:r>
              <a:rPr lang="en-IE" dirty="0" smtClean="0"/>
              <a:t>MS SQL Compact Edition and Sync Framework for Windows</a:t>
            </a:r>
          </a:p>
          <a:p>
            <a:pPr marL="0" indent="0">
              <a:buNone/>
            </a:pPr>
            <a:r>
              <a:rPr lang="en-IE" sz="2400" b="1" dirty="0" smtClean="0"/>
              <a:t>System-managed repositories</a:t>
            </a:r>
            <a:endParaRPr lang="en-IE" sz="2400" b="1" dirty="0"/>
          </a:p>
          <a:p>
            <a:pPr lvl="1"/>
            <a:r>
              <a:rPr lang="en-IE" dirty="0" err="1" smtClean="0"/>
              <a:t>SharedPreferences</a:t>
            </a:r>
            <a:r>
              <a:rPr lang="en-IE" dirty="0" smtClean="0"/>
              <a:t> in Android</a:t>
            </a:r>
            <a:endParaRPr lang="en-IE" dirty="0"/>
          </a:p>
          <a:p>
            <a:pPr lvl="1"/>
            <a:r>
              <a:rPr lang="en-IE" dirty="0" smtClean="0"/>
              <a:t>Settings bundle facility in iOS</a:t>
            </a:r>
            <a:endParaRPr lang="en-IE" dirty="0"/>
          </a:p>
          <a:p>
            <a:pPr lvl="1"/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2114831128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1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New Patterns &amp; Practices – Connectivity</a:t>
            </a:r>
            <a:endParaRPr dirty="0"/>
          </a:p>
        </p:txBody>
      </p:sp>
      <p:sp>
        <p:nvSpPr>
          <p:cNvPr id="293" name="Shape 293"/>
          <p:cNvSpPr>
            <a:spLocks noGrp="1"/>
          </p:cNvSpPr>
          <p:nvPr>
            <p:ph type="body" idx="1"/>
          </p:nvPr>
        </p:nvSpPr>
        <p:spPr>
          <a:xfrm>
            <a:off x="1103312" y="2052917"/>
            <a:ext cx="8715666" cy="4400419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IE" dirty="0" smtClean="0"/>
              <a:t>Most apps require connectivity but not always</a:t>
            </a:r>
          </a:p>
          <a:p>
            <a:r>
              <a:rPr lang="en-IE" dirty="0" smtClean="0"/>
              <a:t>Mobile connectivity not reliable</a:t>
            </a:r>
          </a:p>
          <a:p>
            <a:r>
              <a:rPr lang="en-IE" dirty="0" smtClean="0"/>
              <a:t>UI and network-dependent operations need to be designed in a way that provides good user experience and also have the feature / functionality implemented – Balance between number of retries and giving up in attaining network connection</a:t>
            </a:r>
          </a:p>
          <a:p>
            <a:r>
              <a:rPr lang="en-IE" dirty="0" smtClean="0"/>
              <a:t>UI elements need to be enabled / disabled based on network connectivity or even when detecting change in network</a:t>
            </a:r>
          </a:p>
          <a:p>
            <a:r>
              <a:rPr lang="en-IE" dirty="0" smtClean="0"/>
              <a:t>Network changes: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E" dirty="0" smtClean="0"/>
              <a:t>Mobile data vs Wi-Fi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E" dirty="0" smtClean="0"/>
              <a:t>Private vs Public Wi-Fi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E" dirty="0" smtClean="0"/>
              <a:t>Good vs bad connectivity / GPS</a:t>
            </a:r>
          </a:p>
        </p:txBody>
      </p:sp>
    </p:spTree>
    <p:extLst>
      <p:ext uri="{BB962C8B-B14F-4D97-AF65-F5344CB8AC3E}">
        <p14:creationId xmlns:p14="http://schemas.microsoft.com/office/powerpoint/2010/main" val="2905514937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1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Mobile App Patterns for Interaction</a:t>
            </a:r>
            <a:endParaRPr dirty="0"/>
          </a:p>
        </p:txBody>
      </p:sp>
      <p:sp>
        <p:nvSpPr>
          <p:cNvPr id="293" name="Shape 293"/>
          <p:cNvSpPr>
            <a:spLocks noGrp="1"/>
          </p:cNvSpPr>
          <p:nvPr>
            <p:ph type="body" idx="1"/>
          </p:nvPr>
        </p:nvSpPr>
        <p:spPr>
          <a:xfrm>
            <a:off x="1103312" y="2052917"/>
            <a:ext cx="8715666" cy="440041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2600" b="1" dirty="0" smtClean="0"/>
              <a:t>The Back-and-Save Pattern</a:t>
            </a:r>
          </a:p>
          <a:p>
            <a:r>
              <a:rPr lang="en-IE" dirty="0" smtClean="0"/>
              <a:t>Core idea is to minimise the typing effort (re-type)</a:t>
            </a:r>
          </a:p>
          <a:p>
            <a:r>
              <a:rPr lang="en-IE" dirty="0" smtClean="0"/>
              <a:t>Save the content when the user leaves the screen</a:t>
            </a:r>
          </a:p>
          <a:p>
            <a:r>
              <a:rPr lang="en-IE" dirty="0" smtClean="0"/>
              <a:t>No explicit action or save button required</a:t>
            </a:r>
          </a:p>
          <a:p>
            <a:r>
              <a:rPr lang="en-IE" dirty="0" smtClean="0"/>
              <a:t>Implementation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E" dirty="0" smtClean="0"/>
              <a:t>Timer to save at intervals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E" dirty="0" smtClean="0"/>
              <a:t>Auto-save when screen is unloaded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E" dirty="0" smtClean="0"/>
              <a:t>Save as you go</a:t>
            </a:r>
          </a:p>
        </p:txBody>
      </p:sp>
    </p:spTree>
    <p:extLst>
      <p:ext uri="{BB962C8B-B14F-4D97-AF65-F5344CB8AC3E}">
        <p14:creationId xmlns:p14="http://schemas.microsoft.com/office/powerpoint/2010/main" val="149588647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/>
          </p:cNvSpPr>
          <p:nvPr>
            <p:ph type="title"/>
          </p:nvPr>
        </p:nvSpPr>
        <p:spPr>
          <a:xfrm>
            <a:off x="646111" y="452719"/>
            <a:ext cx="9404723" cy="88805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Mobile App Patterns for </a:t>
            </a:r>
            <a:r>
              <a:rPr lang="en-GB" dirty="0" smtClean="0"/>
              <a:t>Interaction</a:t>
            </a:r>
            <a:endParaRPr dirty="0"/>
          </a:p>
        </p:txBody>
      </p:sp>
      <p:sp>
        <p:nvSpPr>
          <p:cNvPr id="293" name="Shape 293"/>
          <p:cNvSpPr>
            <a:spLocks noGrp="1"/>
          </p:cNvSpPr>
          <p:nvPr>
            <p:ph type="body" idx="1"/>
          </p:nvPr>
        </p:nvSpPr>
        <p:spPr>
          <a:xfrm>
            <a:off x="983432" y="1460769"/>
            <a:ext cx="9385176" cy="50405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2600" b="1" dirty="0"/>
              <a:t>The Back-and-Save Pattern</a:t>
            </a:r>
          </a:p>
          <a:p>
            <a:r>
              <a:rPr lang="en-IE" dirty="0" err="1" smtClean="0"/>
              <a:t>Color</a:t>
            </a:r>
            <a:r>
              <a:rPr lang="en-IE" dirty="0" smtClean="0"/>
              <a:t> Note App –Both back and home button saves text automatically</a:t>
            </a:r>
            <a:endParaRPr lang="en-IE" b="1" dirty="0" smtClean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464" y="2691329"/>
            <a:ext cx="2143125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279282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1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Mobile App Patterns for Interaction</a:t>
            </a:r>
            <a:endParaRPr dirty="0"/>
          </a:p>
        </p:txBody>
      </p:sp>
      <p:sp>
        <p:nvSpPr>
          <p:cNvPr id="293" name="Shape 293"/>
          <p:cNvSpPr>
            <a:spLocks noGrp="1"/>
          </p:cNvSpPr>
          <p:nvPr>
            <p:ph type="body" idx="1"/>
          </p:nvPr>
        </p:nvSpPr>
        <p:spPr>
          <a:xfrm>
            <a:off x="1103312" y="2052917"/>
            <a:ext cx="9313168" cy="440041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2600" b="1" dirty="0" smtClean="0"/>
              <a:t>The Guess-Don’t-Ask Pattern</a:t>
            </a:r>
          </a:p>
          <a:p>
            <a:r>
              <a:rPr lang="en-IE" dirty="0" smtClean="0"/>
              <a:t>Core idea is to limit data entry by the user</a:t>
            </a:r>
          </a:p>
          <a:p>
            <a:r>
              <a:rPr lang="en-IE" dirty="0" smtClean="0"/>
              <a:t>Minimize user clicks, typing and interaction by use of any available resources to make intelligent guesses</a:t>
            </a:r>
          </a:p>
          <a:p>
            <a:r>
              <a:rPr lang="en-IE" dirty="0" smtClean="0"/>
              <a:t>Offer suggestions to users and guess what they would most likely do</a:t>
            </a:r>
          </a:p>
          <a:p>
            <a:r>
              <a:rPr lang="en-IE" dirty="0" smtClean="0"/>
              <a:t>Implementation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E" dirty="0" smtClean="0"/>
              <a:t>Prefill fields with geo-information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E" dirty="0" smtClean="0"/>
              <a:t>Auto word completion / suggestions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E" dirty="0" smtClean="0"/>
              <a:t>Voice based inputs</a:t>
            </a:r>
          </a:p>
        </p:txBody>
      </p:sp>
    </p:spTree>
    <p:extLst>
      <p:ext uri="{BB962C8B-B14F-4D97-AF65-F5344CB8AC3E}">
        <p14:creationId xmlns:p14="http://schemas.microsoft.com/office/powerpoint/2010/main" val="83563662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1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Mobile App Patterns for Interaction</a:t>
            </a:r>
            <a:endParaRPr dirty="0"/>
          </a:p>
        </p:txBody>
      </p:sp>
      <p:sp>
        <p:nvSpPr>
          <p:cNvPr id="293" name="Shape 293"/>
          <p:cNvSpPr>
            <a:spLocks noGrp="1"/>
          </p:cNvSpPr>
          <p:nvPr>
            <p:ph type="body" idx="1"/>
          </p:nvPr>
        </p:nvSpPr>
        <p:spPr>
          <a:xfrm>
            <a:off x="1103312" y="1412777"/>
            <a:ext cx="9313168" cy="50405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2600" b="1" dirty="0" smtClean="0"/>
              <a:t>The Guess-Don’t-Ask Pattern</a:t>
            </a:r>
          </a:p>
          <a:p>
            <a:r>
              <a:rPr lang="en-IE" dirty="0" smtClean="0"/>
              <a:t>Thesis App does auto-complete options for Contact List</a:t>
            </a:r>
          </a:p>
          <a:p>
            <a:endParaRPr lang="en-IE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294" y="2564904"/>
            <a:ext cx="2143125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939115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1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Mobile App Patterns for Interaction</a:t>
            </a:r>
            <a:endParaRPr dirty="0"/>
          </a:p>
        </p:txBody>
      </p:sp>
      <p:sp>
        <p:nvSpPr>
          <p:cNvPr id="293" name="Shape 293"/>
          <p:cNvSpPr>
            <a:spLocks noGrp="1"/>
          </p:cNvSpPr>
          <p:nvPr>
            <p:ph type="body" idx="1"/>
          </p:nvPr>
        </p:nvSpPr>
        <p:spPr>
          <a:xfrm>
            <a:off x="1103312" y="2052917"/>
            <a:ext cx="9961240" cy="440041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2600" b="1" dirty="0" smtClean="0"/>
              <a:t>The A-la-Carte-Menu Pattern</a:t>
            </a:r>
          </a:p>
          <a:p>
            <a:r>
              <a:rPr lang="en-IE" dirty="0" smtClean="0"/>
              <a:t>Core idea is to make user aware of all available options from the beginning</a:t>
            </a:r>
          </a:p>
          <a:p>
            <a:r>
              <a:rPr lang="en-IE" dirty="0" smtClean="0"/>
              <a:t>At any time, it should be clear to the user which action to take</a:t>
            </a:r>
          </a:p>
          <a:p>
            <a:r>
              <a:rPr lang="en-IE" dirty="0" smtClean="0"/>
              <a:t>At any time, it should be clear to the user of the number of options available</a:t>
            </a:r>
          </a:p>
          <a:p>
            <a:r>
              <a:rPr lang="en-IE" dirty="0" smtClean="0"/>
              <a:t>Any functionality should be no more than 2 or 3 clicks away</a:t>
            </a:r>
          </a:p>
          <a:p>
            <a:r>
              <a:rPr lang="en-IE" dirty="0" smtClean="0"/>
              <a:t>Implementation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E" dirty="0" smtClean="0"/>
              <a:t>Selection of use-cases for a particular user and app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E" dirty="0" smtClean="0"/>
              <a:t>Options menu easy to access, read and interpret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E" dirty="0" smtClean="0"/>
              <a:t>Supporting hiding over disabling controls based on user’s context</a:t>
            </a:r>
          </a:p>
        </p:txBody>
      </p:sp>
    </p:spTree>
    <p:extLst>
      <p:ext uri="{BB962C8B-B14F-4D97-AF65-F5344CB8AC3E}">
        <p14:creationId xmlns:p14="http://schemas.microsoft.com/office/powerpoint/2010/main" val="373872829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1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Mobile App Patterns for Interaction</a:t>
            </a:r>
            <a:endParaRPr dirty="0"/>
          </a:p>
        </p:txBody>
      </p:sp>
      <p:sp>
        <p:nvSpPr>
          <p:cNvPr id="293" name="Shape 293"/>
          <p:cNvSpPr>
            <a:spLocks noGrp="1"/>
          </p:cNvSpPr>
          <p:nvPr>
            <p:ph type="body" idx="1"/>
          </p:nvPr>
        </p:nvSpPr>
        <p:spPr>
          <a:xfrm>
            <a:off x="1103312" y="1412777"/>
            <a:ext cx="9961240" cy="50405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2600" b="1" dirty="0" smtClean="0"/>
              <a:t>The A-la-Carte-Menu Pattern</a:t>
            </a:r>
          </a:p>
          <a:p>
            <a:r>
              <a:rPr lang="en-IE" dirty="0" smtClean="0"/>
              <a:t>Avaya’s Real Time Speech Alert App – always 2 clicks for all options and only 2 clicks away from any feature / functionality</a:t>
            </a:r>
            <a:endParaRPr lang="en-IE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88" y="2708920"/>
            <a:ext cx="2143125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708920"/>
            <a:ext cx="2143125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073373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1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Mobile App Patterns for Interaction</a:t>
            </a:r>
            <a:endParaRPr dirty="0"/>
          </a:p>
        </p:txBody>
      </p:sp>
      <p:sp>
        <p:nvSpPr>
          <p:cNvPr id="293" name="Shape 293"/>
          <p:cNvSpPr>
            <a:spLocks noGrp="1"/>
          </p:cNvSpPr>
          <p:nvPr>
            <p:ph type="body" idx="1"/>
          </p:nvPr>
        </p:nvSpPr>
        <p:spPr>
          <a:xfrm>
            <a:off x="1103312" y="2052917"/>
            <a:ext cx="9961240" cy="440041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2600" b="1" dirty="0" smtClean="0"/>
              <a:t>The Sink-Or-</a:t>
            </a:r>
            <a:r>
              <a:rPr lang="en-IE" sz="2600" b="1" dirty="0" err="1" smtClean="0"/>
              <a:t>Async</a:t>
            </a:r>
            <a:r>
              <a:rPr lang="en-IE" sz="2600" b="1" dirty="0" smtClean="0"/>
              <a:t> Pattern</a:t>
            </a:r>
          </a:p>
          <a:p>
            <a:r>
              <a:rPr lang="en-IE" dirty="0" smtClean="0"/>
              <a:t>Asynchronous implementations for potentially longer operations</a:t>
            </a:r>
          </a:p>
          <a:p>
            <a:r>
              <a:rPr lang="en-IE" dirty="0" smtClean="0"/>
              <a:t>Implementation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E" dirty="0" smtClean="0"/>
              <a:t>Using worker thread to make synchronous request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E" dirty="0" smtClean="0"/>
              <a:t>Asynchronous API’s available by the native SDK’s</a:t>
            </a:r>
          </a:p>
          <a:p>
            <a:r>
              <a:rPr lang="en-IE" dirty="0" smtClean="0"/>
              <a:t>Chaining Async Network Operations</a:t>
            </a:r>
            <a:endParaRPr lang="en-I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E" dirty="0" smtClean="0"/>
              <a:t>If only Async API is available then design the code to maintain a high level of readability with 2 or even 3 sequential calls</a:t>
            </a:r>
            <a:endParaRPr lang="en-I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E" dirty="0" smtClean="0"/>
              <a:t>More the number of sequential calls, the messier the solution becomes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53932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1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Mobile App Patterns for Interaction</a:t>
            </a:r>
            <a:endParaRPr dirty="0"/>
          </a:p>
        </p:txBody>
      </p:sp>
      <p:sp>
        <p:nvSpPr>
          <p:cNvPr id="293" name="Shape 293"/>
          <p:cNvSpPr>
            <a:spLocks noGrp="1"/>
          </p:cNvSpPr>
          <p:nvPr>
            <p:ph type="body" idx="1"/>
          </p:nvPr>
        </p:nvSpPr>
        <p:spPr>
          <a:xfrm>
            <a:off x="1103312" y="2052917"/>
            <a:ext cx="9961240" cy="440041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IE" dirty="0" smtClean="0"/>
              <a:t>Use of </a:t>
            </a:r>
            <a:r>
              <a:rPr lang="en-IE" sz="2400" b="1" dirty="0" err="1" smtClean="0"/>
              <a:t>Coroutines</a:t>
            </a:r>
            <a:r>
              <a:rPr lang="en-IE" sz="2400" b="1" dirty="0" smtClean="0"/>
              <a:t> </a:t>
            </a:r>
            <a:r>
              <a:rPr lang="en-IE" dirty="0" smtClean="0"/>
              <a:t>provides the solution</a:t>
            </a:r>
            <a:endParaRPr lang="en-IE" sz="2400" b="1" dirty="0" smtClean="0"/>
          </a:p>
          <a:p>
            <a:pPr marL="0" indent="0">
              <a:spcBef>
                <a:spcPts val="500"/>
              </a:spcBef>
              <a:buNone/>
            </a:pPr>
            <a:r>
              <a:rPr lang="en-I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(!Task1_isComplete || !Task2_isComplete || !Task3_isComplete) {</a:t>
            </a:r>
          </a:p>
          <a:p>
            <a:pPr marL="457200" lvl="1" indent="0">
              <a:spcBef>
                <a:spcPts val="500"/>
              </a:spcBef>
              <a:buNone/>
            </a:pPr>
            <a:r>
              <a:rPr lang="en-I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if(!Task1_isPending &amp;&amp; !Task1_isComplete)</a:t>
            </a:r>
          </a:p>
          <a:p>
            <a:pPr marL="457200" lvl="1" indent="0">
              <a:spcBef>
                <a:spcPts val="500"/>
              </a:spcBef>
              <a:buNone/>
            </a:pP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ExcecuteTask1(…)</a:t>
            </a:r>
          </a:p>
          <a:p>
            <a:pPr marL="457200" lvl="1" indent="0">
              <a:spcBef>
                <a:spcPts val="500"/>
              </a:spcBef>
              <a:buNone/>
            </a:pPr>
            <a:r>
              <a:rPr lang="en-I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if</a:t>
            </a: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lang="en-I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Task2_isPending </a:t>
            </a: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 !</a:t>
            </a:r>
            <a:r>
              <a:rPr lang="en-I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Task2_isComplete</a:t>
            </a: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spcBef>
                <a:spcPts val="500"/>
              </a:spcBef>
              <a:buNone/>
            </a:pP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ExcecuteTask2(…)</a:t>
            </a:r>
            <a:endParaRPr lang="en-I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500"/>
              </a:spcBef>
              <a:buNone/>
            </a:pPr>
            <a:r>
              <a:rPr lang="en-I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if(!</a:t>
            </a:r>
            <a:r>
              <a:rPr lang="en-I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Task3_isPending </a:t>
            </a: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 !</a:t>
            </a:r>
            <a:r>
              <a:rPr lang="en-I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Task3_isComplete</a:t>
            </a: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spcBef>
                <a:spcPts val="500"/>
              </a:spcBef>
              <a:buNone/>
            </a:pP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ExcecuteTask3(…)</a:t>
            </a:r>
          </a:p>
          <a:p>
            <a:pPr marL="457200" lvl="1" indent="0">
              <a:spcBef>
                <a:spcPts val="500"/>
              </a:spcBef>
              <a:buNone/>
            </a:pPr>
            <a:r>
              <a:rPr lang="en-I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IE" dirty="0" smtClean="0"/>
              <a:t>Various properties used for controlling the loop are wrapped as members of a class and set by </a:t>
            </a:r>
            <a:r>
              <a:rPr lang="en-IE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ExecuteTaskN</a:t>
            </a:r>
            <a:r>
              <a:rPr lang="en-IE" dirty="0" smtClean="0"/>
              <a:t>  procedures as appropriate</a:t>
            </a:r>
          </a:p>
          <a:p>
            <a:r>
              <a:rPr lang="en-IE" dirty="0" smtClean="0"/>
              <a:t>Operations written as distinct Async tasks and surrounding routine ensures overall workflow runs steps in right sequence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6367222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1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Design Patterns – Mobile Apps</a:t>
            </a:r>
            <a:endParaRPr dirty="0"/>
          </a:p>
        </p:txBody>
      </p:sp>
      <p:sp>
        <p:nvSpPr>
          <p:cNvPr id="293" name="Shape 293"/>
          <p:cNvSpPr>
            <a:spLocks noGrp="1"/>
          </p:cNvSpPr>
          <p:nvPr>
            <p:ph type="body" idx="1"/>
          </p:nvPr>
        </p:nvSpPr>
        <p:spPr>
          <a:xfrm>
            <a:off x="1103312" y="2052917"/>
            <a:ext cx="10033248" cy="4195483"/>
          </a:xfrm>
          <a:prstGeom prst="rect">
            <a:avLst/>
          </a:prstGeom>
        </p:spPr>
        <p:txBody>
          <a:bodyPr/>
          <a:lstStyle/>
          <a:p>
            <a:r>
              <a:rPr lang="en-IE" dirty="0" smtClean="0"/>
              <a:t>Mobile App Development – Key attributes to keep in mind</a:t>
            </a:r>
          </a:p>
          <a:p>
            <a:r>
              <a:rPr lang="en-IE" dirty="0" smtClean="0"/>
              <a:t>Evolution of New Patterns and Practices for Mobile App Development</a:t>
            </a:r>
          </a:p>
          <a:p>
            <a:r>
              <a:rPr lang="en-IE" dirty="0" smtClean="0"/>
              <a:t>Mobile App Patterns for Interaction</a:t>
            </a:r>
          </a:p>
          <a:p>
            <a:r>
              <a:rPr lang="en-IE" dirty="0" smtClean="0"/>
              <a:t>Mobile App Patterns for Presentation</a:t>
            </a:r>
          </a:p>
          <a:p>
            <a:r>
              <a:rPr lang="en-IE" dirty="0" smtClean="0"/>
              <a:t>Mobile App Patterns for Behaviour</a:t>
            </a:r>
          </a:p>
          <a:p>
            <a:r>
              <a:rPr lang="en-IE" dirty="0" smtClean="0"/>
              <a:t>Summary</a:t>
            </a:r>
            <a:endParaRPr dirty="0"/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1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Mobile App Patterns for Interaction</a:t>
            </a:r>
            <a:endParaRPr dirty="0"/>
          </a:p>
        </p:txBody>
      </p:sp>
      <p:sp>
        <p:nvSpPr>
          <p:cNvPr id="293" name="Shape 293"/>
          <p:cNvSpPr>
            <a:spLocks noGrp="1"/>
          </p:cNvSpPr>
          <p:nvPr>
            <p:ph type="body" idx="1"/>
          </p:nvPr>
        </p:nvSpPr>
        <p:spPr>
          <a:xfrm>
            <a:off x="1103312" y="1412777"/>
            <a:ext cx="9961240" cy="50405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2600" b="1" dirty="0" smtClean="0"/>
              <a:t>The Sink-Or-</a:t>
            </a:r>
            <a:r>
              <a:rPr lang="en-IE" sz="2600" b="1" dirty="0" err="1" smtClean="0"/>
              <a:t>Async</a:t>
            </a:r>
            <a:r>
              <a:rPr lang="en-IE" sz="2600" b="1" dirty="0" smtClean="0"/>
              <a:t> Pattern</a:t>
            </a:r>
          </a:p>
          <a:p>
            <a:r>
              <a:rPr lang="en-IE" dirty="0" smtClean="0"/>
              <a:t>Thesis App waits for GPS location to load in </a:t>
            </a:r>
            <a:r>
              <a:rPr lang="en-IE" dirty="0" err="1" smtClean="0"/>
              <a:t>Async</a:t>
            </a:r>
            <a:r>
              <a:rPr lang="en-IE" dirty="0" smtClean="0"/>
              <a:t> task</a:t>
            </a:r>
          </a:p>
          <a:p>
            <a:endParaRPr lang="en-IE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480" y="2564904"/>
            <a:ext cx="2143125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376330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1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Mobile App Patterns for Interaction</a:t>
            </a:r>
            <a:endParaRPr dirty="0"/>
          </a:p>
        </p:txBody>
      </p:sp>
      <p:sp>
        <p:nvSpPr>
          <p:cNvPr id="293" name="Shape 293"/>
          <p:cNvSpPr>
            <a:spLocks noGrp="1"/>
          </p:cNvSpPr>
          <p:nvPr>
            <p:ph type="body" idx="1"/>
          </p:nvPr>
        </p:nvSpPr>
        <p:spPr>
          <a:xfrm>
            <a:off x="1103312" y="2052917"/>
            <a:ext cx="9961240" cy="440041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2600" b="1" dirty="0" smtClean="0"/>
              <a:t>The Logon-And-Forget Pattern</a:t>
            </a:r>
          </a:p>
          <a:p>
            <a:r>
              <a:rPr lang="en-IE" dirty="0" smtClean="0"/>
              <a:t>Credentials to be entered once, stored safely and transparently used to authenticate the user in every session (just like most websites)</a:t>
            </a:r>
          </a:p>
          <a:p>
            <a:r>
              <a:rPr lang="en-IE" dirty="0" smtClean="0"/>
              <a:t>Implementation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E" dirty="0"/>
              <a:t>F</a:t>
            </a:r>
            <a:r>
              <a:rPr lang="en-IE" dirty="0" smtClean="0"/>
              <a:t>irst time login screen with username and password, no remember me.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E" dirty="0" smtClean="0"/>
              <a:t>Store credentials or user token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E" dirty="0" smtClean="0"/>
              <a:t>Keep credentials stored until user explicitly logs out</a:t>
            </a:r>
          </a:p>
          <a:p>
            <a:r>
              <a:rPr lang="en-IE" dirty="0" smtClean="0"/>
              <a:t>Security aspect</a:t>
            </a:r>
            <a:endParaRPr lang="en-I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E" dirty="0" smtClean="0"/>
              <a:t>Make it optional or avoid using this pattern</a:t>
            </a:r>
            <a:endParaRPr lang="en-I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E" dirty="0" smtClean="0"/>
              <a:t>Always use encryption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7628640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1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Mobile App Patterns for Interaction</a:t>
            </a:r>
            <a:endParaRPr dirty="0"/>
          </a:p>
        </p:txBody>
      </p:sp>
      <p:sp>
        <p:nvSpPr>
          <p:cNvPr id="293" name="Shape 293"/>
          <p:cNvSpPr>
            <a:spLocks noGrp="1"/>
          </p:cNvSpPr>
          <p:nvPr>
            <p:ph type="body" idx="1"/>
          </p:nvPr>
        </p:nvSpPr>
        <p:spPr>
          <a:xfrm>
            <a:off x="1103312" y="1412777"/>
            <a:ext cx="9961240" cy="50405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2600" b="1" dirty="0" smtClean="0"/>
              <a:t>The Logon-And-Forget Pattern</a:t>
            </a:r>
          </a:p>
          <a:p>
            <a:r>
              <a:rPr lang="en-IE" dirty="0" smtClean="0"/>
              <a:t>Facebook login remembers your successful login until logout done explicitly</a:t>
            </a:r>
            <a:endParaRPr lang="en-IE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88" y="2564904"/>
            <a:ext cx="2143125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481297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1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Mobile App Patterns for Presentation</a:t>
            </a:r>
            <a:endParaRPr dirty="0"/>
          </a:p>
        </p:txBody>
      </p:sp>
      <p:sp>
        <p:nvSpPr>
          <p:cNvPr id="293" name="Shape 293"/>
          <p:cNvSpPr>
            <a:spLocks noGrp="1"/>
          </p:cNvSpPr>
          <p:nvPr>
            <p:ph type="body" idx="1"/>
          </p:nvPr>
        </p:nvSpPr>
        <p:spPr>
          <a:xfrm>
            <a:off x="1103312" y="2052917"/>
            <a:ext cx="9457184" cy="4400419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E" sz="2600" b="1" dirty="0" smtClean="0"/>
              <a:t>The Babel-Tower Pattern</a:t>
            </a:r>
          </a:p>
          <a:p>
            <a:r>
              <a:rPr lang="en-IE" dirty="0" smtClean="0"/>
              <a:t>Avoid hard-coded and fixed layout txt.</a:t>
            </a:r>
          </a:p>
          <a:p>
            <a:r>
              <a:rPr lang="en-IE" dirty="0" smtClean="0"/>
              <a:t>Support dynamic injection of properly translated text</a:t>
            </a:r>
          </a:p>
          <a:p>
            <a:r>
              <a:rPr lang="en-IE" dirty="0" smtClean="0"/>
              <a:t>Internationalization (I18n) vs. Localization (L10n)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E" dirty="0" smtClean="0"/>
              <a:t>I18n = internal architecture to support multiple languages &amp; regional settings.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E" dirty="0" smtClean="0"/>
              <a:t>L10n is the specific action to support a specific language</a:t>
            </a:r>
          </a:p>
          <a:p>
            <a:r>
              <a:rPr lang="en-IE" dirty="0" smtClean="0"/>
              <a:t>Implementation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E" dirty="0" smtClean="0"/>
              <a:t>Replacing text over all screens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E" dirty="0" smtClean="0"/>
              <a:t>Replacing graphics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E" dirty="0" smtClean="0"/>
              <a:t>Replacing screen layouts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E" dirty="0" smtClean="0"/>
              <a:t>Replacing specific portions of app logic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1981484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1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Mobile App Patterns for Presentation</a:t>
            </a:r>
            <a:endParaRPr dirty="0"/>
          </a:p>
        </p:txBody>
      </p:sp>
      <p:sp>
        <p:nvSpPr>
          <p:cNvPr id="293" name="Shape 293"/>
          <p:cNvSpPr>
            <a:spLocks noGrp="1"/>
          </p:cNvSpPr>
          <p:nvPr>
            <p:ph type="body" idx="1"/>
          </p:nvPr>
        </p:nvSpPr>
        <p:spPr>
          <a:xfrm>
            <a:off x="1103312" y="2052917"/>
            <a:ext cx="9385176" cy="440041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2600" b="1" dirty="0" smtClean="0"/>
              <a:t>The Do-As-Romans-Do Pattern</a:t>
            </a:r>
          </a:p>
          <a:p>
            <a:r>
              <a:rPr lang="en-IE" dirty="0" smtClean="0"/>
              <a:t>It is more of a guiding principle rather than a concrete detailed strategy to solve a common problem.</a:t>
            </a:r>
          </a:p>
          <a:p>
            <a:r>
              <a:rPr lang="en-IE" dirty="0" smtClean="0"/>
              <a:t>Abide by the look and feel of the host operating system in your app design and implementation</a:t>
            </a:r>
          </a:p>
          <a:p>
            <a:r>
              <a:rPr lang="en-IE" dirty="0" smtClean="0"/>
              <a:t>Implementation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E" dirty="0" smtClean="0"/>
              <a:t>Keep overall user interface as close as possible to the standards of the platform</a:t>
            </a:r>
            <a:endParaRPr lang="en-I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E" dirty="0" smtClean="0"/>
              <a:t>Refer to design guidelines of the platform being targeted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3287697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1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Mobile App Patterns for Presentation</a:t>
            </a:r>
            <a:endParaRPr dirty="0"/>
          </a:p>
        </p:txBody>
      </p:sp>
      <p:sp>
        <p:nvSpPr>
          <p:cNvPr id="293" name="Shape 293"/>
          <p:cNvSpPr>
            <a:spLocks noGrp="1"/>
          </p:cNvSpPr>
          <p:nvPr>
            <p:ph type="body" idx="1"/>
          </p:nvPr>
        </p:nvSpPr>
        <p:spPr>
          <a:xfrm>
            <a:off x="1103312" y="1844825"/>
            <a:ext cx="9385176" cy="460851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2600" b="1" dirty="0" smtClean="0"/>
              <a:t>The Do-As-Romans-Do Pattern</a:t>
            </a:r>
          </a:p>
          <a:p>
            <a:r>
              <a:rPr lang="en-IE" dirty="0" smtClean="0"/>
              <a:t>Google Apps</a:t>
            </a:r>
            <a:endParaRPr lang="en-IE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720" y="2564904"/>
            <a:ext cx="2143125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976" y="2564904"/>
            <a:ext cx="2143125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248" y="2530846"/>
            <a:ext cx="2143125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277226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1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Mobile App Patterns for Presentation</a:t>
            </a:r>
            <a:endParaRPr dirty="0"/>
          </a:p>
        </p:txBody>
      </p:sp>
      <p:sp>
        <p:nvSpPr>
          <p:cNvPr id="293" name="Shape 293"/>
          <p:cNvSpPr>
            <a:spLocks noGrp="1"/>
          </p:cNvSpPr>
          <p:nvPr>
            <p:ph type="body" idx="1"/>
          </p:nvPr>
        </p:nvSpPr>
        <p:spPr>
          <a:xfrm>
            <a:off x="1103312" y="2052917"/>
            <a:ext cx="9385176" cy="440041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2600" b="1" dirty="0" smtClean="0"/>
              <a:t>The List-And-Scroll Pattern</a:t>
            </a:r>
          </a:p>
          <a:p>
            <a:r>
              <a:rPr lang="en-IE" dirty="0" smtClean="0"/>
              <a:t>Vertical scrolling for list items (even 100 items).</a:t>
            </a:r>
          </a:p>
          <a:p>
            <a:r>
              <a:rPr lang="en-IE" dirty="0" smtClean="0"/>
              <a:t>Using Swipe rather than Horizontal scrolling </a:t>
            </a:r>
          </a:p>
          <a:p>
            <a:r>
              <a:rPr lang="en-IE" dirty="0" smtClean="0"/>
              <a:t>Implementation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E" dirty="0" smtClean="0"/>
              <a:t>Using lists is very common though implementation differs for different mobile platforms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E" dirty="0" smtClean="0"/>
              <a:t>Pagination to be used for 100 plus items to keep memory in check</a:t>
            </a:r>
            <a:endParaRPr lang="en-I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E" dirty="0" smtClean="0"/>
              <a:t>Applied to App’s UI as well as toolbars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5519541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1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Mobile App Patterns for Presentation</a:t>
            </a:r>
            <a:endParaRPr dirty="0"/>
          </a:p>
        </p:txBody>
      </p:sp>
      <p:sp>
        <p:nvSpPr>
          <p:cNvPr id="293" name="Shape 293"/>
          <p:cNvSpPr>
            <a:spLocks noGrp="1"/>
          </p:cNvSpPr>
          <p:nvPr>
            <p:ph type="body" idx="1"/>
          </p:nvPr>
        </p:nvSpPr>
        <p:spPr>
          <a:xfrm>
            <a:off x="1103312" y="1772817"/>
            <a:ext cx="9385176" cy="496855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2600" b="1" dirty="0" smtClean="0"/>
              <a:t>The List-And-Scroll Pattern</a:t>
            </a:r>
          </a:p>
          <a:p>
            <a:r>
              <a:rPr lang="en-IE" dirty="0" smtClean="0"/>
              <a:t>Google Play Store: all apps in a list and option to scroll: search for Avaya</a:t>
            </a:r>
            <a:endParaRPr lang="en-IE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497" y="2852936"/>
            <a:ext cx="2143125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115615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1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Mobile App Patterns for Behaviour</a:t>
            </a:r>
            <a:endParaRPr dirty="0"/>
          </a:p>
        </p:txBody>
      </p:sp>
      <p:sp>
        <p:nvSpPr>
          <p:cNvPr id="293" name="Shape 293"/>
          <p:cNvSpPr>
            <a:spLocks noGrp="1"/>
          </p:cNvSpPr>
          <p:nvPr>
            <p:ph type="body" idx="1"/>
          </p:nvPr>
        </p:nvSpPr>
        <p:spPr>
          <a:xfrm>
            <a:off x="1103312" y="2052917"/>
            <a:ext cx="9385176" cy="440041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2600" b="1" dirty="0" smtClean="0"/>
              <a:t>The Predictive Fetch Pattern</a:t>
            </a:r>
          </a:p>
          <a:p>
            <a:r>
              <a:rPr lang="en-IE" dirty="0" smtClean="0"/>
              <a:t>Historically bound to AJAX – ability to place out-of-bound calls to web server and getting raw data instead of full-blown HTML pages</a:t>
            </a:r>
          </a:p>
          <a:p>
            <a:r>
              <a:rPr lang="en-IE" dirty="0" smtClean="0"/>
              <a:t>Core idea is to try and fetch ahead</a:t>
            </a:r>
          </a:p>
          <a:p>
            <a:r>
              <a:rPr lang="en-IE" dirty="0" smtClean="0"/>
              <a:t>If dependency on connectivity then data downloaded that is likely to be used later and having enough data at any time to survive lack of connectivity</a:t>
            </a:r>
          </a:p>
          <a:p>
            <a:r>
              <a:rPr lang="en-IE" dirty="0" smtClean="0"/>
              <a:t>Implementation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E" dirty="0" smtClean="0"/>
              <a:t>Analytics usage to predict what is being used at what time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E" dirty="0" smtClean="0"/>
              <a:t>Design code to get a hold of data you may need next using this predictive analysis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299474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1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Mobile App Patterns for Behaviour</a:t>
            </a:r>
            <a:endParaRPr dirty="0"/>
          </a:p>
        </p:txBody>
      </p:sp>
      <p:sp>
        <p:nvSpPr>
          <p:cNvPr id="293" name="Shape 293"/>
          <p:cNvSpPr>
            <a:spLocks noGrp="1"/>
          </p:cNvSpPr>
          <p:nvPr>
            <p:ph type="body" idx="1"/>
          </p:nvPr>
        </p:nvSpPr>
        <p:spPr>
          <a:xfrm>
            <a:off x="1103312" y="1268761"/>
            <a:ext cx="9385176" cy="518457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2600" b="1" dirty="0" smtClean="0"/>
              <a:t>The Predictive Fetch Pattern</a:t>
            </a:r>
          </a:p>
          <a:p>
            <a:r>
              <a:rPr lang="en-IE" dirty="0" smtClean="0"/>
              <a:t>Facebook loads more items than shown on screen, only scrolling to bottom it then starts loading even more</a:t>
            </a:r>
            <a:endParaRPr lang="en-IE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480" y="2636912"/>
            <a:ext cx="2143125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890992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1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Mobile App Dev – Key Attributes</a:t>
            </a:r>
            <a:endParaRPr dirty="0"/>
          </a:p>
        </p:txBody>
      </p:sp>
      <p:sp>
        <p:nvSpPr>
          <p:cNvPr id="293" name="Shape 293"/>
          <p:cNvSpPr>
            <a:spLocks noGrp="1"/>
          </p:cNvSpPr>
          <p:nvPr>
            <p:ph type="body" idx="1"/>
          </p:nvPr>
        </p:nvSpPr>
        <p:spPr>
          <a:xfrm>
            <a:off x="1103312" y="2052917"/>
            <a:ext cx="10033248" cy="4195483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E" dirty="0" smtClean="0"/>
              <a:t>Mobile Apps is different to Web / PC solutions</a:t>
            </a:r>
          </a:p>
          <a:p>
            <a:pPr marL="0" indent="0">
              <a:buNone/>
            </a:pPr>
            <a:endParaRPr lang="en-IE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IE" dirty="0" smtClean="0"/>
              <a:t>Different devices – H/W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E" dirty="0" smtClean="0"/>
              <a:t>Different OS versions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E" dirty="0" smtClean="0"/>
              <a:t>Different screen sizes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E" dirty="0" smtClean="0"/>
              <a:t>Different screen resolution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E" dirty="0" smtClean="0"/>
              <a:t>Touch screen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E" dirty="0" smtClean="0"/>
              <a:t>Storage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E" dirty="0" smtClean="0"/>
              <a:t>Connectivity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E" dirty="0" smtClean="0"/>
              <a:t>RAM / Memory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E" dirty="0" smtClean="0"/>
              <a:t>Screen orientation</a:t>
            </a:r>
          </a:p>
        </p:txBody>
      </p:sp>
    </p:spTree>
    <p:extLst>
      <p:ext uri="{BB962C8B-B14F-4D97-AF65-F5344CB8AC3E}">
        <p14:creationId xmlns:p14="http://schemas.microsoft.com/office/powerpoint/2010/main" val="165722475"/>
      </p:ext>
    </p:extLst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1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Mobile App Patterns for Behaviour</a:t>
            </a:r>
            <a:endParaRPr dirty="0"/>
          </a:p>
        </p:txBody>
      </p:sp>
      <p:sp>
        <p:nvSpPr>
          <p:cNvPr id="293" name="Shape 293"/>
          <p:cNvSpPr>
            <a:spLocks noGrp="1"/>
          </p:cNvSpPr>
          <p:nvPr>
            <p:ph type="body" idx="1"/>
          </p:nvPr>
        </p:nvSpPr>
        <p:spPr>
          <a:xfrm>
            <a:off x="1103312" y="2052917"/>
            <a:ext cx="9385176" cy="4400419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E" sz="2600" b="1" dirty="0" smtClean="0"/>
              <a:t>The Memento-Mori (Remember you will die) Pattern</a:t>
            </a:r>
          </a:p>
          <a:p>
            <a:r>
              <a:rPr lang="en-IE" dirty="0" smtClean="0"/>
              <a:t>Latin phrase and is reminder of the mortal condition of the app</a:t>
            </a:r>
          </a:p>
          <a:p>
            <a:r>
              <a:rPr lang="en-IE" dirty="0" smtClean="0"/>
              <a:t>Always save relevant state when forced into the background by the OS</a:t>
            </a:r>
          </a:p>
          <a:p>
            <a:r>
              <a:rPr lang="en-IE" dirty="0" smtClean="0"/>
              <a:t>Every App is responsible for determining what data to save and how</a:t>
            </a:r>
          </a:p>
          <a:p>
            <a:r>
              <a:rPr lang="en-IE" dirty="0" smtClean="0"/>
              <a:t>Implementation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E" dirty="0" smtClean="0"/>
              <a:t>Object’s ability to save its public state to a stream so that brand new instance with the same state can be created later. Also termed as Object Serialization (Java concept)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E" dirty="0" smtClean="0"/>
              <a:t>In Java, two things are necessary for class to be serialized successfully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IE" dirty="0" smtClean="0"/>
              <a:t>Class must implement </a:t>
            </a:r>
            <a:r>
              <a:rPr lang="en-IE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java.io.Serializable</a:t>
            </a:r>
            <a:r>
              <a:rPr lang="en-IE" dirty="0" smtClean="0"/>
              <a:t> interface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IE" dirty="0" smtClean="0"/>
              <a:t>All fields in class must be serializable. If a field is not serializable, then it must be marked </a:t>
            </a:r>
            <a:r>
              <a:rPr lang="en-IE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transient</a:t>
            </a:r>
            <a:r>
              <a:rPr lang="en-IE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E" dirty="0" smtClean="0"/>
              <a:t>All programming frameworks provide good native support for object serialization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0450867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1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Mobile App Patterns for Behaviour</a:t>
            </a:r>
            <a:endParaRPr dirty="0"/>
          </a:p>
        </p:txBody>
      </p:sp>
      <p:sp>
        <p:nvSpPr>
          <p:cNvPr id="293" name="Shape 293"/>
          <p:cNvSpPr>
            <a:spLocks noGrp="1"/>
          </p:cNvSpPr>
          <p:nvPr>
            <p:ph type="body" idx="1"/>
          </p:nvPr>
        </p:nvSpPr>
        <p:spPr>
          <a:xfrm>
            <a:off x="1103312" y="2052917"/>
            <a:ext cx="9457184" cy="4400419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E" sz="2600" b="1" dirty="0" smtClean="0"/>
              <a:t>The As-Soon-As-Possible Pattern</a:t>
            </a:r>
          </a:p>
          <a:p>
            <a:r>
              <a:rPr lang="en-IE" dirty="0" smtClean="0"/>
              <a:t>App’s critical remote operations (to work with and without network) must be implemented in a protected manner and reiterated a few times before failing. These operations should be recorded and played back as connectivity returns</a:t>
            </a:r>
          </a:p>
          <a:p>
            <a:r>
              <a:rPr lang="en-IE" dirty="0" smtClean="0"/>
              <a:t>“</a:t>
            </a:r>
            <a:r>
              <a:rPr lang="en-IE" b="1" i="1" dirty="0" smtClean="0"/>
              <a:t>Perform this task as soon as possible and any way you can, at your earliest convenience</a:t>
            </a:r>
            <a:r>
              <a:rPr lang="en-IE" dirty="0" smtClean="0"/>
              <a:t>”</a:t>
            </a:r>
          </a:p>
          <a:p>
            <a:r>
              <a:rPr lang="en-IE" dirty="0" smtClean="0"/>
              <a:t>Strictly related to network operations </a:t>
            </a:r>
            <a:r>
              <a:rPr lang="en-IE" dirty="0"/>
              <a:t>such as POST of data to a remote server</a:t>
            </a:r>
            <a:endParaRPr lang="en-IE" dirty="0" smtClean="0"/>
          </a:p>
          <a:p>
            <a:r>
              <a:rPr lang="en-IE" dirty="0" smtClean="0"/>
              <a:t>Implementation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E" b="1" i="1" u="sng" dirty="0" smtClean="0"/>
              <a:t>Black-or-White algorithm</a:t>
            </a:r>
            <a:r>
              <a:rPr lang="en-IE" dirty="0" smtClean="0"/>
              <a:t>: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E" dirty="0" smtClean="0"/>
              <a:t>Attempt to perform the operation. If it fails, notify the user and add the operation to an internal queue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E" b="1" i="1" u="sng" dirty="0" smtClean="0"/>
              <a:t>Grayscale algorithm</a:t>
            </a:r>
            <a:r>
              <a:rPr lang="en-IE" dirty="0" smtClean="0"/>
              <a:t>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E" dirty="0" smtClean="0"/>
              <a:t>Break down the data to post in small pieces (few kb) and attempt to send them separately</a:t>
            </a:r>
          </a:p>
        </p:txBody>
      </p:sp>
    </p:spTree>
    <p:extLst>
      <p:ext uri="{BB962C8B-B14F-4D97-AF65-F5344CB8AC3E}">
        <p14:creationId xmlns:p14="http://schemas.microsoft.com/office/powerpoint/2010/main" val="344905798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1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Mobile App Patterns for Behaviour</a:t>
            </a:r>
            <a:endParaRPr dirty="0"/>
          </a:p>
        </p:txBody>
      </p:sp>
      <p:sp>
        <p:nvSpPr>
          <p:cNvPr id="293" name="Shape 293"/>
          <p:cNvSpPr>
            <a:spLocks noGrp="1"/>
          </p:cNvSpPr>
          <p:nvPr>
            <p:ph type="body" idx="1"/>
          </p:nvPr>
        </p:nvSpPr>
        <p:spPr>
          <a:xfrm>
            <a:off x="1103312" y="1340769"/>
            <a:ext cx="9457184" cy="511256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2600" b="1" dirty="0" smtClean="0"/>
              <a:t>The As-Soon-As-Possible Pattern</a:t>
            </a:r>
          </a:p>
          <a:p>
            <a:r>
              <a:rPr lang="en-IE" dirty="0" smtClean="0"/>
              <a:t>WhatsApp – sending messages queued and sent whenever network is back</a:t>
            </a:r>
            <a:endParaRPr lang="en-IE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504" y="2636912"/>
            <a:ext cx="2143125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035728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1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Summary</a:t>
            </a:r>
            <a:endParaRPr dirty="0"/>
          </a:p>
        </p:txBody>
      </p:sp>
      <p:sp>
        <p:nvSpPr>
          <p:cNvPr id="293" name="Shape 293"/>
          <p:cNvSpPr>
            <a:spLocks noGrp="1"/>
          </p:cNvSpPr>
          <p:nvPr>
            <p:ph type="body" idx="1"/>
          </p:nvPr>
        </p:nvSpPr>
        <p:spPr>
          <a:xfrm>
            <a:off x="1103312" y="2052917"/>
            <a:ext cx="9529192" cy="440041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IE" dirty="0" smtClean="0"/>
              <a:t>Mobile apps development very different to desktop or web applications regardless of the target platform and the details of the SDK being used</a:t>
            </a:r>
          </a:p>
          <a:p>
            <a:r>
              <a:rPr lang="en-IE" dirty="0" smtClean="0"/>
              <a:t>Overall an easier task as far lower number of use-cases to plan compared  to web or desktop applications</a:t>
            </a:r>
          </a:p>
          <a:p>
            <a:r>
              <a:rPr lang="en-IE" dirty="0" smtClean="0"/>
              <a:t>However there are still a number of challenges involved in mobile apps development</a:t>
            </a:r>
          </a:p>
          <a:p>
            <a:r>
              <a:rPr lang="en-IE" dirty="0" smtClean="0"/>
              <a:t>Discussed various design patterns in detail under following categories: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E" dirty="0" smtClean="0"/>
              <a:t>Interaction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E" dirty="0" smtClean="0"/>
              <a:t>Presentation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E" dirty="0" smtClean="0"/>
              <a:t>Behaviour</a:t>
            </a:r>
          </a:p>
        </p:txBody>
      </p:sp>
    </p:spTree>
    <p:extLst>
      <p:ext uri="{BB962C8B-B14F-4D97-AF65-F5344CB8AC3E}">
        <p14:creationId xmlns:p14="http://schemas.microsoft.com/office/powerpoint/2010/main" val="174197339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1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Mobile App Dev – Key Attributes</a:t>
            </a:r>
            <a:endParaRPr dirty="0"/>
          </a:p>
        </p:txBody>
      </p:sp>
      <p:sp>
        <p:nvSpPr>
          <p:cNvPr id="293" name="Shape 293"/>
          <p:cNvSpPr>
            <a:spLocks noGrp="1"/>
          </p:cNvSpPr>
          <p:nvPr>
            <p:ph type="body" idx="1"/>
          </p:nvPr>
        </p:nvSpPr>
        <p:spPr>
          <a:xfrm>
            <a:off x="1103312" y="2052917"/>
            <a:ext cx="8715666" cy="419548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2400" b="1" dirty="0" smtClean="0"/>
              <a:t>The Interaction Model </a:t>
            </a:r>
          </a:p>
          <a:p>
            <a:pPr lvl="1"/>
            <a:r>
              <a:rPr lang="en-IE" dirty="0" smtClean="0"/>
              <a:t>Key difference in interaction in mobile apps is the use of touch screen compared to use of keyboards and mouse in desktop applications</a:t>
            </a:r>
          </a:p>
          <a:p>
            <a:pPr lvl="1"/>
            <a:r>
              <a:rPr lang="en-IE" dirty="0" smtClean="0"/>
              <a:t>Using touch screen with a finger is quite a natural and pleasant experience for the user but not if the clickable item is too small</a:t>
            </a:r>
          </a:p>
          <a:p>
            <a:pPr lvl="1"/>
            <a:r>
              <a:rPr lang="en-IE" dirty="0" smtClean="0"/>
              <a:t>Also a touch screen finger can never be as precise as a mouse pointer</a:t>
            </a:r>
          </a:p>
          <a:p>
            <a:pPr lvl="1"/>
            <a:r>
              <a:rPr lang="en-IE" dirty="0" smtClean="0"/>
              <a:t>This is addressed at design level of mobile apps by keeping usability practices in mind</a:t>
            </a:r>
          </a:p>
          <a:p>
            <a:pPr lvl="1"/>
            <a:endParaRPr lang="en-IE" b="1" dirty="0" smtClean="0"/>
          </a:p>
        </p:txBody>
      </p:sp>
    </p:spTree>
    <p:extLst>
      <p:ext uri="{BB962C8B-B14F-4D97-AF65-F5344CB8AC3E}">
        <p14:creationId xmlns:p14="http://schemas.microsoft.com/office/powerpoint/2010/main" val="246381227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1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Mobile App Dev – Key Attributes</a:t>
            </a:r>
            <a:endParaRPr dirty="0"/>
          </a:p>
        </p:txBody>
      </p:sp>
      <p:sp>
        <p:nvSpPr>
          <p:cNvPr id="293" name="Shape 293"/>
          <p:cNvSpPr>
            <a:spLocks noGrp="1"/>
          </p:cNvSpPr>
          <p:nvPr>
            <p:ph type="body" idx="1"/>
          </p:nvPr>
        </p:nvSpPr>
        <p:spPr>
          <a:xfrm>
            <a:off x="1103312" y="2052917"/>
            <a:ext cx="8715666" cy="419548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2400" b="1" dirty="0" smtClean="0"/>
              <a:t>The Presentation Model </a:t>
            </a:r>
          </a:p>
          <a:p>
            <a:pPr lvl="1"/>
            <a:r>
              <a:rPr lang="en-IE" dirty="0" smtClean="0"/>
              <a:t>Challenges: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E" dirty="0" smtClean="0"/>
              <a:t>Larger buttons and links sizes for touch sensitive screens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E" dirty="0" smtClean="0"/>
              <a:t>Small mobile screens so UI elements sizes need to be limited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IE" dirty="0" smtClean="0"/>
          </a:p>
          <a:p>
            <a:pPr lvl="1"/>
            <a:r>
              <a:rPr lang="en-IE" dirty="0" smtClean="0"/>
              <a:t>New rules for presentation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E" dirty="0" smtClean="0"/>
              <a:t>Scrolling is encouraged mostly vertically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E" dirty="0" smtClean="0"/>
              <a:t>Horizontal scrolling is usually replaced with Swipes or Flips</a:t>
            </a:r>
          </a:p>
          <a:p>
            <a:pPr lvl="1"/>
            <a:endParaRPr lang="en-IE" b="1" dirty="0" smtClean="0"/>
          </a:p>
        </p:txBody>
      </p:sp>
    </p:spTree>
    <p:extLst>
      <p:ext uri="{BB962C8B-B14F-4D97-AF65-F5344CB8AC3E}">
        <p14:creationId xmlns:p14="http://schemas.microsoft.com/office/powerpoint/2010/main" val="3707562325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1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Mobile App Dev – Key Attributes</a:t>
            </a:r>
            <a:endParaRPr dirty="0"/>
          </a:p>
        </p:txBody>
      </p:sp>
      <p:sp>
        <p:nvSpPr>
          <p:cNvPr id="293" name="Shape 293"/>
          <p:cNvSpPr>
            <a:spLocks noGrp="1"/>
          </p:cNvSpPr>
          <p:nvPr>
            <p:ph type="body" idx="1"/>
          </p:nvPr>
        </p:nvSpPr>
        <p:spPr>
          <a:xfrm>
            <a:off x="1103312" y="2052917"/>
            <a:ext cx="8715666" cy="440041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2400" b="1" dirty="0" smtClean="0"/>
              <a:t>The Behaviour Model </a:t>
            </a:r>
          </a:p>
          <a:p>
            <a:pPr lvl="1"/>
            <a:r>
              <a:rPr lang="en-IE" dirty="0" smtClean="0"/>
              <a:t>Limited resources – CPU, GPU, Memory, Storage etc.</a:t>
            </a:r>
          </a:p>
          <a:p>
            <a:pPr lvl="1"/>
            <a:r>
              <a:rPr lang="en-IE" dirty="0" smtClean="0"/>
              <a:t>Memory consumption must be strictly controlled and optimizing algorithms must be used</a:t>
            </a:r>
            <a:endParaRPr lang="en-IE" b="1" dirty="0"/>
          </a:p>
          <a:p>
            <a:pPr lvl="1"/>
            <a:r>
              <a:rPr lang="en-IE" dirty="0" smtClean="0"/>
              <a:t>Strong multi-tasking logic required</a:t>
            </a:r>
          </a:p>
          <a:p>
            <a:pPr lvl="1"/>
            <a:r>
              <a:rPr lang="en-IE" dirty="0" smtClean="0"/>
              <a:t>Switching between apps must be made easy and error free</a:t>
            </a:r>
          </a:p>
          <a:p>
            <a:pPr lvl="1"/>
            <a:r>
              <a:rPr lang="en-IE" dirty="0" smtClean="0"/>
              <a:t>Variety of issues faced by developers are new and challenging</a:t>
            </a:r>
          </a:p>
        </p:txBody>
      </p:sp>
    </p:spTree>
    <p:extLst>
      <p:ext uri="{BB962C8B-B14F-4D97-AF65-F5344CB8AC3E}">
        <p14:creationId xmlns:p14="http://schemas.microsoft.com/office/powerpoint/2010/main" val="3361132955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1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New Patterns &amp; Practices - Mobile</a:t>
            </a:r>
            <a:endParaRPr dirty="0"/>
          </a:p>
        </p:txBody>
      </p:sp>
      <p:sp>
        <p:nvSpPr>
          <p:cNvPr id="293" name="Shape 293"/>
          <p:cNvSpPr>
            <a:spLocks noGrp="1"/>
          </p:cNvSpPr>
          <p:nvPr>
            <p:ph type="body" idx="1"/>
          </p:nvPr>
        </p:nvSpPr>
        <p:spPr>
          <a:xfrm>
            <a:off x="1103312" y="2052917"/>
            <a:ext cx="8715666" cy="440041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IE" dirty="0" smtClean="0"/>
              <a:t>Mobile Design Patterns apply to all OS and development platform</a:t>
            </a:r>
          </a:p>
          <a:p>
            <a:r>
              <a:rPr lang="en-IE" dirty="0" smtClean="0"/>
              <a:t>Mobiles Design Patters are necessary to keep mobile apps effective and aligned with the needs and expectations of users</a:t>
            </a:r>
          </a:p>
          <a:p>
            <a:r>
              <a:rPr lang="en-IE" dirty="0" smtClean="0"/>
              <a:t>Patterns affect 3 main programming areas: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E" dirty="0" smtClean="0"/>
              <a:t>Application Life Cycle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E" dirty="0" smtClean="0"/>
              <a:t>Storage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E" dirty="0" smtClean="0"/>
              <a:t>Connectivity</a:t>
            </a:r>
          </a:p>
        </p:txBody>
      </p:sp>
    </p:spTree>
    <p:extLst>
      <p:ext uri="{BB962C8B-B14F-4D97-AF65-F5344CB8AC3E}">
        <p14:creationId xmlns:p14="http://schemas.microsoft.com/office/powerpoint/2010/main" val="281423316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1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New Patterns &amp; Practices – App Life Cycle</a:t>
            </a:r>
            <a:endParaRPr dirty="0"/>
          </a:p>
        </p:txBody>
      </p:sp>
      <p:sp>
        <p:nvSpPr>
          <p:cNvPr id="293" name="Shape 293"/>
          <p:cNvSpPr>
            <a:spLocks noGrp="1"/>
          </p:cNvSpPr>
          <p:nvPr>
            <p:ph type="body" idx="1"/>
          </p:nvPr>
        </p:nvSpPr>
        <p:spPr>
          <a:xfrm>
            <a:off x="1103312" y="2052917"/>
            <a:ext cx="8715666" cy="440041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IE" dirty="0" smtClean="0"/>
              <a:t>Background Apps – these vary across different mobile OS / platforms like Android, IOS, Windows etc.</a:t>
            </a:r>
          </a:p>
          <a:p>
            <a:r>
              <a:rPr lang="en-IE" dirty="0" smtClean="0"/>
              <a:t>Fully unlimited multi-tasking cannot be attained</a:t>
            </a:r>
          </a:p>
          <a:p>
            <a:r>
              <a:rPr lang="en-IE" dirty="0" smtClean="0"/>
              <a:t>Apps states varying mostly among the following states: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E" dirty="0" smtClean="0"/>
              <a:t>Actively running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E" dirty="0" smtClean="0"/>
              <a:t>Paused with pending work / waiting to be resumed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E" dirty="0" smtClean="0"/>
              <a:t>Unloaded</a:t>
            </a:r>
          </a:p>
          <a:p>
            <a:r>
              <a:rPr lang="en-IE" dirty="0" smtClean="0"/>
              <a:t>Actual implementation varies and differs among various mobile OS / platforms</a:t>
            </a:r>
          </a:p>
        </p:txBody>
      </p:sp>
    </p:spTree>
    <p:extLst>
      <p:ext uri="{BB962C8B-B14F-4D97-AF65-F5344CB8AC3E}">
        <p14:creationId xmlns:p14="http://schemas.microsoft.com/office/powerpoint/2010/main" val="1590764572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1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New Patterns &amp; Practices – Storage</a:t>
            </a:r>
            <a:endParaRPr dirty="0"/>
          </a:p>
        </p:txBody>
      </p:sp>
      <p:sp>
        <p:nvSpPr>
          <p:cNvPr id="293" name="Shape 293"/>
          <p:cNvSpPr>
            <a:spLocks noGrp="1"/>
          </p:cNvSpPr>
          <p:nvPr>
            <p:ph type="body" idx="1"/>
          </p:nvPr>
        </p:nvSpPr>
        <p:spPr>
          <a:xfrm>
            <a:off x="1103312" y="2052917"/>
            <a:ext cx="8715666" cy="440041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IE" dirty="0" smtClean="0"/>
              <a:t>Mobile apps are fundamentally conceived to be stand-alone apps</a:t>
            </a:r>
          </a:p>
          <a:p>
            <a:r>
              <a:rPr lang="en-IE" dirty="0" smtClean="0"/>
              <a:t>Sharing data in mobile apps is tricky and requires use of API’s and advanced programming</a:t>
            </a:r>
          </a:p>
          <a:p>
            <a:r>
              <a:rPr lang="en-IE" dirty="0" smtClean="0"/>
              <a:t>Various Mobile OS / platforms provide various mechanisms to persist data locally on the device: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E" dirty="0" smtClean="0"/>
              <a:t>Custom files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E" dirty="0" smtClean="0"/>
              <a:t>Local database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E" dirty="0" smtClean="0"/>
              <a:t>System-managed data repositories</a:t>
            </a:r>
          </a:p>
        </p:txBody>
      </p:sp>
    </p:spTree>
    <p:extLst>
      <p:ext uri="{BB962C8B-B14F-4D97-AF65-F5344CB8AC3E}">
        <p14:creationId xmlns:p14="http://schemas.microsoft.com/office/powerpoint/2010/main" val="1530862648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Ion">
  <a:themeElements>
    <a:clrScheme name="Io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0000FF"/>
      </a:hlink>
      <a:folHlink>
        <a:srgbClr val="FF00FF"/>
      </a:folHlink>
    </a:clrScheme>
    <a:fontScheme name="Ion">
      <a:majorFont>
        <a:latin typeface="Century Gothic"/>
        <a:ea typeface="Century Gothic"/>
        <a:cs typeface="Century Gothic"/>
      </a:majorFont>
      <a:minorFont>
        <a:latin typeface="Helvetica"/>
        <a:ea typeface="Helvetica"/>
        <a:cs typeface="Helvetica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rnd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9050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Ion">
  <a:themeElements>
    <a:clrScheme name="Io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0000FF"/>
      </a:hlink>
      <a:folHlink>
        <a:srgbClr val="FF00FF"/>
      </a:folHlink>
    </a:clrScheme>
    <a:fontScheme name="Ion">
      <a:majorFont>
        <a:latin typeface="Century Gothic"/>
        <a:ea typeface="Century Gothic"/>
        <a:cs typeface="Century Gothic"/>
      </a:majorFont>
      <a:minorFont>
        <a:latin typeface="Helvetica"/>
        <a:ea typeface="Helvetica"/>
        <a:cs typeface="Helvetica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rnd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9050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1020</TotalTime>
  <Words>1775</Words>
  <Application>Microsoft Office PowerPoint</Application>
  <PresentationFormat>Custom</PresentationFormat>
  <Paragraphs>237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Ion</vt:lpstr>
      <vt:lpstr>Design Patterns –  Mobile Apps</vt:lpstr>
      <vt:lpstr>Design Patterns – Mobile Apps</vt:lpstr>
      <vt:lpstr>Mobile App Dev – Key Attributes</vt:lpstr>
      <vt:lpstr>Mobile App Dev – Key Attributes</vt:lpstr>
      <vt:lpstr>Mobile App Dev – Key Attributes</vt:lpstr>
      <vt:lpstr>Mobile App Dev – Key Attributes</vt:lpstr>
      <vt:lpstr>New Patterns &amp; Practices - Mobile</vt:lpstr>
      <vt:lpstr>New Patterns &amp; Practices – App Life Cycle</vt:lpstr>
      <vt:lpstr>New Patterns &amp; Practices – Storage</vt:lpstr>
      <vt:lpstr>New Patterns &amp; Practices – Storage</vt:lpstr>
      <vt:lpstr>New Patterns &amp; Practices – Connectivity</vt:lpstr>
      <vt:lpstr>Mobile App Patterns for Interaction</vt:lpstr>
      <vt:lpstr>Mobile App Patterns for Interaction</vt:lpstr>
      <vt:lpstr>Mobile App Patterns for Interaction</vt:lpstr>
      <vt:lpstr>Mobile App Patterns for Interaction</vt:lpstr>
      <vt:lpstr>Mobile App Patterns for Interaction</vt:lpstr>
      <vt:lpstr>Mobile App Patterns for Interaction</vt:lpstr>
      <vt:lpstr>Mobile App Patterns for Interaction</vt:lpstr>
      <vt:lpstr>Mobile App Patterns for Interaction</vt:lpstr>
      <vt:lpstr>Mobile App Patterns for Interaction</vt:lpstr>
      <vt:lpstr>Mobile App Patterns for Interaction</vt:lpstr>
      <vt:lpstr>Mobile App Patterns for Interaction</vt:lpstr>
      <vt:lpstr>Mobile App Patterns for Presentation</vt:lpstr>
      <vt:lpstr>Mobile App Patterns for Presentation</vt:lpstr>
      <vt:lpstr>Mobile App Patterns for Presentation</vt:lpstr>
      <vt:lpstr>Mobile App Patterns for Presentation</vt:lpstr>
      <vt:lpstr>Mobile App Patterns for Presentation</vt:lpstr>
      <vt:lpstr>Mobile App Patterns for Behaviour</vt:lpstr>
      <vt:lpstr>Mobile App Patterns for Behaviour</vt:lpstr>
      <vt:lpstr>Mobile App Patterns for Behaviour</vt:lpstr>
      <vt:lpstr>Mobile App Patterns for Behaviour</vt:lpstr>
      <vt:lpstr>Mobile App Patterns for Behaviour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 Development Patterns</dc:title>
  <dc:creator>Anu</dc:creator>
  <cp:lastModifiedBy>Anu</cp:lastModifiedBy>
  <cp:revision>130</cp:revision>
  <dcterms:modified xsi:type="dcterms:W3CDTF">2016-02-20T02:46:07Z</dcterms:modified>
</cp:coreProperties>
</file>