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316" r:id="rId4"/>
    <p:sldId id="317" r:id="rId5"/>
    <p:sldId id="318" r:id="rId6"/>
    <p:sldId id="319" r:id="rId7"/>
    <p:sldId id="320" r:id="rId8"/>
    <p:sldId id="321" r:id="rId9"/>
    <p:sldId id="322" r:id="rId10"/>
    <p:sldId id="327" r:id="rId11"/>
    <p:sldId id="323" r:id="rId12"/>
    <p:sldId id="324" r:id="rId13"/>
    <p:sldId id="325" r:id="rId14"/>
    <p:sldId id="326"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CACA"/>
          </a:solidFill>
        </a:fill>
      </a:tcStyle>
    </a:wholeTbl>
    <a:band2H>
      <a:tcTxStyle/>
      <a:tcStyle>
        <a:tcBdr/>
        <a:fill>
          <a:solidFill>
            <a:srgbClr val="F2E7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5CB"/>
          </a:solidFill>
        </a:fill>
      </a:tcStyle>
    </a:wholeTbl>
    <a:band2H>
      <a:tcTxStyle/>
      <a:tcStyle>
        <a:tcBdr/>
        <a:fill>
          <a:solidFill>
            <a:srgbClr val="FAF3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D1DE"/>
          </a:solidFill>
        </a:fill>
      </a:tcStyle>
    </a:wholeTbl>
    <a:band2H>
      <a:tcTxStyle/>
      <a:tcStyle>
        <a:tcBdr/>
        <a:fill>
          <a:solidFill>
            <a:srgbClr val="EFE9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autoAdjust="0"/>
    <p:restoredTop sz="94684" autoAdjust="0"/>
  </p:normalViewPr>
  <p:slideViewPr>
    <p:cSldViewPr>
      <p:cViewPr>
        <p:scale>
          <a:sx n="80" d="100"/>
          <a:sy n="80" d="100"/>
        </p:scale>
        <p:origin x="-504" y="-240"/>
      </p:cViewPr>
      <p:guideLst>
        <p:guide orient="horz" pos="2160"/>
        <p:guide pos="3840"/>
      </p:guideLst>
    </p:cSldViewPr>
  </p:slideViewPr>
  <p:outlineViewPr>
    <p:cViewPr>
      <p:scale>
        <a:sx n="33" d="100"/>
        <a:sy n="33" d="100"/>
      </p:scale>
      <p:origin x="0" y="545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6" name="Shape 286"/>
          <p:cNvSpPr>
            <a:spLocks noGrp="1" noRot="1" noChangeAspect="1"/>
          </p:cNvSpPr>
          <p:nvPr>
            <p:ph type="sldImg"/>
          </p:nvPr>
        </p:nvSpPr>
        <p:spPr>
          <a:xfrm>
            <a:off x="1143000" y="685800"/>
            <a:ext cx="4572000" cy="3429000"/>
          </a:xfrm>
          <a:prstGeom prst="rect">
            <a:avLst/>
          </a:prstGeom>
        </p:spPr>
        <p:txBody>
          <a:bodyPr/>
          <a:lstStyle/>
          <a:p>
            <a:endParaRPr/>
          </a:p>
        </p:txBody>
      </p:sp>
      <p:sp>
        <p:nvSpPr>
          <p:cNvPr id="287" name="Shape 28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727019581"/>
      </p:ext>
    </p:extLst>
  </p:cSld>
  <p:clrMap bg1="dk1" tx1="lt1" bg2="dk2" tx2="lt2" accent1="accent1" accent2="accent2" accent3="accent3" accent4="accent4" accent5="accent5" accent6="accent6" hlink="hlink" folHlink="folHlink"/>
  <p:notesStyle>
    <a:lvl1pPr latinLnBrk="0">
      <a:defRPr sz="1200">
        <a:solidFill>
          <a:srgbClr val="FFFFFF"/>
        </a:solidFill>
        <a:latin typeface="+mj-lt"/>
        <a:ea typeface="+mj-ea"/>
        <a:cs typeface="+mj-cs"/>
        <a:sym typeface="Century Gothic"/>
      </a:defRPr>
    </a:lvl1pPr>
    <a:lvl2pPr indent="228600" latinLnBrk="0">
      <a:defRPr sz="1200">
        <a:solidFill>
          <a:srgbClr val="FFFFFF"/>
        </a:solidFill>
        <a:latin typeface="+mj-lt"/>
        <a:ea typeface="+mj-ea"/>
        <a:cs typeface="+mj-cs"/>
        <a:sym typeface="Century Gothic"/>
      </a:defRPr>
    </a:lvl2pPr>
    <a:lvl3pPr indent="457200" latinLnBrk="0">
      <a:defRPr sz="1200">
        <a:solidFill>
          <a:srgbClr val="FFFFFF"/>
        </a:solidFill>
        <a:latin typeface="+mj-lt"/>
        <a:ea typeface="+mj-ea"/>
        <a:cs typeface="+mj-cs"/>
        <a:sym typeface="Century Gothic"/>
      </a:defRPr>
    </a:lvl3pPr>
    <a:lvl4pPr indent="685800" latinLnBrk="0">
      <a:defRPr sz="1200">
        <a:solidFill>
          <a:srgbClr val="FFFFFF"/>
        </a:solidFill>
        <a:latin typeface="+mj-lt"/>
        <a:ea typeface="+mj-ea"/>
        <a:cs typeface="+mj-cs"/>
        <a:sym typeface="Century Gothic"/>
      </a:defRPr>
    </a:lvl4pPr>
    <a:lvl5pPr indent="914400" latinLnBrk="0">
      <a:defRPr sz="1200">
        <a:solidFill>
          <a:srgbClr val="FFFFFF"/>
        </a:solidFill>
        <a:latin typeface="+mj-lt"/>
        <a:ea typeface="+mj-ea"/>
        <a:cs typeface="+mj-cs"/>
        <a:sym typeface="Century Gothic"/>
      </a:defRPr>
    </a:lvl5pPr>
    <a:lvl6pPr indent="1143000" latinLnBrk="0">
      <a:defRPr sz="1200">
        <a:solidFill>
          <a:srgbClr val="FFFFFF"/>
        </a:solidFill>
        <a:latin typeface="+mj-lt"/>
        <a:ea typeface="+mj-ea"/>
        <a:cs typeface="+mj-cs"/>
        <a:sym typeface="Century Gothic"/>
      </a:defRPr>
    </a:lvl6pPr>
    <a:lvl7pPr indent="1371600" latinLnBrk="0">
      <a:defRPr sz="1200">
        <a:solidFill>
          <a:srgbClr val="FFFFFF"/>
        </a:solidFill>
        <a:latin typeface="+mj-lt"/>
        <a:ea typeface="+mj-ea"/>
        <a:cs typeface="+mj-cs"/>
        <a:sym typeface="Century Gothic"/>
      </a:defRPr>
    </a:lvl7pPr>
    <a:lvl8pPr indent="1600200" latinLnBrk="0">
      <a:defRPr sz="1200">
        <a:solidFill>
          <a:srgbClr val="FFFFFF"/>
        </a:solidFill>
        <a:latin typeface="+mj-lt"/>
        <a:ea typeface="+mj-ea"/>
        <a:cs typeface="+mj-cs"/>
        <a:sym typeface="Century Gothic"/>
      </a:defRPr>
    </a:lvl8pPr>
    <a:lvl9pPr indent="1828800" latinLnBrk="0">
      <a:defRPr sz="1200">
        <a:solidFill>
          <a:srgbClr val="FFFFFF"/>
        </a:solidFill>
        <a:latin typeface="+mj-lt"/>
        <a:ea typeface="+mj-ea"/>
        <a:cs typeface="+mj-cs"/>
        <a:sym typeface="Century Gothic"/>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2594602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2594602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25946024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7"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18"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19" name="Shape 19"/>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20"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21"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22" name="Shape 22"/>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23" name="Shape 23"/>
          <p:cNvSpPr>
            <a:spLocks noGrp="1"/>
          </p:cNvSpPr>
          <p:nvPr>
            <p:ph type="title"/>
          </p:nvPr>
        </p:nvSpPr>
        <p:spPr>
          <a:xfrm>
            <a:off x="1154954" y="1447800"/>
            <a:ext cx="8825660" cy="3329581"/>
          </a:xfrm>
          <a:prstGeom prst="rect">
            <a:avLst/>
          </a:prstGeom>
        </p:spPr>
        <p:txBody>
          <a:bodyPr anchor="b">
            <a:normAutofit/>
          </a:bodyPr>
          <a:lstStyle>
            <a:lvl1pPr>
              <a:defRPr sz="7200"/>
            </a:lvl1pPr>
          </a:lstStyle>
          <a:p>
            <a:r>
              <a:t>Title Text</a:t>
            </a:r>
          </a:p>
        </p:txBody>
      </p:sp>
      <p:sp>
        <p:nvSpPr>
          <p:cNvPr id="24" name="Shape 24"/>
          <p:cNvSpPr>
            <a:spLocks noGrp="1"/>
          </p:cNvSpPr>
          <p:nvPr>
            <p:ph type="body" sz="quarter" idx="1"/>
          </p:nvPr>
        </p:nvSpPr>
        <p:spPr>
          <a:xfrm>
            <a:off x="1154954" y="4777380"/>
            <a:ext cx="8825660" cy="861421"/>
          </a:xfrm>
          <a:prstGeom prst="rect">
            <a:avLst/>
          </a:prstGeom>
        </p:spPr>
        <p:txBody>
          <a:bodyPr/>
          <a:lstStyle>
            <a:lvl1pPr marL="0" indent="0">
              <a:buClrTx/>
              <a:buSzTx/>
              <a:buFontTx/>
              <a:buNone/>
              <a:defRPr cap="all">
                <a:solidFill>
                  <a:srgbClr val="8AD0D6"/>
                </a:solidFill>
              </a:defRPr>
            </a:lvl1pPr>
            <a:lvl2pPr marL="0" indent="457200">
              <a:buClrTx/>
              <a:buSzTx/>
              <a:buFontTx/>
              <a:buNone/>
              <a:defRPr cap="all">
                <a:solidFill>
                  <a:srgbClr val="8AD0D6"/>
                </a:solidFill>
              </a:defRPr>
            </a:lvl2pPr>
            <a:lvl3pPr marL="0" indent="914400">
              <a:buClrTx/>
              <a:buSzTx/>
              <a:buFontTx/>
              <a:buNone/>
              <a:defRPr cap="all">
                <a:solidFill>
                  <a:srgbClr val="8AD0D6"/>
                </a:solidFill>
              </a:defRPr>
            </a:lvl3pPr>
            <a:lvl4pPr marL="0" indent="1371600">
              <a:buClrTx/>
              <a:buSzTx/>
              <a:buFontTx/>
              <a:buNone/>
              <a:defRPr cap="all">
                <a:solidFill>
                  <a:srgbClr val="8AD0D6"/>
                </a:solidFill>
              </a:defRPr>
            </a:lvl4pPr>
            <a:lvl5pPr marL="0" indent="1828800">
              <a:buClrTx/>
              <a:buSzTx/>
              <a:buFontTx/>
              <a:buNone/>
              <a:defRPr cap="all">
                <a:solidFill>
                  <a:srgbClr val="8AD0D6"/>
                </a:solidFill>
              </a:defRPr>
            </a:lvl5pPr>
          </a:lstStyle>
          <a:p>
            <a:r>
              <a:t>Body Level One</a:t>
            </a:r>
          </a:p>
          <a:p>
            <a:pPr lvl="1"/>
            <a:r>
              <a:t>Body Level Two</a:t>
            </a:r>
          </a:p>
          <a:p>
            <a:pPr lvl="2"/>
            <a:r>
              <a:t>Body Level Three</a:t>
            </a:r>
          </a:p>
          <a:p>
            <a:pPr lvl="3"/>
            <a:r>
              <a:t>Body Level Four</a:t>
            </a:r>
          </a:p>
          <a:p>
            <a:pPr lvl="4"/>
            <a:r>
              <a:t>Body Level Five</a:t>
            </a:r>
          </a:p>
        </p:txBody>
      </p:sp>
      <p:sp>
        <p:nvSpPr>
          <p:cNvPr id="25" name="Shape 2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anoramic Picture with Caption">
    <p:spTree>
      <p:nvGrpSpPr>
        <p:cNvPr id="1" name=""/>
        <p:cNvGrpSpPr/>
        <p:nvPr/>
      </p:nvGrpSpPr>
      <p:grpSpPr>
        <a:xfrm>
          <a:off x="0" y="0"/>
          <a:ext cx="0" cy="0"/>
          <a:chOff x="0" y="0"/>
          <a:chExt cx="0" cy="0"/>
        </a:xfrm>
      </p:grpSpPr>
      <p:pic>
        <p:nvPicPr>
          <p:cNvPr id="146"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147"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148" name="Shape 148"/>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49"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150"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151" name="Shape 151"/>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52" name="Shape 152"/>
          <p:cNvSpPr>
            <a:spLocks noGrp="1"/>
          </p:cNvSpPr>
          <p:nvPr>
            <p:ph type="title"/>
          </p:nvPr>
        </p:nvSpPr>
        <p:spPr>
          <a:xfrm>
            <a:off x="1154955" y="4800586"/>
            <a:ext cx="8825658" cy="566739"/>
          </a:xfrm>
          <a:prstGeom prst="rect">
            <a:avLst/>
          </a:prstGeom>
        </p:spPr>
        <p:txBody>
          <a:bodyPr anchor="b">
            <a:normAutofit/>
          </a:bodyPr>
          <a:lstStyle>
            <a:lvl1pPr>
              <a:defRPr sz="2400"/>
            </a:lvl1pPr>
          </a:lstStyle>
          <a:p>
            <a:r>
              <a:t>Title Text</a:t>
            </a:r>
          </a:p>
        </p:txBody>
      </p:sp>
      <p:sp>
        <p:nvSpPr>
          <p:cNvPr id="153" name="Shape 153"/>
          <p:cNvSpPr>
            <a:spLocks noGrp="1"/>
          </p:cNvSpPr>
          <p:nvPr>
            <p:ph type="pic" sz="half" idx="13"/>
          </p:nvPr>
        </p:nvSpPr>
        <p:spPr>
          <a:xfrm>
            <a:off x="1154954" y="685799"/>
            <a:ext cx="8825660" cy="3640668"/>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154" name="Shape 154"/>
          <p:cNvSpPr>
            <a:spLocks noGrp="1"/>
          </p:cNvSpPr>
          <p:nvPr>
            <p:ph type="body" sz="quarter" idx="1"/>
          </p:nvPr>
        </p:nvSpPr>
        <p:spPr>
          <a:xfrm>
            <a:off x="1154955" y="5367325"/>
            <a:ext cx="8825657" cy="493713"/>
          </a:xfrm>
          <a:prstGeom prst="rect">
            <a:avLst/>
          </a:prstGeom>
        </p:spPr>
        <p:txBody>
          <a:bodyPr/>
          <a:lstStyle>
            <a:lvl1pPr marL="0" indent="0">
              <a:buClrTx/>
              <a:buSzTx/>
              <a:buFontTx/>
              <a:buNone/>
              <a:defRPr sz="1200"/>
            </a:lvl1pPr>
            <a:lvl2pPr marL="0" indent="457200">
              <a:buClrTx/>
              <a:buSzTx/>
              <a:buFontTx/>
              <a:buNone/>
              <a:defRPr sz="1200"/>
            </a:lvl2pPr>
            <a:lvl3pPr marL="0" indent="914400">
              <a:buClrTx/>
              <a:buSzTx/>
              <a:buFontTx/>
              <a:buNone/>
              <a:defRPr sz="1200"/>
            </a:lvl3pPr>
            <a:lvl4pPr marL="0" indent="1371600">
              <a:buClrTx/>
              <a:buSzTx/>
              <a:buFontTx/>
              <a:buNone/>
              <a:defRPr sz="1200"/>
            </a:lvl4pPr>
            <a:lvl5pPr marL="0" indent="1828800">
              <a:buClrTx/>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155" name="Shape 15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nd Caption">
    <p:spTree>
      <p:nvGrpSpPr>
        <p:cNvPr id="1" name=""/>
        <p:cNvGrpSpPr/>
        <p:nvPr/>
      </p:nvGrpSpPr>
      <p:grpSpPr>
        <a:xfrm>
          <a:off x="0" y="0"/>
          <a:ext cx="0" cy="0"/>
          <a:chOff x="0" y="0"/>
          <a:chExt cx="0" cy="0"/>
        </a:xfrm>
      </p:grpSpPr>
      <p:pic>
        <p:nvPicPr>
          <p:cNvPr id="162"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163"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164" name="Shape 164"/>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65"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166"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167" name="Shape 167"/>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68" name="Shape 168"/>
          <p:cNvSpPr>
            <a:spLocks noGrp="1"/>
          </p:cNvSpPr>
          <p:nvPr>
            <p:ph type="title"/>
          </p:nvPr>
        </p:nvSpPr>
        <p:spPr>
          <a:xfrm>
            <a:off x="1154954" y="1447800"/>
            <a:ext cx="8825659" cy="1981200"/>
          </a:xfrm>
          <a:prstGeom prst="rect">
            <a:avLst/>
          </a:prstGeom>
        </p:spPr>
        <p:txBody>
          <a:bodyPr>
            <a:normAutofit/>
          </a:bodyPr>
          <a:lstStyle>
            <a:lvl1pPr>
              <a:defRPr sz="4800"/>
            </a:lvl1pPr>
          </a:lstStyle>
          <a:p>
            <a:r>
              <a:t>Title Text</a:t>
            </a:r>
          </a:p>
        </p:txBody>
      </p:sp>
      <p:sp>
        <p:nvSpPr>
          <p:cNvPr id="169" name="Shape 169"/>
          <p:cNvSpPr>
            <a:spLocks noGrp="1"/>
          </p:cNvSpPr>
          <p:nvPr>
            <p:ph type="body" sz="half" idx="1"/>
          </p:nvPr>
        </p:nvSpPr>
        <p:spPr>
          <a:xfrm>
            <a:off x="1154954" y="3657600"/>
            <a:ext cx="8825659" cy="2362200"/>
          </a:xfrm>
          <a:prstGeom prst="rect">
            <a:avLst/>
          </a:prstGeom>
        </p:spPr>
        <p:txBody>
          <a:bodyPr anchor="ctr"/>
          <a:lstStyle>
            <a:lvl1pPr marL="0" indent="0">
              <a:buClrTx/>
              <a:buSzTx/>
              <a:buFontTx/>
              <a:buNone/>
              <a:defRPr sz="1800"/>
            </a:lvl1pPr>
            <a:lvl2pPr marL="0" indent="457200">
              <a:buClrTx/>
              <a:buSzTx/>
              <a:buFontTx/>
              <a:buNone/>
              <a:defRPr sz="1800"/>
            </a:lvl2pPr>
            <a:lvl3pPr marL="0" indent="914400">
              <a:buClrTx/>
              <a:buSzTx/>
              <a:buFontTx/>
              <a:buNone/>
              <a:defRPr sz="1800"/>
            </a:lvl3pPr>
            <a:lvl4pPr marL="0" indent="1371600">
              <a:buClrTx/>
              <a:buSzTx/>
              <a:buFontTx/>
              <a:buNone/>
              <a:defRPr sz="1800"/>
            </a:lvl4pPr>
            <a:lvl5pPr marL="0" indent="1828800">
              <a:buClrTx/>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70" name="Shape 17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Quote with Caption">
    <p:spTree>
      <p:nvGrpSpPr>
        <p:cNvPr id="1" name=""/>
        <p:cNvGrpSpPr/>
        <p:nvPr/>
      </p:nvGrpSpPr>
      <p:grpSpPr>
        <a:xfrm>
          <a:off x="0" y="0"/>
          <a:ext cx="0" cy="0"/>
          <a:chOff x="0" y="0"/>
          <a:chExt cx="0" cy="0"/>
        </a:xfrm>
      </p:grpSpPr>
      <p:pic>
        <p:nvPicPr>
          <p:cNvPr id="177"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178"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179" name="Shape 179"/>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80"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181"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182" name="Shape 182"/>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83" name="Shape 183"/>
          <p:cNvSpPr>
            <a:spLocks noGrp="1"/>
          </p:cNvSpPr>
          <p:nvPr>
            <p:ph type="title"/>
          </p:nvPr>
        </p:nvSpPr>
        <p:spPr>
          <a:xfrm>
            <a:off x="1574800" y="1447800"/>
            <a:ext cx="7999316" cy="2323375"/>
          </a:xfrm>
          <a:prstGeom prst="rect">
            <a:avLst/>
          </a:prstGeom>
        </p:spPr>
        <p:txBody>
          <a:bodyPr>
            <a:normAutofit/>
          </a:bodyPr>
          <a:lstStyle>
            <a:lvl1pPr>
              <a:defRPr sz="4800"/>
            </a:lvl1pPr>
          </a:lstStyle>
          <a:p>
            <a:r>
              <a:t>Title Text</a:t>
            </a:r>
          </a:p>
        </p:txBody>
      </p:sp>
      <p:sp>
        <p:nvSpPr>
          <p:cNvPr id="184" name="Shape 184"/>
          <p:cNvSpPr>
            <a:spLocks noGrp="1"/>
          </p:cNvSpPr>
          <p:nvPr>
            <p:ph type="body" sz="quarter" idx="1"/>
          </p:nvPr>
        </p:nvSpPr>
        <p:spPr>
          <a:xfrm>
            <a:off x="1930400" y="3771174"/>
            <a:ext cx="7279649" cy="342175"/>
          </a:xfrm>
          <a:prstGeom prst="rect">
            <a:avLst/>
          </a:prstGeom>
        </p:spPr>
        <p:txBody>
          <a:bodyPr/>
          <a:lstStyle>
            <a:lvl1pPr marL="0" indent="0">
              <a:buClrTx/>
              <a:buSzTx/>
              <a:buFontTx/>
              <a:buNone/>
              <a:defRPr sz="1400" cap="small">
                <a:solidFill>
                  <a:srgbClr val="8AD0D6"/>
                </a:solidFill>
              </a:defRPr>
            </a:lvl1pPr>
            <a:lvl2pPr marL="0" indent="457200">
              <a:buClrTx/>
              <a:buSzTx/>
              <a:buFontTx/>
              <a:buNone/>
              <a:defRPr sz="1400" cap="small">
                <a:solidFill>
                  <a:srgbClr val="8AD0D6"/>
                </a:solidFill>
              </a:defRPr>
            </a:lvl2pPr>
            <a:lvl3pPr marL="0" indent="914400">
              <a:buClrTx/>
              <a:buSzTx/>
              <a:buFontTx/>
              <a:buNone/>
              <a:defRPr sz="1400" cap="small">
                <a:solidFill>
                  <a:srgbClr val="8AD0D6"/>
                </a:solidFill>
              </a:defRPr>
            </a:lvl3pPr>
            <a:lvl4pPr marL="0" indent="1371600">
              <a:buClrTx/>
              <a:buSzTx/>
              <a:buFontTx/>
              <a:buNone/>
              <a:defRPr sz="1400" cap="small">
                <a:solidFill>
                  <a:srgbClr val="8AD0D6"/>
                </a:solidFill>
              </a:defRPr>
            </a:lvl4pPr>
            <a:lvl5pPr marL="0" indent="1828800">
              <a:buClrTx/>
              <a:buSzTx/>
              <a:buFontTx/>
              <a:buNone/>
              <a:defRPr sz="1400" cap="small">
                <a:solidFill>
                  <a:srgbClr val="8AD0D6"/>
                </a:solidFill>
              </a:defRPr>
            </a:lvl5pPr>
          </a:lstStyle>
          <a:p>
            <a:r>
              <a:t>Body Level One</a:t>
            </a:r>
          </a:p>
          <a:p>
            <a:pPr lvl="1"/>
            <a:r>
              <a:t>Body Level Two</a:t>
            </a:r>
          </a:p>
          <a:p>
            <a:pPr lvl="2"/>
            <a:r>
              <a:t>Body Level Three</a:t>
            </a:r>
          </a:p>
          <a:p>
            <a:pPr lvl="3"/>
            <a:r>
              <a:t>Body Level Four</a:t>
            </a:r>
          </a:p>
          <a:p>
            <a:pPr lvl="4"/>
            <a:r>
              <a:t>Body Level Five</a:t>
            </a:r>
          </a:p>
        </p:txBody>
      </p:sp>
      <p:sp>
        <p:nvSpPr>
          <p:cNvPr id="185" name="Shape 185"/>
          <p:cNvSpPr>
            <a:spLocks noGrp="1"/>
          </p:cNvSpPr>
          <p:nvPr>
            <p:ph type="body" sz="quarter" idx="13"/>
          </p:nvPr>
        </p:nvSpPr>
        <p:spPr>
          <a:xfrm>
            <a:off x="1154954" y="4350656"/>
            <a:ext cx="8825659" cy="1676401"/>
          </a:xfrm>
          <a:prstGeom prst="rect">
            <a:avLst/>
          </a:prstGeom>
        </p:spPr>
        <p:txBody>
          <a:bodyPr anchor="ctr"/>
          <a:lstStyle/>
          <a:p>
            <a:pPr marL="0" indent="0">
              <a:buClrTx/>
              <a:buSzTx/>
              <a:buFontTx/>
              <a:buNone/>
              <a:defRPr sz="1800"/>
            </a:pPr>
            <a:endParaRPr/>
          </a:p>
        </p:txBody>
      </p:sp>
      <p:sp>
        <p:nvSpPr>
          <p:cNvPr id="186" name="Shape 186"/>
          <p:cNvSpPr/>
          <p:nvPr/>
        </p:nvSpPr>
        <p:spPr>
          <a:xfrm>
            <a:off x="898294" y="971253"/>
            <a:ext cx="801913" cy="181875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12200">
                <a:solidFill>
                  <a:srgbClr val="8AD0D6"/>
                </a:solidFill>
                <a:latin typeface="Arial"/>
                <a:ea typeface="Arial"/>
                <a:cs typeface="Arial"/>
                <a:sym typeface="Arial"/>
              </a:defRPr>
            </a:lvl1pPr>
          </a:lstStyle>
          <a:p>
            <a:r>
              <a:t>“</a:t>
            </a:r>
          </a:p>
        </p:txBody>
      </p:sp>
      <p:sp>
        <p:nvSpPr>
          <p:cNvPr id="187" name="Shape 187"/>
          <p:cNvSpPr/>
          <p:nvPr/>
        </p:nvSpPr>
        <p:spPr>
          <a:xfrm>
            <a:off x="9330490" y="2613786"/>
            <a:ext cx="801913" cy="181875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12200">
                <a:solidFill>
                  <a:srgbClr val="8AD0D6"/>
                </a:solidFill>
                <a:latin typeface="Arial"/>
                <a:ea typeface="Arial"/>
                <a:cs typeface="Arial"/>
                <a:sym typeface="Arial"/>
              </a:defRPr>
            </a:lvl1pPr>
          </a:lstStyle>
          <a:p>
            <a:r>
              <a:t>”</a:t>
            </a:r>
          </a:p>
        </p:txBody>
      </p:sp>
      <p:sp>
        <p:nvSpPr>
          <p:cNvPr id="188" name="Shape 18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Name Card">
    <p:spTree>
      <p:nvGrpSpPr>
        <p:cNvPr id="1" name=""/>
        <p:cNvGrpSpPr/>
        <p:nvPr/>
      </p:nvGrpSpPr>
      <p:grpSpPr>
        <a:xfrm>
          <a:off x="0" y="0"/>
          <a:ext cx="0" cy="0"/>
          <a:chOff x="0" y="0"/>
          <a:chExt cx="0" cy="0"/>
        </a:xfrm>
      </p:grpSpPr>
      <p:pic>
        <p:nvPicPr>
          <p:cNvPr id="195"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196"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197" name="Shape 197"/>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98"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199"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200" name="Shape 200"/>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201" name="Shape 201"/>
          <p:cNvSpPr>
            <a:spLocks noGrp="1"/>
          </p:cNvSpPr>
          <p:nvPr>
            <p:ph type="title"/>
          </p:nvPr>
        </p:nvSpPr>
        <p:spPr>
          <a:xfrm>
            <a:off x="1154954" y="3124200"/>
            <a:ext cx="8825660" cy="1653181"/>
          </a:xfrm>
          <a:prstGeom prst="rect">
            <a:avLst/>
          </a:prstGeom>
        </p:spPr>
        <p:txBody>
          <a:bodyPr anchor="b">
            <a:normAutofit/>
          </a:bodyPr>
          <a:lstStyle>
            <a:lvl1pPr>
              <a:defRPr sz="4000"/>
            </a:lvl1pPr>
          </a:lstStyle>
          <a:p>
            <a:r>
              <a:t>Title Text</a:t>
            </a:r>
          </a:p>
        </p:txBody>
      </p:sp>
      <p:sp>
        <p:nvSpPr>
          <p:cNvPr id="202" name="Shape 202"/>
          <p:cNvSpPr>
            <a:spLocks noGrp="1"/>
          </p:cNvSpPr>
          <p:nvPr>
            <p:ph type="body" sz="quarter" idx="1"/>
          </p:nvPr>
        </p:nvSpPr>
        <p:spPr>
          <a:xfrm>
            <a:off x="1154954" y="4777380"/>
            <a:ext cx="8825659" cy="860401"/>
          </a:xfrm>
          <a:prstGeom prst="rect">
            <a:avLst/>
          </a:prstGeom>
        </p:spPr>
        <p:txBody>
          <a:bodyPr/>
          <a:lstStyle>
            <a:lvl1pPr marL="0" indent="0">
              <a:buClrTx/>
              <a:buSzTx/>
              <a:buFontTx/>
              <a:buNone/>
              <a:defRPr>
                <a:solidFill>
                  <a:srgbClr val="8AD0D6"/>
                </a:solidFill>
              </a:defRPr>
            </a:lvl1pPr>
            <a:lvl2pPr marL="0" indent="457200">
              <a:buClrTx/>
              <a:buSzTx/>
              <a:buFontTx/>
              <a:buNone/>
              <a:defRPr>
                <a:solidFill>
                  <a:srgbClr val="8AD0D6"/>
                </a:solidFill>
              </a:defRPr>
            </a:lvl2pPr>
            <a:lvl3pPr marL="0" indent="914400">
              <a:buClrTx/>
              <a:buSzTx/>
              <a:buFontTx/>
              <a:buNone/>
              <a:defRPr>
                <a:solidFill>
                  <a:srgbClr val="8AD0D6"/>
                </a:solidFill>
              </a:defRPr>
            </a:lvl3pPr>
            <a:lvl4pPr marL="0" indent="1371600">
              <a:buClrTx/>
              <a:buSzTx/>
              <a:buFontTx/>
              <a:buNone/>
              <a:defRPr>
                <a:solidFill>
                  <a:srgbClr val="8AD0D6"/>
                </a:solidFill>
              </a:defRPr>
            </a:lvl4pPr>
            <a:lvl5pPr marL="0" indent="1828800">
              <a:buClrTx/>
              <a:buSzTx/>
              <a:buFontTx/>
              <a:buNone/>
              <a:defRPr>
                <a:solidFill>
                  <a:srgbClr val="8AD0D6"/>
                </a:solidFill>
              </a:defRPr>
            </a:lvl5pPr>
          </a:lstStyle>
          <a:p>
            <a:r>
              <a:t>Body Level One</a:t>
            </a:r>
          </a:p>
          <a:p>
            <a:pPr lvl="1"/>
            <a:r>
              <a:t>Body Level Two</a:t>
            </a:r>
          </a:p>
          <a:p>
            <a:pPr lvl="2"/>
            <a:r>
              <a:t>Body Level Three</a:t>
            </a:r>
          </a:p>
          <a:p>
            <a:pPr lvl="3"/>
            <a:r>
              <a:t>Body Level Four</a:t>
            </a:r>
          </a:p>
          <a:p>
            <a:pPr lvl="4"/>
            <a:r>
              <a:t>Body Level Five</a:t>
            </a:r>
          </a:p>
        </p:txBody>
      </p:sp>
      <p:sp>
        <p:nvSpPr>
          <p:cNvPr id="203" name="Shape 2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3 Column">
    <p:spTree>
      <p:nvGrpSpPr>
        <p:cNvPr id="1" name=""/>
        <p:cNvGrpSpPr/>
        <p:nvPr/>
      </p:nvGrpSpPr>
      <p:grpSpPr>
        <a:xfrm>
          <a:off x="0" y="0"/>
          <a:ext cx="0" cy="0"/>
          <a:chOff x="0" y="0"/>
          <a:chExt cx="0" cy="0"/>
        </a:xfrm>
      </p:grpSpPr>
      <p:pic>
        <p:nvPicPr>
          <p:cNvPr id="210"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211"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212" name="Shape 212"/>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213"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214"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215" name="Shape 215"/>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216" name="Shape 216"/>
          <p:cNvSpPr>
            <a:spLocks noGrp="1"/>
          </p:cNvSpPr>
          <p:nvPr>
            <p:ph type="title"/>
          </p:nvPr>
        </p:nvSpPr>
        <p:spPr>
          <a:xfrm>
            <a:off x="646110" y="452718"/>
            <a:ext cx="9404724" cy="1400531"/>
          </a:xfrm>
          <a:prstGeom prst="rect">
            <a:avLst/>
          </a:prstGeom>
        </p:spPr>
        <p:txBody>
          <a:bodyPr>
            <a:normAutofit/>
          </a:bodyPr>
          <a:lstStyle/>
          <a:p>
            <a:r>
              <a:t>Title Text</a:t>
            </a:r>
          </a:p>
        </p:txBody>
      </p:sp>
      <p:sp>
        <p:nvSpPr>
          <p:cNvPr id="217" name="Shape 217"/>
          <p:cNvSpPr>
            <a:spLocks noGrp="1"/>
          </p:cNvSpPr>
          <p:nvPr>
            <p:ph type="body" sz="quarter" idx="1"/>
          </p:nvPr>
        </p:nvSpPr>
        <p:spPr>
          <a:xfrm>
            <a:off x="632946" y="1981200"/>
            <a:ext cx="2946868" cy="576263"/>
          </a:xfrm>
          <a:prstGeom prst="rect">
            <a:avLst/>
          </a:prstGeom>
        </p:spPr>
        <p:txBody>
          <a:bodyPr anchor="b"/>
          <a:lstStyle>
            <a:lvl1pPr marL="0" indent="0">
              <a:buClrTx/>
              <a:buSzTx/>
              <a:buFontTx/>
              <a:buNone/>
              <a:defRPr sz="2400">
                <a:solidFill>
                  <a:srgbClr val="8AD0D6"/>
                </a:solidFill>
              </a:defRPr>
            </a:lvl1pPr>
            <a:lvl2pPr marL="0" indent="457200">
              <a:buClrTx/>
              <a:buSzTx/>
              <a:buFontTx/>
              <a:buNone/>
              <a:defRPr sz="2400">
                <a:solidFill>
                  <a:srgbClr val="8AD0D6"/>
                </a:solidFill>
              </a:defRPr>
            </a:lvl2pPr>
            <a:lvl3pPr marL="0" indent="914400">
              <a:buClrTx/>
              <a:buSzTx/>
              <a:buFontTx/>
              <a:buNone/>
              <a:defRPr sz="2400">
                <a:solidFill>
                  <a:srgbClr val="8AD0D6"/>
                </a:solidFill>
              </a:defRPr>
            </a:lvl3pPr>
            <a:lvl4pPr marL="0" indent="1371600">
              <a:buClrTx/>
              <a:buSzTx/>
              <a:buFontTx/>
              <a:buNone/>
              <a:defRPr sz="2400">
                <a:solidFill>
                  <a:srgbClr val="8AD0D6"/>
                </a:solidFill>
              </a:defRPr>
            </a:lvl4pPr>
            <a:lvl5pPr marL="0" indent="1828800">
              <a:buClrTx/>
              <a:buSzTx/>
              <a:buFontTx/>
              <a:buNone/>
              <a:defRPr sz="2400">
                <a:solidFill>
                  <a:srgbClr val="8AD0D6"/>
                </a:solidFill>
              </a:defRPr>
            </a:lvl5pPr>
          </a:lstStyle>
          <a:p>
            <a:r>
              <a:t>Body Level One</a:t>
            </a:r>
          </a:p>
          <a:p>
            <a:pPr lvl="1"/>
            <a:r>
              <a:t>Body Level Two</a:t>
            </a:r>
          </a:p>
          <a:p>
            <a:pPr lvl="2"/>
            <a:r>
              <a:t>Body Level Three</a:t>
            </a:r>
          </a:p>
          <a:p>
            <a:pPr lvl="3"/>
            <a:r>
              <a:t>Body Level Four</a:t>
            </a:r>
          </a:p>
          <a:p>
            <a:pPr lvl="4"/>
            <a:r>
              <a:t>Body Level Five</a:t>
            </a:r>
          </a:p>
        </p:txBody>
      </p:sp>
      <p:sp>
        <p:nvSpPr>
          <p:cNvPr id="218" name="Shape 218"/>
          <p:cNvSpPr>
            <a:spLocks noGrp="1"/>
          </p:cNvSpPr>
          <p:nvPr>
            <p:ph type="body" sz="quarter" idx="13"/>
          </p:nvPr>
        </p:nvSpPr>
        <p:spPr>
          <a:xfrm>
            <a:off x="652462" y="2667000"/>
            <a:ext cx="2927351" cy="3589338"/>
          </a:xfrm>
          <a:prstGeom prst="rect">
            <a:avLst/>
          </a:prstGeom>
        </p:spPr>
        <p:txBody>
          <a:bodyPr/>
          <a:lstStyle/>
          <a:p>
            <a:pPr marL="0" indent="0">
              <a:buClrTx/>
              <a:buSzTx/>
              <a:buFontTx/>
              <a:buNone/>
              <a:defRPr sz="1400"/>
            </a:pPr>
            <a:endParaRPr/>
          </a:p>
        </p:txBody>
      </p:sp>
      <p:sp>
        <p:nvSpPr>
          <p:cNvPr id="219" name="Shape 219"/>
          <p:cNvSpPr>
            <a:spLocks noGrp="1"/>
          </p:cNvSpPr>
          <p:nvPr>
            <p:ph type="body" sz="quarter" idx="14"/>
          </p:nvPr>
        </p:nvSpPr>
        <p:spPr>
          <a:xfrm>
            <a:off x="3883659" y="1981200"/>
            <a:ext cx="2936242" cy="576263"/>
          </a:xfrm>
          <a:prstGeom prst="rect">
            <a:avLst/>
          </a:prstGeom>
        </p:spPr>
        <p:txBody>
          <a:bodyPr anchor="b"/>
          <a:lstStyle/>
          <a:p>
            <a:pPr marL="0" indent="0">
              <a:buClrTx/>
              <a:buSzTx/>
              <a:buFontTx/>
              <a:buNone/>
              <a:defRPr sz="2400">
                <a:solidFill>
                  <a:srgbClr val="8AD0D6"/>
                </a:solidFill>
              </a:defRPr>
            </a:pPr>
            <a:endParaRPr/>
          </a:p>
        </p:txBody>
      </p:sp>
      <p:sp>
        <p:nvSpPr>
          <p:cNvPr id="220" name="Shape 220"/>
          <p:cNvSpPr>
            <a:spLocks noGrp="1"/>
          </p:cNvSpPr>
          <p:nvPr>
            <p:ph type="body" sz="quarter" idx="15"/>
          </p:nvPr>
        </p:nvSpPr>
        <p:spPr>
          <a:xfrm>
            <a:off x="3873105" y="2667000"/>
            <a:ext cx="2946795" cy="3589338"/>
          </a:xfrm>
          <a:prstGeom prst="rect">
            <a:avLst/>
          </a:prstGeom>
        </p:spPr>
        <p:txBody>
          <a:bodyPr/>
          <a:lstStyle/>
          <a:p>
            <a:pPr marL="0" indent="0">
              <a:buClrTx/>
              <a:buSzTx/>
              <a:buFontTx/>
              <a:buNone/>
              <a:defRPr sz="1400"/>
            </a:pPr>
            <a:endParaRPr/>
          </a:p>
        </p:txBody>
      </p:sp>
      <p:sp>
        <p:nvSpPr>
          <p:cNvPr id="221" name="Shape 221"/>
          <p:cNvSpPr>
            <a:spLocks noGrp="1"/>
          </p:cNvSpPr>
          <p:nvPr>
            <p:ph type="body" sz="quarter" idx="16"/>
          </p:nvPr>
        </p:nvSpPr>
        <p:spPr>
          <a:xfrm>
            <a:off x="7124700" y="1981200"/>
            <a:ext cx="2932114" cy="576263"/>
          </a:xfrm>
          <a:prstGeom prst="rect">
            <a:avLst/>
          </a:prstGeom>
        </p:spPr>
        <p:txBody>
          <a:bodyPr anchor="b"/>
          <a:lstStyle/>
          <a:p>
            <a:pPr marL="0" indent="0">
              <a:buClrTx/>
              <a:buSzTx/>
              <a:buFontTx/>
              <a:buNone/>
              <a:defRPr sz="2400">
                <a:solidFill>
                  <a:srgbClr val="8AD0D6"/>
                </a:solidFill>
              </a:defRPr>
            </a:pPr>
            <a:endParaRPr/>
          </a:p>
        </p:txBody>
      </p:sp>
      <p:sp>
        <p:nvSpPr>
          <p:cNvPr id="222" name="Shape 222"/>
          <p:cNvSpPr>
            <a:spLocks noGrp="1"/>
          </p:cNvSpPr>
          <p:nvPr>
            <p:ph type="body" sz="quarter" idx="17"/>
          </p:nvPr>
        </p:nvSpPr>
        <p:spPr>
          <a:xfrm>
            <a:off x="7124700" y="2667000"/>
            <a:ext cx="2932114" cy="3589338"/>
          </a:xfrm>
          <a:prstGeom prst="rect">
            <a:avLst/>
          </a:prstGeom>
        </p:spPr>
        <p:txBody>
          <a:bodyPr/>
          <a:lstStyle/>
          <a:p>
            <a:pPr marL="0" indent="0">
              <a:buClrTx/>
              <a:buSzTx/>
              <a:buFontTx/>
              <a:buNone/>
              <a:defRPr sz="1400"/>
            </a:pPr>
            <a:endParaRPr/>
          </a:p>
        </p:txBody>
      </p:sp>
      <p:sp>
        <p:nvSpPr>
          <p:cNvPr id="223" name="Shape 223"/>
          <p:cNvSpPr/>
          <p:nvPr/>
        </p:nvSpPr>
        <p:spPr>
          <a:xfrm flipH="1">
            <a:off x="3726141" y="2133600"/>
            <a:ext cx="1" cy="3962400"/>
          </a:xfrm>
          <a:prstGeom prst="line">
            <a:avLst/>
          </a:prstGeom>
          <a:ln w="12700" cap="rnd">
            <a:solidFill>
              <a:srgbClr val="8AD0D6">
                <a:alpha val="40000"/>
              </a:srgbClr>
            </a:solidFill>
          </a:ln>
        </p:spPr>
        <p:txBody>
          <a:bodyPr lIns="45719" rIns="45719"/>
          <a:lstStyle/>
          <a:p>
            <a:pPr>
              <a:defRPr>
                <a:solidFill>
                  <a:srgbClr val="FFFFFF"/>
                </a:solidFill>
              </a:defRPr>
            </a:pPr>
            <a:endParaRPr/>
          </a:p>
        </p:txBody>
      </p:sp>
      <p:sp>
        <p:nvSpPr>
          <p:cNvPr id="224" name="Shape 224"/>
          <p:cNvSpPr/>
          <p:nvPr/>
        </p:nvSpPr>
        <p:spPr>
          <a:xfrm flipH="1">
            <a:off x="6962226" y="2133600"/>
            <a:ext cx="1" cy="3966882"/>
          </a:xfrm>
          <a:prstGeom prst="line">
            <a:avLst/>
          </a:prstGeom>
          <a:ln w="12700" cap="rnd">
            <a:solidFill>
              <a:srgbClr val="8AD0D6">
                <a:alpha val="40000"/>
              </a:srgbClr>
            </a:solidFill>
          </a:ln>
        </p:spPr>
        <p:txBody>
          <a:bodyPr lIns="45719" rIns="45719"/>
          <a:lstStyle/>
          <a:p>
            <a:pPr>
              <a:defRPr>
                <a:solidFill>
                  <a:srgbClr val="FFFFFF"/>
                </a:solidFill>
              </a:defRPr>
            </a:pPr>
            <a:endParaRPr/>
          </a:p>
        </p:txBody>
      </p:sp>
      <p:sp>
        <p:nvSpPr>
          <p:cNvPr id="225" name="Shape 22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3 Picture Column">
    <p:spTree>
      <p:nvGrpSpPr>
        <p:cNvPr id="1" name=""/>
        <p:cNvGrpSpPr/>
        <p:nvPr/>
      </p:nvGrpSpPr>
      <p:grpSpPr>
        <a:xfrm>
          <a:off x="0" y="0"/>
          <a:ext cx="0" cy="0"/>
          <a:chOff x="0" y="0"/>
          <a:chExt cx="0" cy="0"/>
        </a:xfrm>
      </p:grpSpPr>
      <p:pic>
        <p:nvPicPr>
          <p:cNvPr id="232"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233"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234" name="Shape 234"/>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235"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236"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237" name="Shape 237"/>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238" name="Shape 238"/>
          <p:cNvSpPr>
            <a:spLocks noGrp="1"/>
          </p:cNvSpPr>
          <p:nvPr>
            <p:ph type="title"/>
          </p:nvPr>
        </p:nvSpPr>
        <p:spPr>
          <a:xfrm>
            <a:off x="646110" y="452718"/>
            <a:ext cx="9404724" cy="1400531"/>
          </a:xfrm>
          <a:prstGeom prst="rect">
            <a:avLst/>
          </a:prstGeom>
        </p:spPr>
        <p:txBody>
          <a:bodyPr>
            <a:normAutofit/>
          </a:bodyPr>
          <a:lstStyle/>
          <a:p>
            <a:r>
              <a:t>Title Text</a:t>
            </a:r>
          </a:p>
        </p:txBody>
      </p:sp>
      <p:sp>
        <p:nvSpPr>
          <p:cNvPr id="239" name="Shape 239"/>
          <p:cNvSpPr>
            <a:spLocks noGrp="1"/>
          </p:cNvSpPr>
          <p:nvPr>
            <p:ph type="body" sz="quarter" idx="1"/>
          </p:nvPr>
        </p:nvSpPr>
        <p:spPr>
          <a:xfrm>
            <a:off x="652462" y="4250949"/>
            <a:ext cx="2940051" cy="576263"/>
          </a:xfrm>
          <a:prstGeom prst="rect">
            <a:avLst/>
          </a:prstGeom>
        </p:spPr>
        <p:txBody>
          <a:bodyPr anchor="b"/>
          <a:lstStyle>
            <a:lvl1pPr marL="0" indent="0">
              <a:buClrTx/>
              <a:buSzTx/>
              <a:buFontTx/>
              <a:buNone/>
              <a:defRPr sz="2400">
                <a:solidFill>
                  <a:srgbClr val="8AD0D6"/>
                </a:solidFill>
              </a:defRPr>
            </a:lvl1pPr>
            <a:lvl2pPr marL="0" indent="457200">
              <a:buClrTx/>
              <a:buSzTx/>
              <a:buFontTx/>
              <a:buNone/>
              <a:defRPr sz="2400">
                <a:solidFill>
                  <a:srgbClr val="8AD0D6"/>
                </a:solidFill>
              </a:defRPr>
            </a:lvl2pPr>
            <a:lvl3pPr marL="0" indent="914400">
              <a:buClrTx/>
              <a:buSzTx/>
              <a:buFontTx/>
              <a:buNone/>
              <a:defRPr sz="2400">
                <a:solidFill>
                  <a:srgbClr val="8AD0D6"/>
                </a:solidFill>
              </a:defRPr>
            </a:lvl3pPr>
            <a:lvl4pPr marL="0" indent="1371600">
              <a:buClrTx/>
              <a:buSzTx/>
              <a:buFontTx/>
              <a:buNone/>
              <a:defRPr sz="2400">
                <a:solidFill>
                  <a:srgbClr val="8AD0D6"/>
                </a:solidFill>
              </a:defRPr>
            </a:lvl4pPr>
            <a:lvl5pPr marL="0" indent="1828800">
              <a:buClrTx/>
              <a:buSzTx/>
              <a:buFontTx/>
              <a:buNone/>
              <a:defRPr sz="2400">
                <a:solidFill>
                  <a:srgbClr val="8AD0D6"/>
                </a:solidFill>
              </a:defRPr>
            </a:lvl5pPr>
          </a:lstStyle>
          <a:p>
            <a:r>
              <a:t>Body Level One</a:t>
            </a:r>
          </a:p>
          <a:p>
            <a:pPr lvl="1"/>
            <a:r>
              <a:t>Body Level Two</a:t>
            </a:r>
          </a:p>
          <a:p>
            <a:pPr lvl="2"/>
            <a:r>
              <a:t>Body Level Three</a:t>
            </a:r>
          </a:p>
          <a:p>
            <a:pPr lvl="3"/>
            <a:r>
              <a:t>Body Level Four</a:t>
            </a:r>
          </a:p>
          <a:p>
            <a:pPr lvl="4"/>
            <a:r>
              <a:t>Body Level Five</a:t>
            </a:r>
          </a:p>
        </p:txBody>
      </p:sp>
      <p:sp>
        <p:nvSpPr>
          <p:cNvPr id="240" name="Shape 240"/>
          <p:cNvSpPr>
            <a:spLocks noGrp="1"/>
          </p:cNvSpPr>
          <p:nvPr>
            <p:ph type="pic" sz="quarter" idx="13"/>
          </p:nvPr>
        </p:nvSpPr>
        <p:spPr>
          <a:xfrm>
            <a:off x="652462" y="2209800"/>
            <a:ext cx="2940051" cy="1524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241" name="Shape 241"/>
          <p:cNvSpPr>
            <a:spLocks noGrp="1"/>
          </p:cNvSpPr>
          <p:nvPr>
            <p:ph type="body" sz="quarter" idx="14"/>
          </p:nvPr>
        </p:nvSpPr>
        <p:spPr>
          <a:xfrm>
            <a:off x="652462" y="4827211"/>
            <a:ext cx="2940051" cy="659190"/>
          </a:xfrm>
          <a:prstGeom prst="rect">
            <a:avLst/>
          </a:prstGeom>
        </p:spPr>
        <p:txBody>
          <a:bodyPr/>
          <a:lstStyle/>
          <a:p>
            <a:pPr marL="0" indent="0">
              <a:buClrTx/>
              <a:buSzTx/>
              <a:buFontTx/>
              <a:buNone/>
              <a:defRPr sz="1400"/>
            </a:pPr>
            <a:endParaRPr/>
          </a:p>
        </p:txBody>
      </p:sp>
      <p:sp>
        <p:nvSpPr>
          <p:cNvPr id="242" name="Shape 242"/>
          <p:cNvSpPr>
            <a:spLocks noGrp="1"/>
          </p:cNvSpPr>
          <p:nvPr>
            <p:ph type="body" sz="quarter" idx="15"/>
          </p:nvPr>
        </p:nvSpPr>
        <p:spPr>
          <a:xfrm>
            <a:off x="3889375" y="4250949"/>
            <a:ext cx="2930525" cy="576263"/>
          </a:xfrm>
          <a:prstGeom prst="rect">
            <a:avLst/>
          </a:prstGeom>
        </p:spPr>
        <p:txBody>
          <a:bodyPr anchor="b"/>
          <a:lstStyle/>
          <a:p>
            <a:pPr marL="0" indent="0">
              <a:buClrTx/>
              <a:buSzTx/>
              <a:buFontTx/>
              <a:buNone/>
              <a:defRPr sz="2400">
                <a:solidFill>
                  <a:srgbClr val="8AD0D6"/>
                </a:solidFill>
              </a:defRPr>
            </a:pPr>
            <a:endParaRPr/>
          </a:p>
        </p:txBody>
      </p:sp>
      <p:sp>
        <p:nvSpPr>
          <p:cNvPr id="243" name="Shape 243"/>
          <p:cNvSpPr>
            <a:spLocks noGrp="1"/>
          </p:cNvSpPr>
          <p:nvPr>
            <p:ph type="pic" sz="quarter" idx="16"/>
          </p:nvPr>
        </p:nvSpPr>
        <p:spPr>
          <a:xfrm>
            <a:off x="3889373" y="2209800"/>
            <a:ext cx="2930526" cy="1524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244" name="Shape 244"/>
          <p:cNvSpPr>
            <a:spLocks noGrp="1"/>
          </p:cNvSpPr>
          <p:nvPr>
            <p:ph type="body" sz="quarter" idx="17"/>
          </p:nvPr>
        </p:nvSpPr>
        <p:spPr>
          <a:xfrm>
            <a:off x="3888021" y="4827210"/>
            <a:ext cx="2934407" cy="659189"/>
          </a:xfrm>
          <a:prstGeom prst="rect">
            <a:avLst/>
          </a:prstGeom>
        </p:spPr>
        <p:txBody>
          <a:bodyPr/>
          <a:lstStyle/>
          <a:p>
            <a:pPr marL="0" indent="0">
              <a:buClrTx/>
              <a:buSzTx/>
              <a:buFontTx/>
              <a:buNone/>
              <a:defRPr sz="1400"/>
            </a:pPr>
            <a:endParaRPr/>
          </a:p>
        </p:txBody>
      </p:sp>
      <p:sp>
        <p:nvSpPr>
          <p:cNvPr id="245" name="Shape 245"/>
          <p:cNvSpPr>
            <a:spLocks noGrp="1"/>
          </p:cNvSpPr>
          <p:nvPr>
            <p:ph type="body" sz="quarter" idx="18"/>
          </p:nvPr>
        </p:nvSpPr>
        <p:spPr>
          <a:xfrm>
            <a:off x="7124700" y="4250949"/>
            <a:ext cx="2932114" cy="576263"/>
          </a:xfrm>
          <a:prstGeom prst="rect">
            <a:avLst/>
          </a:prstGeom>
        </p:spPr>
        <p:txBody>
          <a:bodyPr anchor="b"/>
          <a:lstStyle/>
          <a:p>
            <a:pPr marL="0" indent="0">
              <a:buClrTx/>
              <a:buSzTx/>
              <a:buFontTx/>
              <a:buNone/>
              <a:defRPr sz="2400">
                <a:solidFill>
                  <a:srgbClr val="8AD0D6"/>
                </a:solidFill>
              </a:defRPr>
            </a:pPr>
            <a:endParaRPr/>
          </a:p>
        </p:txBody>
      </p:sp>
      <p:sp>
        <p:nvSpPr>
          <p:cNvPr id="246" name="Shape 246"/>
          <p:cNvSpPr>
            <a:spLocks noGrp="1"/>
          </p:cNvSpPr>
          <p:nvPr>
            <p:ph type="pic" sz="quarter" idx="19"/>
          </p:nvPr>
        </p:nvSpPr>
        <p:spPr>
          <a:xfrm>
            <a:off x="7124699" y="2209800"/>
            <a:ext cx="2932114" cy="1524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247" name="Shape 247"/>
          <p:cNvSpPr>
            <a:spLocks noGrp="1"/>
          </p:cNvSpPr>
          <p:nvPr>
            <p:ph type="body" sz="quarter" idx="20"/>
          </p:nvPr>
        </p:nvSpPr>
        <p:spPr>
          <a:xfrm>
            <a:off x="7124575" y="4827208"/>
            <a:ext cx="2935998" cy="659189"/>
          </a:xfrm>
          <a:prstGeom prst="rect">
            <a:avLst/>
          </a:prstGeom>
        </p:spPr>
        <p:txBody>
          <a:bodyPr/>
          <a:lstStyle/>
          <a:p>
            <a:pPr marL="0" indent="0">
              <a:buClrTx/>
              <a:buSzTx/>
              <a:buFontTx/>
              <a:buNone/>
              <a:defRPr sz="1400"/>
            </a:pPr>
            <a:endParaRPr/>
          </a:p>
        </p:txBody>
      </p:sp>
      <p:sp>
        <p:nvSpPr>
          <p:cNvPr id="248" name="Shape 248"/>
          <p:cNvSpPr/>
          <p:nvPr/>
        </p:nvSpPr>
        <p:spPr>
          <a:xfrm flipH="1">
            <a:off x="3726141" y="2133600"/>
            <a:ext cx="1" cy="3962400"/>
          </a:xfrm>
          <a:prstGeom prst="line">
            <a:avLst/>
          </a:prstGeom>
          <a:ln w="12700" cap="rnd">
            <a:solidFill>
              <a:srgbClr val="8AD0D6">
                <a:alpha val="40000"/>
              </a:srgbClr>
            </a:solidFill>
          </a:ln>
        </p:spPr>
        <p:txBody>
          <a:bodyPr lIns="45719" rIns="45719"/>
          <a:lstStyle/>
          <a:p>
            <a:pPr>
              <a:defRPr>
                <a:solidFill>
                  <a:srgbClr val="FFFFFF"/>
                </a:solidFill>
              </a:defRPr>
            </a:pPr>
            <a:endParaRPr/>
          </a:p>
        </p:txBody>
      </p:sp>
      <p:sp>
        <p:nvSpPr>
          <p:cNvPr id="249" name="Shape 249"/>
          <p:cNvSpPr/>
          <p:nvPr/>
        </p:nvSpPr>
        <p:spPr>
          <a:xfrm flipH="1">
            <a:off x="6962226" y="2133600"/>
            <a:ext cx="1" cy="3966882"/>
          </a:xfrm>
          <a:prstGeom prst="line">
            <a:avLst/>
          </a:prstGeom>
          <a:ln w="12700" cap="rnd">
            <a:solidFill>
              <a:srgbClr val="8AD0D6">
                <a:alpha val="40000"/>
              </a:srgbClr>
            </a:solidFill>
          </a:ln>
        </p:spPr>
        <p:txBody>
          <a:bodyPr lIns="45719" rIns="45719"/>
          <a:lstStyle/>
          <a:p>
            <a:pPr>
              <a:defRPr>
                <a:solidFill>
                  <a:srgbClr val="FFFFFF"/>
                </a:solidFill>
              </a:defRPr>
            </a:pPr>
            <a:endParaRPr/>
          </a:p>
        </p:txBody>
      </p:sp>
      <p:sp>
        <p:nvSpPr>
          <p:cNvPr id="250" name="Shape 2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257"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258"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259" name="Shape 259"/>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260"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261"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262" name="Shape 262"/>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263" name="Shape 263"/>
          <p:cNvSpPr>
            <a:spLocks noGrp="1"/>
          </p:cNvSpPr>
          <p:nvPr>
            <p:ph type="title"/>
          </p:nvPr>
        </p:nvSpPr>
        <p:spPr>
          <a:xfrm>
            <a:off x="646110" y="452718"/>
            <a:ext cx="9404724" cy="1400531"/>
          </a:xfrm>
          <a:prstGeom prst="rect">
            <a:avLst/>
          </a:prstGeom>
        </p:spPr>
        <p:txBody>
          <a:bodyPr>
            <a:normAutofit/>
          </a:bodyPr>
          <a:lstStyle/>
          <a:p>
            <a:r>
              <a:t>Title Text</a:t>
            </a:r>
          </a:p>
        </p:txBody>
      </p:sp>
      <p:sp>
        <p:nvSpPr>
          <p:cNvPr id="264" name="Shape 264"/>
          <p:cNvSpPr>
            <a:spLocks noGrp="1"/>
          </p:cNvSpPr>
          <p:nvPr>
            <p:ph type="body" idx="1"/>
          </p:nvPr>
        </p:nvSpPr>
        <p:spPr>
          <a:xfrm>
            <a:off x="1103312" y="2052917"/>
            <a:ext cx="8946541" cy="419548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5" name="Shape 2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272"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273"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274" name="Shape 274"/>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275"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276"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277" name="Shape 277"/>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278" name="Shape 278"/>
          <p:cNvSpPr>
            <a:spLocks noGrp="1"/>
          </p:cNvSpPr>
          <p:nvPr>
            <p:ph type="title"/>
          </p:nvPr>
        </p:nvSpPr>
        <p:spPr>
          <a:xfrm>
            <a:off x="8304211" y="430212"/>
            <a:ext cx="1752602" cy="5826126"/>
          </a:xfrm>
          <a:prstGeom prst="rect">
            <a:avLst/>
          </a:prstGeom>
        </p:spPr>
        <p:txBody>
          <a:bodyPr anchor="b">
            <a:normAutofit/>
          </a:bodyPr>
          <a:lstStyle/>
          <a:p>
            <a:r>
              <a:t>Title Text</a:t>
            </a:r>
          </a:p>
        </p:txBody>
      </p:sp>
      <p:sp>
        <p:nvSpPr>
          <p:cNvPr id="279" name="Shape 279"/>
          <p:cNvSpPr>
            <a:spLocks noGrp="1"/>
          </p:cNvSpPr>
          <p:nvPr>
            <p:ph type="body" idx="1"/>
          </p:nvPr>
        </p:nvSpPr>
        <p:spPr>
          <a:xfrm>
            <a:off x="652462" y="887413"/>
            <a:ext cx="7423151" cy="536892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0" name="Shape 28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32"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33"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34" name="Shape 34"/>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35"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36"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37" name="Shape 37"/>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38" name="Shape 38"/>
          <p:cNvSpPr>
            <a:spLocks noGrp="1"/>
          </p:cNvSpPr>
          <p:nvPr>
            <p:ph type="title"/>
          </p:nvPr>
        </p:nvSpPr>
        <p:spPr>
          <a:xfrm>
            <a:off x="646110" y="452718"/>
            <a:ext cx="9404724" cy="1400531"/>
          </a:xfrm>
          <a:prstGeom prst="rect">
            <a:avLst/>
          </a:prstGeom>
        </p:spPr>
        <p:txBody>
          <a:bodyPr>
            <a:normAutofit/>
          </a:bodyPr>
          <a:lstStyle/>
          <a:p>
            <a:r>
              <a:t>Title Text</a:t>
            </a:r>
          </a:p>
        </p:txBody>
      </p:sp>
      <p:sp>
        <p:nvSpPr>
          <p:cNvPr id="39" name="Shape 39"/>
          <p:cNvSpPr>
            <a:spLocks noGrp="1"/>
          </p:cNvSpPr>
          <p:nvPr>
            <p:ph type="body" idx="1"/>
          </p:nvPr>
        </p:nvSpPr>
        <p:spPr>
          <a:xfrm>
            <a:off x="1103312" y="2052917"/>
            <a:ext cx="8946541" cy="419548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47"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48"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49" name="Shape 49"/>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50"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51"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52" name="Shape 52"/>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53" name="Shape 53"/>
          <p:cNvSpPr>
            <a:spLocks noGrp="1"/>
          </p:cNvSpPr>
          <p:nvPr>
            <p:ph type="title"/>
          </p:nvPr>
        </p:nvSpPr>
        <p:spPr>
          <a:xfrm>
            <a:off x="1154955" y="2861733"/>
            <a:ext cx="8825658" cy="1915648"/>
          </a:xfrm>
          <a:prstGeom prst="rect">
            <a:avLst/>
          </a:prstGeom>
        </p:spPr>
        <p:txBody>
          <a:bodyPr anchor="b">
            <a:normAutofit/>
          </a:bodyPr>
          <a:lstStyle>
            <a:lvl1pPr>
              <a:defRPr sz="4000"/>
            </a:lvl1pPr>
          </a:lstStyle>
          <a:p>
            <a:r>
              <a:t>Title Text</a:t>
            </a:r>
          </a:p>
        </p:txBody>
      </p:sp>
      <p:sp>
        <p:nvSpPr>
          <p:cNvPr id="54" name="Shape 54"/>
          <p:cNvSpPr>
            <a:spLocks noGrp="1"/>
          </p:cNvSpPr>
          <p:nvPr>
            <p:ph type="body" sz="quarter" idx="1"/>
          </p:nvPr>
        </p:nvSpPr>
        <p:spPr>
          <a:xfrm>
            <a:off x="1154954" y="4777380"/>
            <a:ext cx="8825660" cy="860401"/>
          </a:xfrm>
          <a:prstGeom prst="rect">
            <a:avLst/>
          </a:prstGeom>
        </p:spPr>
        <p:txBody>
          <a:bodyPr/>
          <a:lstStyle>
            <a:lvl1pPr marL="0" indent="0">
              <a:buClrTx/>
              <a:buSzTx/>
              <a:buFontTx/>
              <a:buNone/>
              <a:defRPr cap="all">
                <a:solidFill>
                  <a:srgbClr val="8AD0D6"/>
                </a:solidFill>
              </a:defRPr>
            </a:lvl1pPr>
            <a:lvl2pPr marL="0" indent="457200">
              <a:buClrTx/>
              <a:buSzTx/>
              <a:buFontTx/>
              <a:buNone/>
              <a:defRPr cap="all">
                <a:solidFill>
                  <a:srgbClr val="8AD0D6"/>
                </a:solidFill>
              </a:defRPr>
            </a:lvl2pPr>
            <a:lvl3pPr marL="0" indent="914400">
              <a:buClrTx/>
              <a:buSzTx/>
              <a:buFontTx/>
              <a:buNone/>
              <a:defRPr cap="all">
                <a:solidFill>
                  <a:srgbClr val="8AD0D6"/>
                </a:solidFill>
              </a:defRPr>
            </a:lvl3pPr>
            <a:lvl4pPr marL="0" indent="1371600">
              <a:buClrTx/>
              <a:buSzTx/>
              <a:buFontTx/>
              <a:buNone/>
              <a:defRPr cap="all">
                <a:solidFill>
                  <a:srgbClr val="8AD0D6"/>
                </a:solidFill>
              </a:defRPr>
            </a:lvl4pPr>
            <a:lvl5pPr marL="0" indent="1828800">
              <a:buClrTx/>
              <a:buSzTx/>
              <a:buFontTx/>
              <a:buNone/>
              <a:defRPr cap="all">
                <a:solidFill>
                  <a:srgbClr val="8AD0D6"/>
                </a:solidFill>
              </a:defRPr>
            </a:lvl5pPr>
          </a:lstStyle>
          <a:p>
            <a:r>
              <a:t>Body Level One</a:t>
            </a:r>
          </a:p>
          <a:p>
            <a:pPr lvl="1"/>
            <a:r>
              <a:t>Body Level Two</a:t>
            </a:r>
          </a:p>
          <a:p>
            <a:pPr lvl="2"/>
            <a:r>
              <a:t>Body Level Three</a:t>
            </a:r>
          </a:p>
          <a:p>
            <a:pPr lvl="3"/>
            <a:r>
              <a:t>Body Level Four</a:t>
            </a:r>
          </a:p>
          <a:p>
            <a:pPr lvl="4"/>
            <a:r>
              <a:t>Body Level Five</a:t>
            </a:r>
          </a:p>
        </p:txBody>
      </p:sp>
      <p:sp>
        <p:nvSpPr>
          <p:cNvPr id="55" name="Shape 5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62"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63"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64" name="Shape 64"/>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65"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66"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67" name="Shape 67"/>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68" name="Shape 68"/>
          <p:cNvSpPr>
            <a:spLocks noGrp="1"/>
          </p:cNvSpPr>
          <p:nvPr>
            <p:ph type="title"/>
          </p:nvPr>
        </p:nvSpPr>
        <p:spPr>
          <a:xfrm>
            <a:off x="646110" y="452718"/>
            <a:ext cx="9404724" cy="1400531"/>
          </a:xfrm>
          <a:prstGeom prst="rect">
            <a:avLst/>
          </a:prstGeom>
        </p:spPr>
        <p:txBody>
          <a:bodyPr>
            <a:normAutofit/>
          </a:bodyPr>
          <a:lstStyle/>
          <a:p>
            <a:r>
              <a:t>Title Text</a:t>
            </a:r>
          </a:p>
        </p:txBody>
      </p:sp>
      <p:sp>
        <p:nvSpPr>
          <p:cNvPr id="69" name="Shape 69"/>
          <p:cNvSpPr>
            <a:spLocks noGrp="1"/>
          </p:cNvSpPr>
          <p:nvPr>
            <p:ph type="body" sz="half" idx="1"/>
          </p:nvPr>
        </p:nvSpPr>
        <p:spPr>
          <a:xfrm>
            <a:off x="1103312" y="2060575"/>
            <a:ext cx="4396340" cy="4195763"/>
          </a:xfrm>
          <a:prstGeom prst="rect">
            <a:avLst/>
          </a:prstGeom>
        </p:spPr>
        <p:txBody>
          <a:bodyPr/>
          <a:lstStyle>
            <a:lvl1pPr>
              <a:defRPr sz="1800"/>
            </a:lvl1pPr>
            <a:lvl2pPr marL="778668" indent="-321468">
              <a:defRPr sz="1800"/>
            </a:lvl2pPr>
            <a:lvl3pPr marL="1208314" indent="-293914">
              <a:defRPr sz="1800"/>
            </a:lvl3pPr>
            <a:lvl4pPr marL="1714500" indent="-342900">
              <a:defRPr sz="1800"/>
            </a:lvl4pPr>
            <a:lvl5pPr marL="2171700" indent="-342900">
              <a:defRPr sz="1800"/>
            </a:lvl5pPr>
          </a:lstStyle>
          <a:p>
            <a:r>
              <a:t>Body Level One</a:t>
            </a:r>
          </a:p>
          <a:p>
            <a:pPr lvl="1"/>
            <a:r>
              <a:t>Body Level Two</a:t>
            </a:r>
          </a:p>
          <a:p>
            <a:pPr lvl="2"/>
            <a:r>
              <a:t>Body Level Three</a:t>
            </a:r>
          </a:p>
          <a:p>
            <a:pPr lvl="3"/>
            <a:r>
              <a:t>Body Level Four</a:t>
            </a:r>
          </a:p>
          <a:p>
            <a:pPr lvl="4"/>
            <a:r>
              <a:t>Body Level Five</a:t>
            </a:r>
          </a:p>
        </p:txBody>
      </p:sp>
      <p:sp>
        <p:nvSpPr>
          <p:cNvPr id="70" name="Shape 7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77"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78"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79" name="Shape 79"/>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80"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81"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82" name="Shape 82"/>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83" name="Shape 83"/>
          <p:cNvSpPr>
            <a:spLocks noGrp="1"/>
          </p:cNvSpPr>
          <p:nvPr>
            <p:ph type="title"/>
          </p:nvPr>
        </p:nvSpPr>
        <p:spPr>
          <a:xfrm>
            <a:off x="646110" y="452718"/>
            <a:ext cx="9404724" cy="1400531"/>
          </a:xfrm>
          <a:prstGeom prst="rect">
            <a:avLst/>
          </a:prstGeom>
        </p:spPr>
        <p:txBody>
          <a:bodyPr>
            <a:normAutofit/>
          </a:bodyPr>
          <a:lstStyle/>
          <a:p>
            <a:r>
              <a:t>Title Text</a:t>
            </a:r>
          </a:p>
        </p:txBody>
      </p:sp>
      <p:sp>
        <p:nvSpPr>
          <p:cNvPr id="84" name="Shape 84"/>
          <p:cNvSpPr>
            <a:spLocks noGrp="1"/>
          </p:cNvSpPr>
          <p:nvPr>
            <p:ph type="body" sz="quarter" idx="1"/>
          </p:nvPr>
        </p:nvSpPr>
        <p:spPr>
          <a:xfrm>
            <a:off x="1103312" y="1905000"/>
            <a:ext cx="4396339" cy="576263"/>
          </a:xfrm>
          <a:prstGeom prst="rect">
            <a:avLst/>
          </a:prstGeom>
        </p:spPr>
        <p:txBody>
          <a:bodyPr anchor="b"/>
          <a:lstStyle>
            <a:lvl1pPr marL="0" indent="0">
              <a:buClrTx/>
              <a:buSzTx/>
              <a:buFontTx/>
              <a:buNone/>
              <a:defRPr sz="2400">
                <a:solidFill>
                  <a:srgbClr val="8AD0D6"/>
                </a:solidFill>
              </a:defRPr>
            </a:lvl1pPr>
            <a:lvl2pPr marL="0" indent="457200">
              <a:buClrTx/>
              <a:buSzTx/>
              <a:buFontTx/>
              <a:buNone/>
              <a:defRPr sz="2400">
                <a:solidFill>
                  <a:srgbClr val="8AD0D6"/>
                </a:solidFill>
              </a:defRPr>
            </a:lvl2pPr>
            <a:lvl3pPr marL="0" indent="914400">
              <a:buClrTx/>
              <a:buSzTx/>
              <a:buFontTx/>
              <a:buNone/>
              <a:defRPr sz="2400">
                <a:solidFill>
                  <a:srgbClr val="8AD0D6"/>
                </a:solidFill>
              </a:defRPr>
            </a:lvl3pPr>
            <a:lvl4pPr marL="0" indent="1371600">
              <a:buClrTx/>
              <a:buSzTx/>
              <a:buFontTx/>
              <a:buNone/>
              <a:defRPr sz="2400">
                <a:solidFill>
                  <a:srgbClr val="8AD0D6"/>
                </a:solidFill>
              </a:defRPr>
            </a:lvl4pPr>
            <a:lvl5pPr marL="0" indent="1828800">
              <a:buClrTx/>
              <a:buSzTx/>
              <a:buFontTx/>
              <a:buNone/>
              <a:defRPr sz="2400">
                <a:solidFill>
                  <a:srgbClr val="8AD0D6"/>
                </a:solidFill>
              </a:defRPr>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body" sz="quarter" idx="13"/>
          </p:nvPr>
        </p:nvSpPr>
        <p:spPr>
          <a:xfrm>
            <a:off x="5654495" y="1905000"/>
            <a:ext cx="4396340" cy="576263"/>
          </a:xfrm>
          <a:prstGeom prst="rect">
            <a:avLst/>
          </a:prstGeom>
        </p:spPr>
        <p:txBody>
          <a:bodyPr anchor="b"/>
          <a:lstStyle/>
          <a:p>
            <a:pPr marL="0" indent="0">
              <a:buClrTx/>
              <a:buSzTx/>
              <a:buFontTx/>
              <a:buNone/>
              <a:defRPr sz="2400">
                <a:solidFill>
                  <a:srgbClr val="8AD0D6"/>
                </a:solidFill>
              </a:defRPr>
            </a:pPr>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93"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94"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95" name="Shape 95"/>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96"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97"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98" name="Shape 98"/>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99" name="Shape 99"/>
          <p:cNvSpPr>
            <a:spLocks noGrp="1"/>
          </p:cNvSpPr>
          <p:nvPr>
            <p:ph type="title"/>
          </p:nvPr>
        </p:nvSpPr>
        <p:spPr>
          <a:xfrm>
            <a:off x="646110" y="452718"/>
            <a:ext cx="9404724" cy="1400531"/>
          </a:xfrm>
          <a:prstGeom prst="rect">
            <a:avLst/>
          </a:prstGeom>
        </p:spPr>
        <p:txBody>
          <a:bodyPr>
            <a:normAutofit/>
          </a:bodyPr>
          <a:lstStyle/>
          <a:p>
            <a:r>
              <a:t>Title Text</a:t>
            </a:r>
          </a:p>
        </p:txBody>
      </p:sp>
      <p:sp>
        <p:nvSpPr>
          <p:cNvPr id="100" name="Shape 10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7" name="Shape 10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114"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115"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116" name="Shape 116"/>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17"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118"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119" name="Shape 119"/>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20" name="Shape 120"/>
          <p:cNvSpPr>
            <a:spLocks noGrp="1"/>
          </p:cNvSpPr>
          <p:nvPr>
            <p:ph type="title"/>
          </p:nvPr>
        </p:nvSpPr>
        <p:spPr>
          <a:xfrm>
            <a:off x="1154952" y="1447800"/>
            <a:ext cx="3401066" cy="1447800"/>
          </a:xfrm>
          <a:prstGeom prst="rect">
            <a:avLst/>
          </a:prstGeom>
        </p:spPr>
        <p:txBody>
          <a:bodyPr anchor="b">
            <a:normAutofit/>
          </a:bodyPr>
          <a:lstStyle>
            <a:lvl1pPr>
              <a:defRPr sz="2400"/>
            </a:lvl1pPr>
          </a:lstStyle>
          <a:p>
            <a:r>
              <a:t>Title Text</a:t>
            </a:r>
          </a:p>
        </p:txBody>
      </p:sp>
      <p:sp>
        <p:nvSpPr>
          <p:cNvPr id="121" name="Shape 121"/>
          <p:cNvSpPr>
            <a:spLocks noGrp="1"/>
          </p:cNvSpPr>
          <p:nvPr>
            <p:ph type="body" sz="half" idx="1"/>
          </p:nvPr>
        </p:nvSpPr>
        <p:spPr>
          <a:xfrm>
            <a:off x="4784616" y="1447800"/>
            <a:ext cx="5195998" cy="4572000"/>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122" name="Shape 122"/>
          <p:cNvSpPr>
            <a:spLocks noGrp="1"/>
          </p:cNvSpPr>
          <p:nvPr>
            <p:ph type="body" sz="quarter" idx="13"/>
          </p:nvPr>
        </p:nvSpPr>
        <p:spPr>
          <a:xfrm>
            <a:off x="1154952" y="3129279"/>
            <a:ext cx="3401064" cy="2895600"/>
          </a:xfrm>
          <a:prstGeom prst="rect">
            <a:avLst/>
          </a:prstGeom>
        </p:spPr>
        <p:txBody>
          <a:bodyPr/>
          <a:lstStyle/>
          <a:p>
            <a:pPr marL="0" indent="0">
              <a:buClrTx/>
              <a:buSzTx/>
              <a:buFontTx/>
              <a:buNone/>
              <a:defRPr sz="1400"/>
            </a:pPr>
            <a:endParaRPr/>
          </a:p>
        </p:txBody>
      </p:sp>
      <p:sp>
        <p:nvSpPr>
          <p:cNvPr id="123" name="Shape 1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130" name="image2.png"/>
          <p:cNvPicPr>
            <a:picLocks noChangeAspect="1"/>
          </p:cNvPicPr>
          <p:nvPr/>
        </p:nvPicPr>
        <p:blipFill>
          <a:blip r:embed="rId2">
            <a:extLst/>
          </a:blip>
          <a:srcRect l="3613"/>
          <a:stretch>
            <a:fillRect/>
          </a:stretch>
        </p:blipFill>
        <p:spPr>
          <a:xfrm>
            <a:off x="0" y="2669684"/>
            <a:ext cx="4037013" cy="4188316"/>
          </a:xfrm>
          <a:prstGeom prst="rect">
            <a:avLst/>
          </a:prstGeom>
          <a:ln w="12700">
            <a:miter lim="400000"/>
          </a:ln>
        </p:spPr>
      </p:pic>
      <p:pic>
        <p:nvPicPr>
          <p:cNvPr id="131" name="image3.png"/>
          <p:cNvPicPr>
            <a:picLocks noChangeAspect="1"/>
          </p:cNvPicPr>
          <p:nvPr/>
        </p:nvPicPr>
        <p:blipFill>
          <a:blip r:embed="rId3">
            <a:extLst/>
          </a:blip>
          <a:srcRect l="35640"/>
          <a:stretch>
            <a:fillRect/>
          </a:stretch>
        </p:blipFill>
        <p:spPr>
          <a:xfrm>
            <a:off x="-1" y="2892346"/>
            <a:ext cx="1522414" cy="2365454"/>
          </a:xfrm>
          <a:prstGeom prst="rect">
            <a:avLst/>
          </a:prstGeom>
          <a:ln w="12700">
            <a:miter lim="400000"/>
          </a:ln>
        </p:spPr>
      </p:pic>
      <p:sp>
        <p:nvSpPr>
          <p:cNvPr id="132" name="Shape 132"/>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33" name="image4.png"/>
          <p:cNvPicPr>
            <a:picLocks noChangeAspect="1"/>
          </p:cNvPicPr>
          <p:nvPr/>
        </p:nvPicPr>
        <p:blipFill>
          <a:blip r:embed="rId4">
            <a:extLst/>
          </a:blip>
          <a:srcRect t="28812"/>
          <a:stretch>
            <a:fillRect/>
          </a:stretch>
        </p:blipFill>
        <p:spPr>
          <a:xfrm>
            <a:off x="7999411" y="0"/>
            <a:ext cx="1603388" cy="1141407"/>
          </a:xfrm>
          <a:prstGeom prst="rect">
            <a:avLst/>
          </a:prstGeom>
          <a:ln w="12700">
            <a:miter lim="400000"/>
          </a:ln>
        </p:spPr>
      </p:pic>
      <p:pic>
        <p:nvPicPr>
          <p:cNvPr id="134" name="image5.png"/>
          <p:cNvPicPr>
            <a:picLocks noChangeAspect="1"/>
          </p:cNvPicPr>
          <p:nvPr/>
        </p:nvPicPr>
        <p:blipFill>
          <a:blip r:embed="rId5">
            <a:extLst/>
          </a:blip>
          <a:srcRect b="23320"/>
          <a:stretch>
            <a:fillRect/>
          </a:stretch>
        </p:blipFill>
        <p:spPr>
          <a:xfrm>
            <a:off x="8605877" y="6096000"/>
            <a:ext cx="993735" cy="762000"/>
          </a:xfrm>
          <a:prstGeom prst="rect">
            <a:avLst/>
          </a:prstGeom>
          <a:ln w="12700">
            <a:miter lim="400000"/>
          </a:ln>
        </p:spPr>
      </p:pic>
      <p:sp>
        <p:nvSpPr>
          <p:cNvPr id="135" name="Shape 135"/>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36" name="Shape 136"/>
          <p:cNvSpPr>
            <a:spLocks noGrp="1"/>
          </p:cNvSpPr>
          <p:nvPr>
            <p:ph type="title"/>
          </p:nvPr>
        </p:nvSpPr>
        <p:spPr>
          <a:xfrm>
            <a:off x="1153906" y="1854192"/>
            <a:ext cx="5092908" cy="1574809"/>
          </a:xfrm>
          <a:prstGeom prst="rect">
            <a:avLst/>
          </a:prstGeom>
        </p:spPr>
        <p:txBody>
          <a:bodyPr anchor="b">
            <a:normAutofit/>
          </a:bodyPr>
          <a:lstStyle>
            <a:lvl1pPr>
              <a:defRPr sz="3600"/>
            </a:lvl1pPr>
          </a:lstStyle>
          <a:p>
            <a:r>
              <a:t>Title Text</a:t>
            </a:r>
          </a:p>
        </p:txBody>
      </p:sp>
      <p:sp>
        <p:nvSpPr>
          <p:cNvPr id="137" name="Shape 137"/>
          <p:cNvSpPr>
            <a:spLocks noGrp="1"/>
          </p:cNvSpPr>
          <p:nvPr>
            <p:ph type="pic" sz="quarter" idx="13"/>
          </p:nvPr>
        </p:nvSpPr>
        <p:spPr>
          <a:xfrm>
            <a:off x="6949546" y="1143000"/>
            <a:ext cx="3200401" cy="4572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138" name="Shape 138"/>
          <p:cNvSpPr>
            <a:spLocks noGrp="1"/>
          </p:cNvSpPr>
          <p:nvPr>
            <p:ph type="body" sz="quarter" idx="1"/>
          </p:nvPr>
        </p:nvSpPr>
        <p:spPr>
          <a:xfrm>
            <a:off x="1154954" y="3657600"/>
            <a:ext cx="5084980" cy="1371600"/>
          </a:xfrm>
          <a:prstGeom prst="rect">
            <a:avLst/>
          </a:prstGeom>
        </p:spPr>
        <p:txBody>
          <a:bodyPr/>
          <a:lstStyle>
            <a:lvl1pPr marL="0" indent="0">
              <a:buClrTx/>
              <a:buSzTx/>
              <a:buFontTx/>
              <a:buNone/>
              <a:defRPr sz="1400"/>
            </a:lvl1pPr>
            <a:lvl2pPr marL="0" indent="457200">
              <a:buClrTx/>
              <a:buSzTx/>
              <a:buFontTx/>
              <a:buNone/>
              <a:defRPr sz="1400"/>
            </a:lvl2pPr>
            <a:lvl3pPr marL="0" indent="914400">
              <a:buClrTx/>
              <a:buSzTx/>
              <a:buFontTx/>
              <a:buNone/>
              <a:defRPr sz="1400"/>
            </a:lvl3pPr>
            <a:lvl4pPr marL="0" indent="1371600">
              <a:buClrTx/>
              <a:buSzTx/>
              <a:buFontTx/>
              <a:buNone/>
              <a:defRPr sz="1400"/>
            </a:lvl4pPr>
            <a:lvl5pPr marL="0" indent="1828800">
              <a:buClrTx/>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139" name="Shape 13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srcRect/>
          <a:stretch>
            <a:fillRect/>
          </a:stretch>
        </a:blipFill>
        <a:effectLst/>
      </p:bgPr>
    </p:bg>
    <p:spTree>
      <p:nvGrpSpPr>
        <p:cNvPr id="1" name=""/>
        <p:cNvGrpSpPr/>
        <p:nvPr/>
      </p:nvGrpSpPr>
      <p:grpSpPr>
        <a:xfrm>
          <a:off x="0" y="0"/>
          <a:ext cx="0" cy="0"/>
          <a:chOff x="0" y="0"/>
          <a:chExt cx="0" cy="0"/>
        </a:xfrm>
      </p:grpSpPr>
      <p:pic>
        <p:nvPicPr>
          <p:cNvPr id="2" name="image2.png"/>
          <p:cNvPicPr>
            <a:picLocks noChangeAspect="1"/>
          </p:cNvPicPr>
          <p:nvPr/>
        </p:nvPicPr>
        <p:blipFill>
          <a:blip r:embed="rId20">
            <a:extLst/>
          </a:blip>
          <a:srcRect l="3613"/>
          <a:stretch>
            <a:fillRect/>
          </a:stretch>
        </p:blipFill>
        <p:spPr>
          <a:xfrm>
            <a:off x="0" y="2669684"/>
            <a:ext cx="4037013" cy="4188316"/>
          </a:xfrm>
          <a:prstGeom prst="rect">
            <a:avLst/>
          </a:prstGeom>
          <a:ln w="12700">
            <a:miter lim="400000"/>
          </a:ln>
        </p:spPr>
      </p:pic>
      <p:pic>
        <p:nvPicPr>
          <p:cNvPr id="3" name="image3.png"/>
          <p:cNvPicPr>
            <a:picLocks noChangeAspect="1"/>
          </p:cNvPicPr>
          <p:nvPr/>
        </p:nvPicPr>
        <p:blipFill>
          <a:blip r:embed="rId21">
            <a:extLst/>
          </a:blip>
          <a:srcRect l="35640"/>
          <a:stretch>
            <a:fillRect/>
          </a:stretch>
        </p:blipFill>
        <p:spPr>
          <a:xfrm>
            <a:off x="-1" y="2892346"/>
            <a:ext cx="1522414" cy="2365454"/>
          </a:xfrm>
          <a:prstGeom prst="rect">
            <a:avLst/>
          </a:prstGeom>
          <a:ln w="12700">
            <a:miter lim="400000"/>
          </a:ln>
        </p:spPr>
      </p:pic>
      <p:sp>
        <p:nvSpPr>
          <p:cNvPr id="4" name="Shape 4"/>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5" name="image4.png"/>
          <p:cNvPicPr>
            <a:picLocks noChangeAspect="1"/>
          </p:cNvPicPr>
          <p:nvPr/>
        </p:nvPicPr>
        <p:blipFill>
          <a:blip r:embed="rId22">
            <a:extLst/>
          </a:blip>
          <a:srcRect t="28812"/>
          <a:stretch>
            <a:fillRect/>
          </a:stretch>
        </p:blipFill>
        <p:spPr>
          <a:xfrm>
            <a:off x="7999411" y="0"/>
            <a:ext cx="1603388" cy="1141407"/>
          </a:xfrm>
          <a:prstGeom prst="rect">
            <a:avLst/>
          </a:prstGeom>
          <a:ln w="12700">
            <a:miter lim="400000"/>
          </a:ln>
        </p:spPr>
      </p:pic>
      <p:pic>
        <p:nvPicPr>
          <p:cNvPr id="6" name="image5.png"/>
          <p:cNvPicPr>
            <a:picLocks noChangeAspect="1"/>
          </p:cNvPicPr>
          <p:nvPr/>
        </p:nvPicPr>
        <p:blipFill>
          <a:blip r:embed="rId23">
            <a:extLst/>
          </a:blip>
          <a:srcRect b="23320"/>
          <a:stretch>
            <a:fillRect/>
          </a:stretch>
        </p:blipFill>
        <p:spPr>
          <a:xfrm>
            <a:off x="8605877" y="6096000"/>
            <a:ext cx="993735" cy="762000"/>
          </a:xfrm>
          <a:prstGeom prst="rect">
            <a:avLst/>
          </a:prstGeom>
          <a:ln w="12700">
            <a:miter lim="400000"/>
          </a:ln>
        </p:spPr>
      </p:pic>
      <p:sp>
        <p:nvSpPr>
          <p:cNvPr id="7" name="Shape 7"/>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8" name="Shape 8"/>
          <p:cNvSpPr>
            <a:spLocks noGrp="1"/>
          </p:cNvSpPr>
          <p:nvPr>
            <p:ph type="title"/>
          </p:nvPr>
        </p:nvSpPr>
        <p:spPr>
          <a:xfrm>
            <a:off x="609600" y="274637"/>
            <a:ext cx="109728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t>Title Text</a:t>
            </a:r>
          </a:p>
        </p:txBody>
      </p:sp>
      <p:sp>
        <p:nvSpPr>
          <p:cNvPr id="9" name="Shape 9"/>
          <p:cNvSpPr>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10" name="Shape 10"/>
          <p:cNvSpPr>
            <a:spLocks noGrp="1"/>
          </p:cNvSpPr>
          <p:nvPr>
            <p:ph type="sldNum" sz="quarter" idx="2"/>
          </p:nvPr>
        </p:nvSpPr>
        <p:spPr>
          <a:xfrm>
            <a:off x="10522496" y="540176"/>
            <a:ext cx="498287" cy="523240"/>
          </a:xfrm>
          <a:prstGeom prst="rect">
            <a:avLst/>
          </a:prstGeom>
          <a:ln w="12700">
            <a:miter lim="400000"/>
          </a:ln>
        </p:spPr>
        <p:txBody>
          <a:bodyPr wrap="none" lIns="45719" rIns="45719" anchor="b">
            <a:spAutoFit/>
          </a:bodyPr>
          <a:lstStyle>
            <a:lvl1pPr algn="ctr">
              <a:defRPr sz="28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457200" rtl="0" latinLnBrk="0">
        <a:lnSpc>
          <a:spcPct val="100000"/>
        </a:lnSpc>
        <a:spcBef>
          <a:spcPts val="0"/>
        </a:spcBef>
        <a:spcAft>
          <a:spcPts val="0"/>
        </a:spcAft>
        <a:buClrTx/>
        <a:buSzTx/>
        <a:buFontTx/>
        <a:buNone/>
        <a:tabLst/>
        <a:defRPr sz="4200" b="0" i="0" u="none" strike="noStrike" cap="none" spc="0" baseline="0">
          <a:ln>
            <a:noFill/>
          </a:ln>
          <a:solidFill>
            <a:srgbClr val="EBEBEB"/>
          </a:solidFill>
          <a:uFillTx/>
          <a:latin typeface="+mj-lt"/>
          <a:ea typeface="+mj-ea"/>
          <a:cs typeface="+mj-cs"/>
          <a:sym typeface="Century Gothic"/>
        </a:defRPr>
      </a:lvl1pPr>
      <a:lvl2pPr marL="0" marR="0" indent="0" algn="l" defTabSz="457200" rtl="0" latinLnBrk="0">
        <a:lnSpc>
          <a:spcPct val="100000"/>
        </a:lnSpc>
        <a:spcBef>
          <a:spcPts val="0"/>
        </a:spcBef>
        <a:spcAft>
          <a:spcPts val="0"/>
        </a:spcAft>
        <a:buClrTx/>
        <a:buSzTx/>
        <a:buFontTx/>
        <a:buNone/>
        <a:tabLst/>
        <a:defRPr sz="4200" b="0" i="0" u="none" strike="noStrike" cap="none" spc="0" baseline="0">
          <a:ln>
            <a:noFill/>
          </a:ln>
          <a:solidFill>
            <a:srgbClr val="EBEBEB"/>
          </a:solidFill>
          <a:uFillTx/>
          <a:latin typeface="+mj-lt"/>
          <a:ea typeface="+mj-ea"/>
          <a:cs typeface="+mj-cs"/>
          <a:sym typeface="Century Gothic"/>
        </a:defRPr>
      </a:lvl2pPr>
      <a:lvl3pPr marL="0" marR="0" indent="0" algn="l" defTabSz="457200" rtl="0" latinLnBrk="0">
        <a:lnSpc>
          <a:spcPct val="100000"/>
        </a:lnSpc>
        <a:spcBef>
          <a:spcPts val="0"/>
        </a:spcBef>
        <a:spcAft>
          <a:spcPts val="0"/>
        </a:spcAft>
        <a:buClrTx/>
        <a:buSzTx/>
        <a:buFontTx/>
        <a:buNone/>
        <a:tabLst/>
        <a:defRPr sz="4200" b="0" i="0" u="none" strike="noStrike" cap="none" spc="0" baseline="0">
          <a:ln>
            <a:noFill/>
          </a:ln>
          <a:solidFill>
            <a:srgbClr val="EBEBEB"/>
          </a:solidFill>
          <a:uFillTx/>
          <a:latin typeface="+mj-lt"/>
          <a:ea typeface="+mj-ea"/>
          <a:cs typeface="+mj-cs"/>
          <a:sym typeface="Century Gothic"/>
        </a:defRPr>
      </a:lvl3pPr>
      <a:lvl4pPr marL="0" marR="0" indent="0" algn="l" defTabSz="457200" rtl="0" latinLnBrk="0">
        <a:lnSpc>
          <a:spcPct val="100000"/>
        </a:lnSpc>
        <a:spcBef>
          <a:spcPts val="0"/>
        </a:spcBef>
        <a:spcAft>
          <a:spcPts val="0"/>
        </a:spcAft>
        <a:buClrTx/>
        <a:buSzTx/>
        <a:buFontTx/>
        <a:buNone/>
        <a:tabLst/>
        <a:defRPr sz="4200" b="0" i="0" u="none" strike="noStrike" cap="none" spc="0" baseline="0">
          <a:ln>
            <a:noFill/>
          </a:ln>
          <a:solidFill>
            <a:srgbClr val="EBEBEB"/>
          </a:solidFill>
          <a:uFillTx/>
          <a:latin typeface="+mj-lt"/>
          <a:ea typeface="+mj-ea"/>
          <a:cs typeface="+mj-cs"/>
          <a:sym typeface="Century Gothic"/>
        </a:defRPr>
      </a:lvl4pPr>
      <a:lvl5pPr marL="0" marR="0" indent="0" algn="l" defTabSz="457200" rtl="0" latinLnBrk="0">
        <a:lnSpc>
          <a:spcPct val="100000"/>
        </a:lnSpc>
        <a:spcBef>
          <a:spcPts val="0"/>
        </a:spcBef>
        <a:spcAft>
          <a:spcPts val="0"/>
        </a:spcAft>
        <a:buClrTx/>
        <a:buSzTx/>
        <a:buFontTx/>
        <a:buNone/>
        <a:tabLst/>
        <a:defRPr sz="4200" b="0" i="0" u="none" strike="noStrike" cap="none" spc="0" baseline="0">
          <a:ln>
            <a:noFill/>
          </a:ln>
          <a:solidFill>
            <a:srgbClr val="EBEBEB"/>
          </a:solidFill>
          <a:uFillTx/>
          <a:latin typeface="+mj-lt"/>
          <a:ea typeface="+mj-ea"/>
          <a:cs typeface="+mj-cs"/>
          <a:sym typeface="Century Gothic"/>
        </a:defRPr>
      </a:lvl5pPr>
      <a:lvl6pPr marL="0" marR="0" indent="0" algn="l" defTabSz="457200" rtl="0" latinLnBrk="0">
        <a:lnSpc>
          <a:spcPct val="100000"/>
        </a:lnSpc>
        <a:spcBef>
          <a:spcPts val="0"/>
        </a:spcBef>
        <a:spcAft>
          <a:spcPts val="0"/>
        </a:spcAft>
        <a:buClrTx/>
        <a:buSzTx/>
        <a:buFontTx/>
        <a:buNone/>
        <a:tabLst/>
        <a:defRPr sz="4200" b="0" i="0" u="none" strike="noStrike" cap="none" spc="0" baseline="0">
          <a:ln>
            <a:noFill/>
          </a:ln>
          <a:solidFill>
            <a:srgbClr val="EBEBEB"/>
          </a:solidFill>
          <a:uFillTx/>
          <a:latin typeface="+mj-lt"/>
          <a:ea typeface="+mj-ea"/>
          <a:cs typeface="+mj-cs"/>
          <a:sym typeface="Century Gothic"/>
        </a:defRPr>
      </a:lvl6pPr>
      <a:lvl7pPr marL="0" marR="0" indent="0" algn="l" defTabSz="457200" rtl="0" latinLnBrk="0">
        <a:lnSpc>
          <a:spcPct val="100000"/>
        </a:lnSpc>
        <a:spcBef>
          <a:spcPts val="0"/>
        </a:spcBef>
        <a:spcAft>
          <a:spcPts val="0"/>
        </a:spcAft>
        <a:buClrTx/>
        <a:buSzTx/>
        <a:buFontTx/>
        <a:buNone/>
        <a:tabLst/>
        <a:defRPr sz="4200" b="0" i="0" u="none" strike="noStrike" cap="none" spc="0" baseline="0">
          <a:ln>
            <a:noFill/>
          </a:ln>
          <a:solidFill>
            <a:srgbClr val="EBEBEB"/>
          </a:solidFill>
          <a:uFillTx/>
          <a:latin typeface="+mj-lt"/>
          <a:ea typeface="+mj-ea"/>
          <a:cs typeface="+mj-cs"/>
          <a:sym typeface="Century Gothic"/>
        </a:defRPr>
      </a:lvl7pPr>
      <a:lvl8pPr marL="0" marR="0" indent="0" algn="l" defTabSz="457200" rtl="0" latinLnBrk="0">
        <a:lnSpc>
          <a:spcPct val="100000"/>
        </a:lnSpc>
        <a:spcBef>
          <a:spcPts val="0"/>
        </a:spcBef>
        <a:spcAft>
          <a:spcPts val="0"/>
        </a:spcAft>
        <a:buClrTx/>
        <a:buSzTx/>
        <a:buFontTx/>
        <a:buNone/>
        <a:tabLst/>
        <a:defRPr sz="4200" b="0" i="0" u="none" strike="noStrike" cap="none" spc="0" baseline="0">
          <a:ln>
            <a:noFill/>
          </a:ln>
          <a:solidFill>
            <a:srgbClr val="EBEBEB"/>
          </a:solidFill>
          <a:uFillTx/>
          <a:latin typeface="+mj-lt"/>
          <a:ea typeface="+mj-ea"/>
          <a:cs typeface="+mj-cs"/>
          <a:sym typeface="Century Gothic"/>
        </a:defRPr>
      </a:lvl8pPr>
      <a:lvl9pPr marL="0" marR="0" indent="0" algn="l" defTabSz="457200" rtl="0" latinLnBrk="0">
        <a:lnSpc>
          <a:spcPct val="100000"/>
        </a:lnSpc>
        <a:spcBef>
          <a:spcPts val="0"/>
        </a:spcBef>
        <a:spcAft>
          <a:spcPts val="0"/>
        </a:spcAft>
        <a:buClrTx/>
        <a:buSzTx/>
        <a:buFontTx/>
        <a:buNone/>
        <a:tabLst/>
        <a:defRPr sz="4200" b="0" i="0" u="none" strike="noStrike" cap="none" spc="0" baseline="0">
          <a:ln>
            <a:noFill/>
          </a:ln>
          <a:solidFill>
            <a:srgbClr val="EBEBEB"/>
          </a:solidFill>
          <a:uFillTx/>
          <a:latin typeface="+mj-lt"/>
          <a:ea typeface="+mj-ea"/>
          <a:cs typeface="+mj-cs"/>
          <a:sym typeface="Century Gothic"/>
        </a:defRPr>
      </a:lvl9pPr>
    </p:titleStyle>
    <p:bodyStyle>
      <a:lvl1pPr marL="342900" marR="0" indent="-342900" algn="l" defTabSz="457200" rtl="0" latinLnBrk="0">
        <a:lnSpc>
          <a:spcPct val="100000"/>
        </a:lnSpc>
        <a:spcBef>
          <a:spcPts val="1000"/>
        </a:spcBef>
        <a:spcAft>
          <a:spcPts val="0"/>
        </a:spcAft>
        <a:buClr>
          <a:srgbClr val="8AD0D6"/>
        </a:buClr>
        <a:buSzPct val="80000"/>
        <a:buFont typeface="Wingdings 3"/>
        <a:buChar char=""/>
        <a:tabLst/>
        <a:defRPr sz="2000" b="0" i="0" u="none" strike="noStrike" cap="none" spc="0" baseline="0">
          <a:ln>
            <a:noFill/>
          </a:ln>
          <a:solidFill>
            <a:srgbClr val="FFFFFF"/>
          </a:solidFill>
          <a:uFillTx/>
          <a:latin typeface="+mj-lt"/>
          <a:ea typeface="+mj-ea"/>
          <a:cs typeface="+mj-cs"/>
          <a:sym typeface="Century Gothic"/>
        </a:defRPr>
      </a:lvl1pPr>
      <a:lvl2pPr marL="774700" marR="0" indent="-317500" algn="l" defTabSz="457200" rtl="0" latinLnBrk="0">
        <a:lnSpc>
          <a:spcPct val="100000"/>
        </a:lnSpc>
        <a:spcBef>
          <a:spcPts val="1000"/>
        </a:spcBef>
        <a:spcAft>
          <a:spcPts val="0"/>
        </a:spcAft>
        <a:buClr>
          <a:srgbClr val="8AD0D6"/>
        </a:buClr>
        <a:buSzPct val="80000"/>
        <a:buFont typeface="Wingdings 3"/>
        <a:buChar char=""/>
        <a:tabLst/>
        <a:defRPr sz="2000" b="0" i="0" u="none" strike="noStrike" cap="none" spc="0" baseline="0">
          <a:ln>
            <a:noFill/>
          </a:ln>
          <a:solidFill>
            <a:srgbClr val="FFFFFF"/>
          </a:solidFill>
          <a:uFillTx/>
          <a:latin typeface="+mj-lt"/>
          <a:ea typeface="+mj-ea"/>
          <a:cs typeface="+mj-cs"/>
          <a:sym typeface="Century Gothic"/>
        </a:defRPr>
      </a:lvl2pPr>
      <a:lvl3pPr marL="1200150" marR="0" indent="-285750" algn="l" defTabSz="457200" rtl="0" latinLnBrk="0">
        <a:lnSpc>
          <a:spcPct val="100000"/>
        </a:lnSpc>
        <a:spcBef>
          <a:spcPts val="1000"/>
        </a:spcBef>
        <a:spcAft>
          <a:spcPts val="0"/>
        </a:spcAft>
        <a:buClr>
          <a:srgbClr val="8AD0D6"/>
        </a:buClr>
        <a:buSzPct val="80000"/>
        <a:buFont typeface="Wingdings 3"/>
        <a:buChar char=""/>
        <a:tabLst/>
        <a:defRPr sz="2000" b="0" i="0" u="none" strike="noStrike" cap="none" spc="0" baseline="0">
          <a:ln>
            <a:noFill/>
          </a:ln>
          <a:solidFill>
            <a:srgbClr val="FFFFFF"/>
          </a:solidFill>
          <a:uFillTx/>
          <a:latin typeface="+mj-lt"/>
          <a:ea typeface="+mj-ea"/>
          <a:cs typeface="+mj-cs"/>
          <a:sym typeface="Century Gothic"/>
        </a:defRPr>
      </a:lvl3pPr>
      <a:lvl4pPr marL="1698171" marR="0" indent="-326571" algn="l" defTabSz="457200" rtl="0" latinLnBrk="0">
        <a:lnSpc>
          <a:spcPct val="100000"/>
        </a:lnSpc>
        <a:spcBef>
          <a:spcPts val="1000"/>
        </a:spcBef>
        <a:spcAft>
          <a:spcPts val="0"/>
        </a:spcAft>
        <a:buClr>
          <a:srgbClr val="8AD0D6"/>
        </a:buClr>
        <a:buSzPct val="80000"/>
        <a:buFont typeface="Wingdings 3"/>
        <a:buChar char=""/>
        <a:tabLst/>
        <a:defRPr sz="2000" b="0" i="0" u="none" strike="noStrike" cap="none" spc="0" baseline="0">
          <a:ln>
            <a:noFill/>
          </a:ln>
          <a:solidFill>
            <a:srgbClr val="FFFFFF"/>
          </a:solidFill>
          <a:uFillTx/>
          <a:latin typeface="+mj-lt"/>
          <a:ea typeface="+mj-ea"/>
          <a:cs typeface="+mj-cs"/>
          <a:sym typeface="Century Gothic"/>
        </a:defRPr>
      </a:lvl4pPr>
      <a:lvl5pPr marL="2155371" marR="0" indent="-326571" algn="l" defTabSz="457200" rtl="0" latinLnBrk="0">
        <a:lnSpc>
          <a:spcPct val="100000"/>
        </a:lnSpc>
        <a:spcBef>
          <a:spcPts val="1000"/>
        </a:spcBef>
        <a:spcAft>
          <a:spcPts val="0"/>
        </a:spcAft>
        <a:buClr>
          <a:srgbClr val="8AD0D6"/>
        </a:buClr>
        <a:buSzPct val="80000"/>
        <a:buFont typeface="Wingdings 3"/>
        <a:buChar char=""/>
        <a:tabLst/>
        <a:defRPr sz="2000" b="0" i="0" u="none" strike="noStrike" cap="none" spc="0" baseline="0">
          <a:ln>
            <a:noFill/>
          </a:ln>
          <a:solidFill>
            <a:srgbClr val="FFFFFF"/>
          </a:solidFill>
          <a:uFillTx/>
          <a:latin typeface="+mj-lt"/>
          <a:ea typeface="+mj-ea"/>
          <a:cs typeface="+mj-cs"/>
          <a:sym typeface="Century Gothic"/>
        </a:defRPr>
      </a:lvl5pPr>
      <a:lvl6pPr marL="2603971" marR="0" indent="-326571" algn="l" defTabSz="457200" rtl="0" latinLnBrk="0">
        <a:lnSpc>
          <a:spcPct val="100000"/>
        </a:lnSpc>
        <a:spcBef>
          <a:spcPts val="1000"/>
        </a:spcBef>
        <a:spcAft>
          <a:spcPts val="0"/>
        </a:spcAft>
        <a:buClr>
          <a:srgbClr val="8AD0D6"/>
        </a:buClr>
        <a:buSzPct val="80000"/>
        <a:buFont typeface="Wingdings 3"/>
        <a:buChar char=""/>
        <a:tabLst/>
        <a:defRPr sz="2000" b="0" i="0" u="none" strike="noStrike" cap="none" spc="0" baseline="0">
          <a:ln>
            <a:noFill/>
          </a:ln>
          <a:solidFill>
            <a:srgbClr val="FFFFFF"/>
          </a:solidFill>
          <a:uFillTx/>
          <a:latin typeface="+mj-lt"/>
          <a:ea typeface="+mj-ea"/>
          <a:cs typeface="+mj-cs"/>
          <a:sym typeface="Century Gothic"/>
        </a:defRPr>
      </a:lvl6pPr>
      <a:lvl7pPr marL="3069771" marR="0" indent="-326571" algn="l" defTabSz="457200" rtl="0" latinLnBrk="0">
        <a:lnSpc>
          <a:spcPct val="100000"/>
        </a:lnSpc>
        <a:spcBef>
          <a:spcPts val="1000"/>
        </a:spcBef>
        <a:spcAft>
          <a:spcPts val="0"/>
        </a:spcAft>
        <a:buClr>
          <a:srgbClr val="8AD0D6"/>
        </a:buClr>
        <a:buSzPct val="80000"/>
        <a:buFont typeface="Wingdings 3"/>
        <a:buChar char=""/>
        <a:tabLst/>
        <a:defRPr sz="2000" b="0" i="0" u="none" strike="noStrike" cap="none" spc="0" baseline="0">
          <a:ln>
            <a:noFill/>
          </a:ln>
          <a:solidFill>
            <a:srgbClr val="FFFFFF"/>
          </a:solidFill>
          <a:uFillTx/>
          <a:latin typeface="+mj-lt"/>
          <a:ea typeface="+mj-ea"/>
          <a:cs typeface="+mj-cs"/>
          <a:sym typeface="Century Gothic"/>
        </a:defRPr>
      </a:lvl7pPr>
      <a:lvl8pPr marL="3526971" marR="0" indent="-326571" algn="l" defTabSz="457200" rtl="0" latinLnBrk="0">
        <a:lnSpc>
          <a:spcPct val="100000"/>
        </a:lnSpc>
        <a:spcBef>
          <a:spcPts val="1000"/>
        </a:spcBef>
        <a:spcAft>
          <a:spcPts val="0"/>
        </a:spcAft>
        <a:buClr>
          <a:srgbClr val="8AD0D6"/>
        </a:buClr>
        <a:buSzPct val="80000"/>
        <a:buFont typeface="Wingdings 3"/>
        <a:buChar char=""/>
        <a:tabLst/>
        <a:defRPr sz="2000" b="0" i="0" u="none" strike="noStrike" cap="none" spc="0" baseline="0">
          <a:ln>
            <a:noFill/>
          </a:ln>
          <a:solidFill>
            <a:srgbClr val="FFFFFF"/>
          </a:solidFill>
          <a:uFillTx/>
          <a:latin typeface="+mj-lt"/>
          <a:ea typeface="+mj-ea"/>
          <a:cs typeface="+mj-cs"/>
          <a:sym typeface="Century Gothic"/>
        </a:defRPr>
      </a:lvl8pPr>
      <a:lvl9pPr marL="3984171" marR="0" indent="-326571" algn="l" defTabSz="457200" rtl="0" latinLnBrk="0">
        <a:lnSpc>
          <a:spcPct val="100000"/>
        </a:lnSpc>
        <a:spcBef>
          <a:spcPts val="1000"/>
        </a:spcBef>
        <a:spcAft>
          <a:spcPts val="0"/>
        </a:spcAft>
        <a:buClr>
          <a:srgbClr val="8AD0D6"/>
        </a:buClr>
        <a:buSzPct val="80000"/>
        <a:buFont typeface="Wingdings 3"/>
        <a:buChar char=""/>
        <a:tabLst/>
        <a:defRPr sz="2000" b="0" i="0" u="none" strike="noStrike" cap="none" spc="0" baseline="0">
          <a:ln>
            <a:noFill/>
          </a:ln>
          <a:solidFill>
            <a:srgbClr val="FFFFFF"/>
          </a:solidFill>
          <a:uFillTx/>
          <a:latin typeface="+mj-lt"/>
          <a:ea typeface="+mj-ea"/>
          <a:cs typeface="+mj-cs"/>
          <a:sym typeface="Century Gothic"/>
        </a:defRPr>
      </a:lvl9pPr>
    </p:bodyStyle>
    <p:otherStyle>
      <a:lvl1pPr marL="0" marR="0" indent="0" algn="ctr" defTabSz="9144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Century Gothic"/>
        </a:defRPr>
      </a:lvl1pPr>
      <a:lvl2pPr marL="0" marR="0" indent="457200" algn="ctr" defTabSz="9144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Century Gothic"/>
        </a:defRPr>
      </a:lvl2pPr>
      <a:lvl3pPr marL="0" marR="0" indent="914400" algn="ctr" defTabSz="9144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Century Gothic"/>
        </a:defRPr>
      </a:lvl3pPr>
      <a:lvl4pPr marL="0" marR="0" indent="1371600" algn="ctr" defTabSz="9144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Century Gothic"/>
        </a:defRPr>
      </a:lvl4pPr>
      <a:lvl5pPr marL="0" marR="0" indent="1828800" algn="ctr" defTabSz="9144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Century Gothic"/>
        </a:defRPr>
      </a:lvl5pPr>
      <a:lvl6pPr marL="0" marR="0" indent="2286000" algn="ctr" defTabSz="9144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Century Gothic"/>
        </a:defRPr>
      </a:lvl6pPr>
      <a:lvl7pPr marL="0" marR="0" indent="2743200" algn="ctr" defTabSz="9144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Century Gothic"/>
        </a:defRPr>
      </a:lvl7pPr>
      <a:lvl8pPr marL="0" marR="0" indent="3200400" algn="ctr" defTabSz="9144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Century Gothic"/>
        </a:defRPr>
      </a:lvl8pPr>
      <a:lvl9pPr marL="0" marR="0" indent="3657600" algn="ctr" defTabSz="9144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Century Gothic"/>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Shape 289"/>
          <p:cNvSpPr>
            <a:spLocks noGrp="1"/>
          </p:cNvSpPr>
          <p:nvPr>
            <p:ph type="ctrTitle"/>
          </p:nvPr>
        </p:nvSpPr>
        <p:spPr>
          <a:xfrm>
            <a:off x="623392" y="332656"/>
            <a:ext cx="8825660" cy="1368152"/>
          </a:xfrm>
          <a:prstGeom prst="rect">
            <a:avLst/>
          </a:prstGeom>
        </p:spPr>
        <p:txBody>
          <a:bodyPr>
            <a:normAutofit/>
          </a:bodyPr>
          <a:lstStyle>
            <a:lvl1pPr defTabSz="443484">
              <a:defRPr sz="6984"/>
            </a:lvl1pPr>
          </a:lstStyle>
          <a:p>
            <a:r>
              <a:rPr lang="en-IE" dirty="0" smtClean="0"/>
              <a:t>Presentation Layer</a:t>
            </a:r>
            <a:endParaRPr dirty="0"/>
          </a:p>
        </p:txBody>
      </p:sp>
      <p:sp>
        <p:nvSpPr>
          <p:cNvPr id="290" name="Shape 290"/>
          <p:cNvSpPr>
            <a:spLocks noGrp="1"/>
          </p:cNvSpPr>
          <p:nvPr>
            <p:ph type="subTitle" sz="quarter" idx="1"/>
          </p:nvPr>
        </p:nvSpPr>
        <p:spPr>
          <a:xfrm>
            <a:off x="695400" y="4797152"/>
            <a:ext cx="8825660" cy="861421"/>
          </a:xfrm>
          <a:prstGeom prst="rect">
            <a:avLst/>
          </a:prstGeom>
        </p:spPr>
        <p:txBody>
          <a:bodyPr/>
          <a:lstStyle/>
          <a:p>
            <a:r>
              <a:rPr dirty="0">
                <a:solidFill>
                  <a:schemeClr val="bg1"/>
                </a:solidFill>
              </a:rPr>
              <a:t>Swapnil </a:t>
            </a:r>
            <a:r>
              <a:rPr dirty="0" err="1">
                <a:solidFill>
                  <a:schemeClr val="bg1"/>
                </a:solidFill>
              </a:rPr>
              <a:t>parashar</a:t>
            </a:r>
            <a:endParaRPr dirty="0">
              <a:solidFill>
                <a:schemeClr val="bg1"/>
              </a:solidFill>
            </a:endParaRPr>
          </a:p>
        </p:txBody>
      </p:sp>
      <p:sp>
        <p:nvSpPr>
          <p:cNvPr id="4" name="Shape 293"/>
          <p:cNvSpPr txBox="1">
            <a:spLocks/>
          </p:cNvSpPr>
          <p:nvPr/>
        </p:nvSpPr>
        <p:spPr>
          <a:xfrm>
            <a:off x="1103312" y="1988840"/>
            <a:ext cx="10033248" cy="2672227"/>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0" marR="0" indent="0" algn="l" defTabSz="457200" rtl="0" latinLnBrk="0">
              <a:lnSpc>
                <a:spcPct val="100000"/>
              </a:lnSpc>
              <a:spcBef>
                <a:spcPts val="1000"/>
              </a:spcBef>
              <a:spcAft>
                <a:spcPts val="0"/>
              </a:spcAft>
              <a:buClrTx/>
              <a:buSzTx/>
              <a:buFontTx/>
              <a:buNone/>
              <a:tabLst/>
              <a:defRPr sz="2000" b="0" i="0" u="none" strike="noStrike" cap="all" spc="0" baseline="0">
                <a:ln>
                  <a:noFill/>
                </a:ln>
                <a:solidFill>
                  <a:srgbClr val="8AD0D6"/>
                </a:solidFill>
                <a:uFillTx/>
                <a:latin typeface="+mj-lt"/>
                <a:ea typeface="+mj-ea"/>
                <a:cs typeface="+mj-cs"/>
                <a:sym typeface="Century Gothic"/>
              </a:defRPr>
            </a:lvl1pPr>
            <a:lvl2pPr marL="0" marR="0" indent="457200" algn="l" defTabSz="457200" rtl="0" latinLnBrk="0">
              <a:lnSpc>
                <a:spcPct val="100000"/>
              </a:lnSpc>
              <a:spcBef>
                <a:spcPts val="1000"/>
              </a:spcBef>
              <a:spcAft>
                <a:spcPts val="0"/>
              </a:spcAft>
              <a:buClrTx/>
              <a:buSzTx/>
              <a:buFontTx/>
              <a:buNone/>
              <a:tabLst/>
              <a:defRPr sz="2000" b="0" i="0" u="none" strike="noStrike" cap="all" spc="0" baseline="0">
                <a:ln>
                  <a:noFill/>
                </a:ln>
                <a:solidFill>
                  <a:srgbClr val="8AD0D6"/>
                </a:solidFill>
                <a:uFillTx/>
                <a:latin typeface="+mj-lt"/>
                <a:ea typeface="+mj-ea"/>
                <a:cs typeface="+mj-cs"/>
                <a:sym typeface="Century Gothic"/>
              </a:defRPr>
            </a:lvl2pPr>
            <a:lvl3pPr marL="0" marR="0" indent="914400" algn="l" defTabSz="457200" rtl="0" latinLnBrk="0">
              <a:lnSpc>
                <a:spcPct val="100000"/>
              </a:lnSpc>
              <a:spcBef>
                <a:spcPts val="1000"/>
              </a:spcBef>
              <a:spcAft>
                <a:spcPts val="0"/>
              </a:spcAft>
              <a:buClrTx/>
              <a:buSzTx/>
              <a:buFontTx/>
              <a:buNone/>
              <a:tabLst/>
              <a:defRPr sz="2000" b="0" i="0" u="none" strike="noStrike" cap="all" spc="0" baseline="0">
                <a:ln>
                  <a:noFill/>
                </a:ln>
                <a:solidFill>
                  <a:srgbClr val="8AD0D6"/>
                </a:solidFill>
                <a:uFillTx/>
                <a:latin typeface="+mj-lt"/>
                <a:ea typeface="+mj-ea"/>
                <a:cs typeface="+mj-cs"/>
                <a:sym typeface="Century Gothic"/>
              </a:defRPr>
            </a:lvl3pPr>
            <a:lvl4pPr marL="0" marR="0" indent="1371600" algn="l" defTabSz="457200" rtl="0" latinLnBrk="0">
              <a:lnSpc>
                <a:spcPct val="100000"/>
              </a:lnSpc>
              <a:spcBef>
                <a:spcPts val="1000"/>
              </a:spcBef>
              <a:spcAft>
                <a:spcPts val="0"/>
              </a:spcAft>
              <a:buClrTx/>
              <a:buSzTx/>
              <a:buFontTx/>
              <a:buNone/>
              <a:tabLst/>
              <a:defRPr sz="2000" b="0" i="0" u="none" strike="noStrike" cap="all" spc="0" baseline="0">
                <a:ln>
                  <a:noFill/>
                </a:ln>
                <a:solidFill>
                  <a:srgbClr val="8AD0D6"/>
                </a:solidFill>
                <a:uFillTx/>
                <a:latin typeface="+mj-lt"/>
                <a:ea typeface="+mj-ea"/>
                <a:cs typeface="+mj-cs"/>
                <a:sym typeface="Century Gothic"/>
              </a:defRPr>
            </a:lvl4pPr>
            <a:lvl5pPr marL="0" marR="0" indent="1828800" algn="l" defTabSz="457200" rtl="0" latinLnBrk="0">
              <a:lnSpc>
                <a:spcPct val="100000"/>
              </a:lnSpc>
              <a:spcBef>
                <a:spcPts val="1000"/>
              </a:spcBef>
              <a:spcAft>
                <a:spcPts val="0"/>
              </a:spcAft>
              <a:buClrTx/>
              <a:buSzTx/>
              <a:buFontTx/>
              <a:buNone/>
              <a:tabLst/>
              <a:defRPr sz="2000" b="0" i="0" u="none" strike="noStrike" cap="all" spc="0" baseline="0">
                <a:ln>
                  <a:noFill/>
                </a:ln>
                <a:solidFill>
                  <a:srgbClr val="8AD0D6"/>
                </a:solidFill>
                <a:uFillTx/>
                <a:latin typeface="+mj-lt"/>
                <a:ea typeface="+mj-ea"/>
                <a:cs typeface="+mj-cs"/>
                <a:sym typeface="Century Gothic"/>
              </a:defRPr>
            </a:lvl5pPr>
            <a:lvl6pPr marL="2603971" marR="0" indent="-326571" algn="l" defTabSz="457200" rtl="0" latinLnBrk="0">
              <a:lnSpc>
                <a:spcPct val="100000"/>
              </a:lnSpc>
              <a:spcBef>
                <a:spcPts val="1000"/>
              </a:spcBef>
              <a:spcAft>
                <a:spcPts val="0"/>
              </a:spcAft>
              <a:buClr>
                <a:srgbClr val="8AD0D6"/>
              </a:buClr>
              <a:buSzPct val="80000"/>
              <a:buFont typeface="Wingdings 3"/>
              <a:buChar char=""/>
              <a:tabLst/>
              <a:defRPr sz="2000" b="0" i="0" u="none" strike="noStrike" cap="none" spc="0" baseline="0">
                <a:ln>
                  <a:noFill/>
                </a:ln>
                <a:solidFill>
                  <a:srgbClr val="FFFFFF"/>
                </a:solidFill>
                <a:uFillTx/>
                <a:latin typeface="+mj-lt"/>
                <a:ea typeface="+mj-ea"/>
                <a:cs typeface="+mj-cs"/>
                <a:sym typeface="Century Gothic"/>
              </a:defRPr>
            </a:lvl6pPr>
            <a:lvl7pPr marL="3069771" marR="0" indent="-326571" algn="l" defTabSz="457200" rtl="0" latinLnBrk="0">
              <a:lnSpc>
                <a:spcPct val="100000"/>
              </a:lnSpc>
              <a:spcBef>
                <a:spcPts val="1000"/>
              </a:spcBef>
              <a:spcAft>
                <a:spcPts val="0"/>
              </a:spcAft>
              <a:buClr>
                <a:srgbClr val="8AD0D6"/>
              </a:buClr>
              <a:buSzPct val="80000"/>
              <a:buFont typeface="Wingdings 3"/>
              <a:buChar char=""/>
              <a:tabLst/>
              <a:defRPr sz="2000" b="0" i="0" u="none" strike="noStrike" cap="none" spc="0" baseline="0">
                <a:ln>
                  <a:noFill/>
                </a:ln>
                <a:solidFill>
                  <a:srgbClr val="FFFFFF"/>
                </a:solidFill>
                <a:uFillTx/>
                <a:latin typeface="+mj-lt"/>
                <a:ea typeface="+mj-ea"/>
                <a:cs typeface="+mj-cs"/>
                <a:sym typeface="Century Gothic"/>
              </a:defRPr>
            </a:lvl7pPr>
            <a:lvl8pPr marL="3526971" marR="0" indent="-326571" algn="l" defTabSz="457200" rtl="0" latinLnBrk="0">
              <a:lnSpc>
                <a:spcPct val="100000"/>
              </a:lnSpc>
              <a:spcBef>
                <a:spcPts val="1000"/>
              </a:spcBef>
              <a:spcAft>
                <a:spcPts val="0"/>
              </a:spcAft>
              <a:buClr>
                <a:srgbClr val="8AD0D6"/>
              </a:buClr>
              <a:buSzPct val="80000"/>
              <a:buFont typeface="Wingdings 3"/>
              <a:buChar char=""/>
              <a:tabLst/>
              <a:defRPr sz="2000" b="0" i="0" u="none" strike="noStrike" cap="none" spc="0" baseline="0">
                <a:ln>
                  <a:noFill/>
                </a:ln>
                <a:solidFill>
                  <a:srgbClr val="FFFFFF"/>
                </a:solidFill>
                <a:uFillTx/>
                <a:latin typeface="+mj-lt"/>
                <a:ea typeface="+mj-ea"/>
                <a:cs typeface="+mj-cs"/>
                <a:sym typeface="Century Gothic"/>
              </a:defRPr>
            </a:lvl8pPr>
            <a:lvl9pPr marL="3984171" marR="0" indent="-326571" algn="l" defTabSz="457200" rtl="0" latinLnBrk="0">
              <a:lnSpc>
                <a:spcPct val="100000"/>
              </a:lnSpc>
              <a:spcBef>
                <a:spcPts val="1000"/>
              </a:spcBef>
              <a:spcAft>
                <a:spcPts val="0"/>
              </a:spcAft>
              <a:buClr>
                <a:srgbClr val="8AD0D6"/>
              </a:buClr>
              <a:buSzPct val="80000"/>
              <a:buFont typeface="Wingdings 3"/>
              <a:buChar char=""/>
              <a:tabLst/>
              <a:defRPr sz="2000" b="0" i="0" u="none" strike="noStrike" cap="none" spc="0" baseline="0">
                <a:ln>
                  <a:noFill/>
                </a:ln>
                <a:solidFill>
                  <a:srgbClr val="FFFFFF"/>
                </a:solidFill>
                <a:uFillTx/>
                <a:latin typeface="+mj-lt"/>
                <a:ea typeface="+mj-ea"/>
                <a:cs typeface="+mj-cs"/>
                <a:sym typeface="Century Gothic"/>
              </a:defRPr>
            </a:lvl9pPr>
          </a:lstStyle>
          <a:p>
            <a:pPr marL="342900" indent="-342900" hangingPunct="1">
              <a:buFont typeface="Arial" panose="020B0604020202020204" pitchFamily="34" charset="0"/>
              <a:buChar char="•"/>
            </a:pPr>
            <a:r>
              <a:rPr lang="en-US" dirty="0" smtClean="0"/>
              <a:t>Overview</a:t>
            </a:r>
          </a:p>
          <a:p>
            <a:pPr marL="342900" indent="-342900" hangingPunct="1">
              <a:buFont typeface="Arial" panose="020B0604020202020204" pitchFamily="34" charset="0"/>
              <a:buChar char="•"/>
            </a:pPr>
            <a:r>
              <a:rPr lang="en-US" dirty="0" smtClean="0"/>
              <a:t>DESIGN components</a:t>
            </a:r>
          </a:p>
          <a:p>
            <a:pPr marL="342900" indent="-342900" hangingPunct="1">
              <a:buFont typeface="Arial" panose="020B0604020202020204" pitchFamily="34" charset="0"/>
              <a:buChar char="•"/>
            </a:pPr>
            <a:r>
              <a:rPr lang="en-US" dirty="0" err="1" smtClean="0"/>
              <a:t>Mvc</a:t>
            </a:r>
            <a:r>
              <a:rPr lang="en-US" dirty="0" smtClean="0"/>
              <a:t> and </a:t>
            </a:r>
            <a:r>
              <a:rPr lang="en-US" dirty="0" err="1" smtClean="0"/>
              <a:t>mvp</a:t>
            </a:r>
            <a:endParaRPr lang="en-US" dirty="0" smtClean="0"/>
          </a:p>
          <a:p>
            <a:pPr marL="342900" indent="-342900" hangingPunct="1">
              <a:buFont typeface="Arial" panose="020B0604020202020204" pitchFamily="34" charset="0"/>
              <a:buChar char="•"/>
            </a:pPr>
            <a:r>
              <a:rPr lang="en-US" dirty="0" smtClean="0"/>
              <a:t>Application security basics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452719"/>
            <a:ext cx="9404724" cy="816042"/>
          </a:xfrm>
        </p:spPr>
        <p:txBody>
          <a:bodyPr/>
          <a:lstStyle/>
          <a:p>
            <a:r>
              <a:rPr lang="en-IE" b="1" dirty="0" smtClean="0"/>
              <a:t>Application</a:t>
            </a:r>
            <a:r>
              <a:rPr lang="en-IE" b="1" dirty="0"/>
              <a:t> </a:t>
            </a:r>
            <a:r>
              <a:rPr lang="en-IE" b="1" dirty="0" smtClean="0"/>
              <a:t>Security</a:t>
            </a:r>
            <a:r>
              <a:rPr lang="en-IE" b="1" dirty="0"/>
              <a:t> </a:t>
            </a:r>
            <a:r>
              <a:rPr lang="en-IE" b="1" dirty="0" smtClean="0"/>
              <a:t>Basics</a:t>
            </a:r>
            <a:r>
              <a:rPr lang="en-IE" b="1" dirty="0"/>
              <a:t>	</a:t>
            </a:r>
            <a:r>
              <a:rPr lang="en-IE" b="1" dirty="0" smtClean="0"/>
              <a:t>  </a:t>
            </a:r>
            <a:endParaRPr lang="en-IE" dirty="0"/>
          </a:p>
        </p:txBody>
      </p:sp>
      <p:pic>
        <p:nvPicPr>
          <p:cNvPr id="8193" name="Picture 103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393" y="1916832"/>
            <a:ext cx="2736304" cy="269456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4151784" y="1412776"/>
            <a:ext cx="7437458" cy="5184577"/>
            <a:chOff x="0" y="0"/>
            <a:chExt cx="3452732" cy="2214852"/>
          </a:xfrm>
        </p:grpSpPr>
        <p:pic>
          <p:nvPicPr>
            <p:cNvPr id="8" name="Picture 7"/>
            <p:cNvPicPr/>
            <p:nvPr/>
          </p:nvPicPr>
          <p:blipFill>
            <a:blip r:embed="rId3"/>
            <a:stretch>
              <a:fillRect/>
            </a:stretch>
          </p:blipFill>
          <p:spPr>
            <a:xfrm>
              <a:off x="0" y="0"/>
              <a:ext cx="3381252" cy="2188592"/>
            </a:xfrm>
            <a:prstGeom prst="rect">
              <a:avLst/>
            </a:prstGeom>
          </p:spPr>
        </p:pic>
        <p:sp>
          <p:nvSpPr>
            <p:cNvPr id="9" name="Rectangle 8"/>
            <p:cNvSpPr/>
            <p:nvPr/>
          </p:nvSpPr>
          <p:spPr>
            <a:xfrm>
              <a:off x="664379" y="2063889"/>
              <a:ext cx="2788353" cy="150963"/>
            </a:xfrm>
            <a:prstGeom prst="rect">
              <a:avLst/>
            </a:prstGeom>
            <a:ln>
              <a:noFill/>
            </a:ln>
          </p:spPr>
          <p:txBody>
            <a:bodyPr vert="horz" lIns="0" tIns="0" rIns="0" bIns="0" rtlCol="0">
              <a:noAutofit/>
            </a:bodyPr>
            <a:lstStyle/>
            <a:p>
              <a:pPr>
                <a:lnSpc>
                  <a:spcPct val="107000"/>
                </a:lnSpc>
                <a:spcAft>
                  <a:spcPts val="800"/>
                </a:spcAft>
              </a:pPr>
              <a:r>
                <a:rPr lang="en-IE" sz="800" b="1">
                  <a:solidFill>
                    <a:srgbClr val="000000"/>
                  </a:solidFill>
                  <a:effectLst/>
                  <a:latin typeface="Arial" panose="020B0604020202020204" pitchFamily="34" charset="0"/>
                  <a:ea typeface="Arial" panose="020B0604020202020204" pitchFamily="34" charset="0"/>
                  <a:cs typeface="Calibri" panose="020F0502020204030204" pitchFamily="34" charset="0"/>
                </a:rPr>
                <a:t>A High Level View of a typical CSRF Attack </a:t>
              </a:r>
              <a:endParaRPr lang="en-IE"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74055437"/>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Application	</a:t>
            </a:r>
            <a:r>
              <a:rPr lang="en-IE" dirty="0" smtClean="0"/>
              <a:t>  </a:t>
            </a:r>
            <a:r>
              <a:rPr lang="en-IE" dirty="0"/>
              <a:t>Security	</a:t>
            </a:r>
            <a:r>
              <a:rPr lang="en-IE" dirty="0" smtClean="0"/>
              <a:t>  </a:t>
            </a:r>
            <a:r>
              <a:rPr lang="en-IE" dirty="0"/>
              <a:t>Basics</a:t>
            </a:r>
          </a:p>
        </p:txBody>
      </p:sp>
      <p:sp>
        <p:nvSpPr>
          <p:cNvPr id="3" name="Content Placeholder 2"/>
          <p:cNvSpPr>
            <a:spLocks noGrp="1"/>
          </p:cNvSpPr>
          <p:nvPr>
            <p:ph idx="1"/>
          </p:nvPr>
        </p:nvSpPr>
        <p:spPr/>
        <p:txBody>
          <a:bodyPr/>
          <a:lstStyle/>
          <a:p>
            <a:r>
              <a:rPr lang="en-IE" dirty="0"/>
              <a:t>ABC	</a:t>
            </a:r>
            <a:r>
              <a:rPr lang="en-IE" dirty="0" smtClean="0"/>
              <a:t>  </a:t>
            </a:r>
            <a:r>
              <a:rPr lang="en-IE" dirty="0"/>
              <a:t>of	</a:t>
            </a:r>
            <a:r>
              <a:rPr lang="en-IE" dirty="0" smtClean="0"/>
              <a:t>  </a:t>
            </a:r>
            <a:r>
              <a:rPr lang="en-IE" dirty="0"/>
              <a:t>Threat	</a:t>
            </a:r>
            <a:r>
              <a:rPr lang="en-IE" dirty="0" smtClean="0"/>
              <a:t>  </a:t>
            </a:r>
            <a:r>
              <a:rPr lang="en-IE" dirty="0"/>
              <a:t>Modelling	</a:t>
            </a:r>
            <a:r>
              <a:rPr lang="en-IE" dirty="0" smtClean="0"/>
              <a:t>  </a:t>
            </a:r>
            <a:endParaRPr lang="en-IE" dirty="0"/>
          </a:p>
          <a:p>
            <a:pPr lvl="0" fontAlgn="base"/>
            <a:r>
              <a:rPr lang="en-IE" dirty="0"/>
              <a:t>Step	</a:t>
            </a:r>
            <a:r>
              <a:rPr lang="en-IE" dirty="0" smtClean="0"/>
              <a:t>  </a:t>
            </a:r>
            <a:r>
              <a:rPr lang="en-IE" dirty="0"/>
              <a:t>1:	</a:t>
            </a:r>
            <a:r>
              <a:rPr lang="en-IE" dirty="0" smtClean="0"/>
              <a:t>  </a:t>
            </a:r>
            <a:r>
              <a:rPr lang="en-IE" dirty="0"/>
              <a:t>Identify	</a:t>
            </a:r>
            <a:r>
              <a:rPr lang="en-IE" dirty="0" smtClean="0"/>
              <a:t>  </a:t>
            </a:r>
            <a:r>
              <a:rPr lang="en-IE" b="1" dirty="0"/>
              <a:t>A</a:t>
            </a:r>
            <a:r>
              <a:rPr lang="en-IE" dirty="0"/>
              <a:t>ssets	</a:t>
            </a:r>
            <a:r>
              <a:rPr lang="en-IE" dirty="0" smtClean="0"/>
              <a:t>  </a:t>
            </a:r>
            <a:endParaRPr lang="en-IE" dirty="0"/>
          </a:p>
          <a:p>
            <a:pPr lvl="0" fontAlgn="base"/>
            <a:r>
              <a:rPr lang="en-IE" dirty="0"/>
              <a:t>Step	</a:t>
            </a:r>
            <a:r>
              <a:rPr lang="en-IE" dirty="0" smtClean="0"/>
              <a:t>  </a:t>
            </a:r>
            <a:r>
              <a:rPr lang="en-IE" dirty="0"/>
              <a:t>2:	</a:t>
            </a:r>
            <a:r>
              <a:rPr lang="en-IE" dirty="0" smtClean="0"/>
              <a:t>  </a:t>
            </a:r>
            <a:r>
              <a:rPr lang="en-IE" dirty="0"/>
              <a:t>Identify	</a:t>
            </a:r>
            <a:r>
              <a:rPr lang="en-IE" dirty="0" smtClean="0"/>
              <a:t>  </a:t>
            </a:r>
            <a:r>
              <a:rPr lang="en-IE" b="1" dirty="0"/>
              <a:t>B</a:t>
            </a:r>
            <a:r>
              <a:rPr lang="en-IE" dirty="0"/>
              <a:t>oundaries	</a:t>
            </a:r>
            <a:r>
              <a:rPr lang="en-IE" dirty="0" smtClean="0"/>
              <a:t>  </a:t>
            </a:r>
            <a:r>
              <a:rPr lang="en-IE" dirty="0"/>
              <a:t>(Entry,	</a:t>
            </a:r>
            <a:r>
              <a:rPr lang="en-IE" dirty="0" smtClean="0"/>
              <a:t>  </a:t>
            </a:r>
            <a:r>
              <a:rPr lang="en-IE" dirty="0"/>
              <a:t>Exit,	</a:t>
            </a:r>
            <a:r>
              <a:rPr lang="en-IE" dirty="0" smtClean="0"/>
              <a:t>  </a:t>
            </a:r>
            <a:r>
              <a:rPr lang="en-IE" dirty="0"/>
              <a:t>Flows)	</a:t>
            </a:r>
            <a:r>
              <a:rPr lang="en-IE" dirty="0" smtClean="0"/>
              <a:t>  </a:t>
            </a:r>
            <a:endParaRPr lang="en-IE" dirty="0"/>
          </a:p>
          <a:p>
            <a:r>
              <a:rPr lang="en-IE" dirty="0"/>
              <a:t>Step	</a:t>
            </a:r>
            <a:r>
              <a:rPr lang="en-IE" dirty="0" smtClean="0"/>
              <a:t>  </a:t>
            </a:r>
            <a:r>
              <a:rPr lang="en-IE" dirty="0"/>
              <a:t>3:	</a:t>
            </a:r>
            <a:r>
              <a:rPr lang="en-IE" dirty="0" smtClean="0"/>
              <a:t>  </a:t>
            </a:r>
            <a:r>
              <a:rPr lang="en-IE" dirty="0"/>
              <a:t>Identify	</a:t>
            </a:r>
            <a:r>
              <a:rPr lang="en-IE" dirty="0" smtClean="0"/>
              <a:t>  </a:t>
            </a:r>
            <a:r>
              <a:rPr lang="en-IE" b="1" dirty="0"/>
              <a:t>C</a:t>
            </a:r>
            <a:r>
              <a:rPr lang="en-IE" dirty="0"/>
              <a:t>ontrols</a:t>
            </a:r>
          </a:p>
        </p:txBody>
      </p:sp>
    </p:spTree>
    <p:extLst>
      <p:ext uri="{BB962C8B-B14F-4D97-AF65-F5344CB8AC3E}">
        <p14:creationId xmlns:p14="http://schemas.microsoft.com/office/powerpoint/2010/main" val="3641260084"/>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452718"/>
            <a:ext cx="9404724" cy="744033"/>
          </a:xfrm>
        </p:spPr>
        <p:txBody>
          <a:bodyPr>
            <a:normAutofit fontScale="90000"/>
          </a:bodyPr>
          <a:lstStyle/>
          <a:p>
            <a:r>
              <a:rPr lang="en-IE" b="1" dirty="0"/>
              <a:t>Application	</a:t>
            </a:r>
            <a:r>
              <a:rPr lang="en-IE" b="1" dirty="0"/>
              <a:t> </a:t>
            </a:r>
            <a:r>
              <a:rPr lang="en-IE" b="1" dirty="0" smtClean="0"/>
              <a:t>Security</a:t>
            </a:r>
            <a:r>
              <a:rPr lang="en-IE" b="1" dirty="0"/>
              <a:t> </a:t>
            </a:r>
            <a:r>
              <a:rPr lang="en-IE" b="1" dirty="0" smtClean="0"/>
              <a:t>Basics:</a:t>
            </a:r>
            <a:r>
              <a:rPr lang="en-IE" b="1" dirty="0"/>
              <a:t> </a:t>
            </a:r>
            <a:r>
              <a:rPr lang="en-IE" b="1" dirty="0" smtClean="0"/>
              <a:t>STRIDE</a:t>
            </a:r>
            <a:r>
              <a:rPr lang="en-IE" b="1" dirty="0"/>
              <a:t>	</a:t>
            </a:r>
            <a:r>
              <a:rPr lang="en-IE" b="1" dirty="0" smtClean="0"/>
              <a:t>  </a:t>
            </a:r>
            <a:r>
              <a:rPr lang="en-IE" b="1" dirty="0"/>
              <a:t/>
            </a:r>
            <a:br>
              <a:rPr lang="en-IE" b="1" dirty="0"/>
            </a:br>
            <a:endParaRPr lang="en-I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1196751"/>
            <a:ext cx="7992888" cy="5555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7815681"/>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Other	</a:t>
            </a:r>
            <a:r>
              <a:rPr lang="en-IE" dirty="0" smtClean="0"/>
              <a:t>  </a:t>
            </a:r>
            <a:r>
              <a:rPr lang="en-IE" dirty="0"/>
              <a:t>Models</a:t>
            </a:r>
          </a:p>
        </p:txBody>
      </p:sp>
      <p:sp>
        <p:nvSpPr>
          <p:cNvPr id="3" name="Content Placeholder 2"/>
          <p:cNvSpPr>
            <a:spLocks noGrp="1"/>
          </p:cNvSpPr>
          <p:nvPr>
            <p:ph idx="1"/>
          </p:nvPr>
        </p:nvSpPr>
        <p:spPr/>
        <p:txBody>
          <a:bodyPr/>
          <a:lstStyle/>
          <a:p>
            <a:endParaRPr lang="en-IE" dirty="0"/>
          </a:p>
        </p:txBody>
      </p:sp>
      <p:grpSp>
        <p:nvGrpSpPr>
          <p:cNvPr id="4" name="Group 3"/>
          <p:cNvGrpSpPr/>
          <p:nvPr/>
        </p:nvGrpSpPr>
        <p:grpSpPr>
          <a:xfrm>
            <a:off x="3302000" y="2252133"/>
            <a:ext cx="5258118" cy="3593359"/>
            <a:chOff x="0" y="0"/>
            <a:chExt cx="4928581" cy="4833331"/>
          </a:xfrm>
        </p:grpSpPr>
        <p:pic>
          <p:nvPicPr>
            <p:cNvPr id="5" name="Picture 4"/>
            <p:cNvPicPr/>
            <p:nvPr/>
          </p:nvPicPr>
          <p:blipFill>
            <a:blip r:embed="rId2"/>
            <a:stretch>
              <a:fillRect/>
            </a:stretch>
          </p:blipFill>
          <p:spPr>
            <a:xfrm>
              <a:off x="2079" y="2078"/>
              <a:ext cx="4924425" cy="4829175"/>
            </a:xfrm>
            <a:prstGeom prst="rect">
              <a:avLst/>
            </a:prstGeom>
          </p:spPr>
        </p:pic>
        <p:sp>
          <p:nvSpPr>
            <p:cNvPr id="6" name="Shape 1406"/>
            <p:cNvSpPr/>
            <p:nvPr/>
          </p:nvSpPr>
          <p:spPr>
            <a:xfrm>
              <a:off x="0" y="0"/>
              <a:ext cx="4928581" cy="4833331"/>
            </a:xfrm>
            <a:custGeom>
              <a:avLst/>
              <a:gdLst/>
              <a:ahLst/>
              <a:cxnLst/>
              <a:rect l="0" t="0" r="0" b="0"/>
              <a:pathLst>
                <a:path w="4928581" h="4833331">
                  <a:moveTo>
                    <a:pt x="0" y="0"/>
                  </a:moveTo>
                  <a:lnTo>
                    <a:pt x="4928581" y="0"/>
                  </a:lnTo>
                  <a:lnTo>
                    <a:pt x="4928581" y="4833331"/>
                  </a:lnTo>
                  <a:lnTo>
                    <a:pt x="0" y="4833331"/>
                  </a:lnTo>
                  <a:close/>
                </a:path>
              </a:pathLst>
            </a:custGeom>
            <a:ln w="4156" cap="flat">
              <a:custDash>
                <a:ds d="32727" sp="98182"/>
              </a:custDash>
              <a:round/>
            </a:ln>
          </p:spPr>
          <p:style>
            <a:lnRef idx="1">
              <a:srgbClr val="000000"/>
            </a:lnRef>
            <a:fillRef idx="0">
              <a:srgbClr val="000000">
                <a:alpha val="0"/>
              </a:srgbClr>
            </a:fillRef>
            <a:effectRef idx="0">
              <a:scrgbClr r="0" g="0" b="0"/>
            </a:effectRef>
            <a:fontRef idx="none"/>
          </p:style>
          <p:txBody>
            <a:bodyPr/>
            <a:lstStyle/>
            <a:p>
              <a:endParaRPr lang="en-IE"/>
            </a:p>
          </p:txBody>
        </p:sp>
      </p:grpSp>
    </p:spTree>
    <p:extLst>
      <p:ext uri="{BB962C8B-B14F-4D97-AF65-F5344CB8AC3E}">
        <p14:creationId xmlns:p14="http://schemas.microsoft.com/office/powerpoint/2010/main" val="1614006028"/>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Security	</a:t>
            </a:r>
            <a:r>
              <a:rPr lang="en-IE" dirty="0" smtClean="0"/>
              <a:t>  </a:t>
            </a:r>
            <a:r>
              <a:rPr lang="en-IE" dirty="0"/>
              <a:t>Development	</a:t>
            </a:r>
            <a:r>
              <a:rPr lang="en-IE" dirty="0" smtClean="0"/>
              <a:t>  </a:t>
            </a:r>
            <a:r>
              <a:rPr lang="en-IE" dirty="0"/>
              <a:t>Life	</a:t>
            </a:r>
            <a:r>
              <a:rPr lang="en-IE" dirty="0" smtClean="0"/>
              <a:t>  </a:t>
            </a:r>
            <a:r>
              <a:rPr lang="en-IE" dirty="0"/>
              <a:t>Cycle	</a:t>
            </a:r>
          </a:p>
        </p:txBody>
      </p:sp>
      <p:sp>
        <p:nvSpPr>
          <p:cNvPr id="3" name="Content Placeholder 2"/>
          <p:cNvSpPr>
            <a:spLocks noGrp="1"/>
          </p:cNvSpPr>
          <p:nvPr>
            <p:ph idx="1"/>
          </p:nvPr>
        </p:nvSpPr>
        <p:spPr/>
        <p:txBody>
          <a:bodyPr/>
          <a:lstStyle/>
          <a:p>
            <a:endParaRPr lang="en-IE" dirty="0"/>
          </a:p>
        </p:txBody>
      </p:sp>
      <p:grpSp>
        <p:nvGrpSpPr>
          <p:cNvPr id="4" name="Group 3"/>
          <p:cNvGrpSpPr/>
          <p:nvPr/>
        </p:nvGrpSpPr>
        <p:grpSpPr>
          <a:xfrm>
            <a:off x="1895789" y="2172865"/>
            <a:ext cx="8400421" cy="4004098"/>
            <a:chOff x="0" y="0"/>
            <a:chExt cx="8400697" cy="4004474"/>
          </a:xfrm>
        </p:grpSpPr>
        <p:sp>
          <p:nvSpPr>
            <p:cNvPr id="5" name="Rectangle 4"/>
            <p:cNvSpPr/>
            <p:nvPr/>
          </p:nvSpPr>
          <p:spPr>
            <a:xfrm>
              <a:off x="584179" y="1110088"/>
              <a:ext cx="61078" cy="329902"/>
            </a:xfrm>
            <a:prstGeom prst="rect">
              <a:avLst/>
            </a:prstGeom>
            <a:ln>
              <a:noFill/>
            </a:ln>
          </p:spPr>
          <p:txBody>
            <a:bodyPr vert="horz" lIns="0" tIns="0" rIns="0" bIns="0" rtlCol="0">
              <a:noAutofit/>
            </a:bodyPr>
            <a:lstStyle/>
            <a:p>
              <a:pPr>
                <a:lnSpc>
                  <a:spcPct val="107000"/>
                </a:lnSpc>
                <a:spcAft>
                  <a:spcPts val="800"/>
                </a:spcAft>
              </a:pPr>
              <a:r>
                <a:rPr lang="en-IE" sz="1600" dirty="0">
                  <a:solidFill>
                    <a:srgbClr val="4E4844"/>
                  </a:solidFill>
                  <a:effectLst/>
                  <a:latin typeface="Calibri" panose="020F0502020204030204" pitchFamily="34" charset="0"/>
                  <a:ea typeface="Calibri" panose="020F0502020204030204" pitchFamily="34" charset="0"/>
                  <a:cs typeface="Calibri" panose="020F0502020204030204" pitchFamily="34" charset="0"/>
                </a:rPr>
                <a:t>	</a:t>
              </a:r>
              <a:r>
                <a:rPr lang="en-IE" sz="1600" dirty="0" smtClean="0">
                  <a:solidFill>
                    <a:srgbClr val="4E4844"/>
                  </a:solidFill>
                  <a:effectLst/>
                  <a:latin typeface="Calibri" panose="020F0502020204030204" pitchFamily="34" charset="0"/>
                  <a:ea typeface="Calibri" panose="020F0502020204030204" pitchFamily="34" charset="0"/>
                  <a:cs typeface="Calibri" panose="020F0502020204030204" pitchFamily="34" charset="0"/>
                </a:rPr>
                <a:t>  </a:t>
              </a:r>
              <a:endParaRPr lang="en-IE"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6" name="Rectangle 5"/>
            <p:cNvSpPr/>
            <p:nvPr/>
          </p:nvSpPr>
          <p:spPr>
            <a:xfrm>
              <a:off x="1142979" y="2065237"/>
              <a:ext cx="45808" cy="247427"/>
            </a:xfrm>
            <a:prstGeom prst="rect">
              <a:avLst/>
            </a:prstGeom>
            <a:ln>
              <a:noFill/>
            </a:ln>
          </p:spPr>
          <p:txBody>
            <a:bodyPr vert="horz" lIns="0" tIns="0" rIns="0" bIns="0" rtlCol="0">
              <a:noAutofit/>
            </a:bodyPr>
            <a:lstStyle/>
            <a:p>
              <a:pPr>
                <a:lnSpc>
                  <a:spcPct val="107000"/>
                </a:lnSpc>
                <a:spcAft>
                  <a:spcPts val="800"/>
                </a:spcAft>
              </a:pPr>
              <a:r>
                <a:rPr lang="en-IE" sz="1200" dirty="0">
                  <a:solidFill>
                    <a:srgbClr val="4E4844"/>
                  </a:solidFill>
                  <a:effectLst/>
                  <a:latin typeface="Calibri" panose="020F0502020204030204" pitchFamily="34" charset="0"/>
                  <a:ea typeface="Calibri" panose="020F0502020204030204" pitchFamily="34" charset="0"/>
                  <a:cs typeface="Calibri" panose="020F0502020204030204" pitchFamily="34" charset="0"/>
                </a:rPr>
                <a:t>	</a:t>
              </a:r>
              <a:r>
                <a:rPr lang="en-IE" sz="1200" dirty="0" smtClean="0">
                  <a:solidFill>
                    <a:srgbClr val="4E4844"/>
                  </a:solidFill>
                  <a:effectLst/>
                  <a:latin typeface="Calibri" panose="020F0502020204030204" pitchFamily="34" charset="0"/>
                  <a:ea typeface="Calibri" panose="020F0502020204030204" pitchFamily="34" charset="0"/>
                  <a:cs typeface="Calibri" panose="020F0502020204030204" pitchFamily="34" charset="0"/>
                </a:rPr>
                <a:t>  </a:t>
              </a:r>
              <a:endParaRPr lang="en-IE"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7" name="Shape 1444"/>
            <p:cNvSpPr/>
            <p:nvPr/>
          </p:nvSpPr>
          <p:spPr>
            <a:xfrm>
              <a:off x="779003" y="331300"/>
              <a:ext cx="1105477" cy="1108596"/>
            </a:xfrm>
            <a:custGeom>
              <a:avLst/>
              <a:gdLst/>
              <a:ahLst/>
              <a:cxnLst/>
              <a:rect l="0" t="0" r="0" b="0"/>
              <a:pathLst>
                <a:path w="1105477" h="1108596">
                  <a:moveTo>
                    <a:pt x="1105205" y="0"/>
                  </a:moveTo>
                  <a:lnTo>
                    <a:pt x="1105477" y="102828"/>
                  </a:lnTo>
                  <a:cubicBezTo>
                    <a:pt x="551249" y="104298"/>
                    <a:pt x="102879" y="554270"/>
                    <a:pt x="103389" y="1108500"/>
                  </a:cubicBezTo>
                  <a:lnTo>
                    <a:pt x="562" y="1108596"/>
                  </a:lnTo>
                  <a:cubicBezTo>
                    <a:pt x="0" y="497644"/>
                    <a:pt x="494256" y="1620"/>
                    <a:pt x="1105205" y="0"/>
                  </a:cubicBezTo>
                  <a:close/>
                </a:path>
              </a:pathLst>
            </a:custGeom>
            <a:ln w="0" cap="flat">
              <a:miter lim="127000"/>
            </a:ln>
          </p:spPr>
          <p:style>
            <a:lnRef idx="0">
              <a:srgbClr val="000000">
                <a:alpha val="0"/>
              </a:srgbClr>
            </a:lnRef>
            <a:fillRef idx="1">
              <a:srgbClr val="CBDEB8"/>
            </a:fillRef>
            <a:effectRef idx="0">
              <a:scrgbClr r="0" g="0" b="0"/>
            </a:effectRef>
            <a:fontRef idx="none"/>
          </p:style>
          <p:txBody>
            <a:bodyPr/>
            <a:lstStyle/>
            <a:p>
              <a:endParaRPr lang="en-IE"/>
            </a:p>
          </p:txBody>
        </p:sp>
        <p:sp>
          <p:nvSpPr>
            <p:cNvPr id="8" name="Shape 1445"/>
            <p:cNvSpPr/>
            <p:nvPr/>
          </p:nvSpPr>
          <p:spPr>
            <a:xfrm>
              <a:off x="779566" y="1439872"/>
              <a:ext cx="1107579" cy="1107580"/>
            </a:xfrm>
            <a:custGeom>
              <a:avLst/>
              <a:gdLst/>
              <a:ahLst/>
              <a:cxnLst/>
              <a:rect l="0" t="0" r="0" b="0"/>
              <a:pathLst>
                <a:path w="1107579" h="1107580">
                  <a:moveTo>
                    <a:pt x="0" y="0"/>
                  </a:moveTo>
                  <a:lnTo>
                    <a:pt x="102828" y="2"/>
                  </a:lnTo>
                  <a:cubicBezTo>
                    <a:pt x="102828" y="554910"/>
                    <a:pt x="552670" y="1004753"/>
                    <a:pt x="1107579" y="1004753"/>
                  </a:cubicBezTo>
                  <a:lnTo>
                    <a:pt x="1107579" y="1107580"/>
                  </a:lnTo>
                  <a:cubicBezTo>
                    <a:pt x="495880" y="1107580"/>
                    <a:pt x="0" y="611699"/>
                    <a:pt x="0" y="0"/>
                  </a:cubicBezTo>
                  <a:close/>
                </a:path>
              </a:pathLst>
            </a:custGeom>
            <a:ln w="0" cap="flat">
              <a:miter lim="127000"/>
            </a:ln>
          </p:spPr>
          <p:style>
            <a:lnRef idx="0">
              <a:srgbClr val="000000">
                <a:alpha val="0"/>
              </a:srgbClr>
            </a:lnRef>
            <a:fillRef idx="1">
              <a:srgbClr val="CBDEB8"/>
            </a:fillRef>
            <a:effectRef idx="0">
              <a:scrgbClr r="0" g="0" b="0"/>
            </a:effectRef>
            <a:fontRef idx="none"/>
          </p:style>
          <p:txBody>
            <a:bodyPr/>
            <a:lstStyle/>
            <a:p>
              <a:endParaRPr lang="en-IE"/>
            </a:p>
          </p:txBody>
        </p:sp>
        <p:sp>
          <p:nvSpPr>
            <p:cNvPr id="9" name="Shape 1446"/>
            <p:cNvSpPr/>
            <p:nvPr/>
          </p:nvSpPr>
          <p:spPr>
            <a:xfrm>
              <a:off x="1887145" y="1439872"/>
              <a:ext cx="1107580" cy="1107581"/>
            </a:xfrm>
            <a:custGeom>
              <a:avLst/>
              <a:gdLst/>
              <a:ahLst/>
              <a:cxnLst/>
              <a:rect l="0" t="0" r="0" b="0"/>
              <a:pathLst>
                <a:path w="1107580" h="1107581">
                  <a:moveTo>
                    <a:pt x="1004753" y="0"/>
                  </a:moveTo>
                  <a:lnTo>
                    <a:pt x="1107580" y="2"/>
                  </a:lnTo>
                  <a:cubicBezTo>
                    <a:pt x="1107580" y="611701"/>
                    <a:pt x="611699" y="1107581"/>
                    <a:pt x="0" y="1107581"/>
                  </a:cubicBezTo>
                  <a:lnTo>
                    <a:pt x="0" y="1004752"/>
                  </a:lnTo>
                  <a:cubicBezTo>
                    <a:pt x="554910" y="1004752"/>
                    <a:pt x="1004753" y="554909"/>
                    <a:pt x="1004753" y="0"/>
                  </a:cubicBezTo>
                  <a:close/>
                </a:path>
              </a:pathLst>
            </a:custGeom>
            <a:ln w="0" cap="flat">
              <a:miter lim="127000"/>
            </a:ln>
          </p:spPr>
          <p:style>
            <a:lnRef idx="0">
              <a:srgbClr val="000000">
                <a:alpha val="0"/>
              </a:srgbClr>
            </a:lnRef>
            <a:fillRef idx="1">
              <a:srgbClr val="CBDEB8"/>
            </a:fillRef>
            <a:effectRef idx="0">
              <a:scrgbClr r="0" g="0" b="0"/>
            </a:effectRef>
            <a:fontRef idx="none"/>
          </p:style>
          <p:txBody>
            <a:bodyPr/>
            <a:lstStyle/>
            <a:p>
              <a:endParaRPr lang="en-IE"/>
            </a:p>
          </p:txBody>
        </p:sp>
        <p:sp>
          <p:nvSpPr>
            <p:cNvPr id="10" name="Shape 1447"/>
            <p:cNvSpPr/>
            <p:nvPr/>
          </p:nvSpPr>
          <p:spPr>
            <a:xfrm>
              <a:off x="1884208" y="329678"/>
              <a:ext cx="1110518" cy="1110218"/>
            </a:xfrm>
            <a:custGeom>
              <a:avLst/>
              <a:gdLst/>
              <a:ahLst/>
              <a:cxnLst/>
              <a:rect l="0" t="0" r="0" b="0"/>
              <a:pathLst>
                <a:path w="1110518" h="1110218">
                  <a:moveTo>
                    <a:pt x="0" y="1622"/>
                  </a:moveTo>
                  <a:cubicBezTo>
                    <a:pt x="611698" y="0"/>
                    <a:pt x="1108892" y="494564"/>
                    <a:pt x="1110513" y="1106260"/>
                  </a:cubicBezTo>
                  <a:cubicBezTo>
                    <a:pt x="1110517" y="1107580"/>
                    <a:pt x="1110518" y="1108898"/>
                    <a:pt x="1110517" y="1110218"/>
                  </a:cubicBezTo>
                  <a:lnTo>
                    <a:pt x="1007689" y="1110122"/>
                  </a:lnTo>
                  <a:cubicBezTo>
                    <a:pt x="1008200" y="555214"/>
                    <a:pt x="558771" y="104957"/>
                    <a:pt x="3862" y="104446"/>
                  </a:cubicBezTo>
                  <a:cubicBezTo>
                    <a:pt x="2666" y="104445"/>
                    <a:pt x="1469" y="104446"/>
                    <a:pt x="273" y="104450"/>
                  </a:cubicBezTo>
                  <a:lnTo>
                    <a:pt x="0" y="1622"/>
                  </a:lnTo>
                  <a:close/>
                </a:path>
              </a:pathLst>
            </a:custGeom>
            <a:ln w="0" cap="flat">
              <a:miter lim="127000"/>
            </a:ln>
          </p:spPr>
          <p:style>
            <a:lnRef idx="0">
              <a:srgbClr val="000000">
                <a:alpha val="0"/>
              </a:srgbClr>
            </a:lnRef>
            <a:fillRef idx="1">
              <a:srgbClr val="CBDEB8"/>
            </a:fillRef>
            <a:effectRef idx="0">
              <a:scrgbClr r="0" g="0" b="0"/>
            </a:effectRef>
            <a:fontRef idx="none"/>
          </p:style>
          <p:txBody>
            <a:bodyPr/>
            <a:lstStyle/>
            <a:p>
              <a:endParaRPr lang="en-IE"/>
            </a:p>
          </p:txBody>
        </p:sp>
        <p:sp>
          <p:nvSpPr>
            <p:cNvPr id="11" name="Shape 1448"/>
            <p:cNvSpPr/>
            <p:nvPr/>
          </p:nvSpPr>
          <p:spPr>
            <a:xfrm>
              <a:off x="1377137" y="929864"/>
              <a:ext cx="1020017" cy="1020017"/>
            </a:xfrm>
            <a:custGeom>
              <a:avLst/>
              <a:gdLst/>
              <a:ahLst/>
              <a:cxnLst/>
              <a:rect l="0" t="0" r="0" b="0"/>
              <a:pathLst>
                <a:path w="1020017" h="1020017">
                  <a:moveTo>
                    <a:pt x="510009" y="0"/>
                  </a:moveTo>
                  <a:cubicBezTo>
                    <a:pt x="791679" y="0"/>
                    <a:pt x="1020017" y="228338"/>
                    <a:pt x="1020017" y="510009"/>
                  </a:cubicBezTo>
                  <a:cubicBezTo>
                    <a:pt x="1020017" y="791678"/>
                    <a:pt x="791679" y="1020017"/>
                    <a:pt x="510009" y="1020017"/>
                  </a:cubicBezTo>
                  <a:cubicBezTo>
                    <a:pt x="228338" y="1020017"/>
                    <a:pt x="0" y="791678"/>
                    <a:pt x="0" y="510009"/>
                  </a:cubicBezTo>
                  <a:cubicBezTo>
                    <a:pt x="0" y="228338"/>
                    <a:pt x="228338" y="0"/>
                    <a:pt x="510009" y="0"/>
                  </a:cubicBezTo>
                  <a:close/>
                </a:path>
              </a:pathLst>
            </a:custGeom>
            <a:ln w="0" cap="flat">
              <a:miter lim="127000"/>
            </a:ln>
          </p:spPr>
          <p:style>
            <a:lnRef idx="0">
              <a:srgbClr val="000000">
                <a:alpha val="0"/>
              </a:srgbClr>
            </a:lnRef>
            <a:fillRef idx="1">
              <a:srgbClr val="91BF00"/>
            </a:fillRef>
            <a:effectRef idx="0">
              <a:scrgbClr r="0" g="0" b="0"/>
            </a:effectRef>
            <a:fontRef idx="none"/>
          </p:style>
          <p:txBody>
            <a:bodyPr/>
            <a:lstStyle/>
            <a:p>
              <a:endParaRPr lang="en-IE"/>
            </a:p>
          </p:txBody>
        </p:sp>
        <p:sp>
          <p:nvSpPr>
            <p:cNvPr id="12" name="Shape 1449"/>
            <p:cNvSpPr/>
            <p:nvPr/>
          </p:nvSpPr>
          <p:spPr>
            <a:xfrm>
              <a:off x="1377137" y="929864"/>
              <a:ext cx="1020018" cy="1020018"/>
            </a:xfrm>
            <a:custGeom>
              <a:avLst/>
              <a:gdLst/>
              <a:ahLst/>
              <a:cxnLst/>
              <a:rect l="0" t="0" r="0" b="0"/>
              <a:pathLst>
                <a:path w="1020018" h="1020018">
                  <a:moveTo>
                    <a:pt x="0" y="510009"/>
                  </a:moveTo>
                  <a:cubicBezTo>
                    <a:pt x="0" y="228339"/>
                    <a:pt x="228339" y="0"/>
                    <a:pt x="510009" y="0"/>
                  </a:cubicBezTo>
                  <a:cubicBezTo>
                    <a:pt x="791679" y="0"/>
                    <a:pt x="1020018" y="228339"/>
                    <a:pt x="1020018" y="510009"/>
                  </a:cubicBezTo>
                  <a:cubicBezTo>
                    <a:pt x="1020018" y="791679"/>
                    <a:pt x="791679" y="1020018"/>
                    <a:pt x="510009" y="1020018"/>
                  </a:cubicBezTo>
                  <a:cubicBezTo>
                    <a:pt x="228339" y="1020018"/>
                    <a:pt x="0" y="791679"/>
                    <a:pt x="0" y="510009"/>
                  </a:cubicBezTo>
                  <a:close/>
                </a:path>
              </a:pathLst>
            </a:custGeom>
            <a:ln w="25400" cap="flat">
              <a:round/>
            </a:ln>
          </p:spPr>
          <p:style>
            <a:lnRef idx="1">
              <a:srgbClr val="FFFFFF"/>
            </a:lnRef>
            <a:fillRef idx="0">
              <a:srgbClr val="000000">
                <a:alpha val="0"/>
              </a:srgbClr>
            </a:fillRef>
            <a:effectRef idx="0">
              <a:scrgbClr r="0" g="0" b="0"/>
            </a:effectRef>
            <a:fontRef idx="none"/>
          </p:style>
          <p:txBody>
            <a:bodyPr/>
            <a:lstStyle/>
            <a:p>
              <a:endParaRPr lang="en-IE"/>
            </a:p>
          </p:txBody>
        </p:sp>
        <p:sp>
          <p:nvSpPr>
            <p:cNvPr id="13" name="Rectangle 12"/>
            <p:cNvSpPr/>
            <p:nvPr/>
          </p:nvSpPr>
          <p:spPr>
            <a:xfrm>
              <a:off x="1557987" y="1317515"/>
              <a:ext cx="945112" cy="329902"/>
            </a:xfrm>
            <a:prstGeom prst="rect">
              <a:avLst/>
            </a:prstGeom>
            <a:ln>
              <a:noFill/>
            </a:ln>
          </p:spPr>
          <p:txBody>
            <a:bodyPr vert="horz" lIns="0" tIns="0" rIns="0" bIns="0" rtlCol="0">
              <a:noAutofit/>
            </a:bodyPr>
            <a:lstStyle/>
            <a:p>
              <a:pPr>
                <a:lnSpc>
                  <a:spcPct val="107000"/>
                </a:lnSpc>
                <a:spcAft>
                  <a:spcPts val="800"/>
                </a:spcAft>
              </a:pPr>
              <a:r>
                <a:rPr lang="en-IE" sz="16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Security	</a:t>
              </a:r>
              <a:r>
                <a:rPr lang="en-IE" sz="1600" dirty="0" smtClean="0">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endParaRPr lang="en-IE"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4" name="Shape 1451"/>
            <p:cNvSpPr/>
            <p:nvPr/>
          </p:nvSpPr>
          <p:spPr>
            <a:xfrm>
              <a:off x="1527271" y="0"/>
              <a:ext cx="714012" cy="714012"/>
            </a:xfrm>
            <a:custGeom>
              <a:avLst/>
              <a:gdLst/>
              <a:ahLst/>
              <a:cxnLst/>
              <a:rect l="0" t="0" r="0" b="0"/>
              <a:pathLst>
                <a:path w="714012" h="714012">
                  <a:moveTo>
                    <a:pt x="357006" y="0"/>
                  </a:moveTo>
                  <a:cubicBezTo>
                    <a:pt x="554175" y="0"/>
                    <a:pt x="714012" y="159837"/>
                    <a:pt x="714012" y="357006"/>
                  </a:cubicBezTo>
                  <a:cubicBezTo>
                    <a:pt x="714012" y="554175"/>
                    <a:pt x="554175" y="714012"/>
                    <a:pt x="357006" y="714012"/>
                  </a:cubicBezTo>
                  <a:cubicBezTo>
                    <a:pt x="159836" y="714012"/>
                    <a:pt x="0" y="554175"/>
                    <a:pt x="0" y="357006"/>
                  </a:cubicBezTo>
                  <a:cubicBezTo>
                    <a:pt x="0" y="159837"/>
                    <a:pt x="159836" y="0"/>
                    <a:pt x="357006" y="0"/>
                  </a:cubicBezTo>
                  <a:close/>
                </a:path>
              </a:pathLst>
            </a:custGeom>
            <a:ln w="0" cap="flat">
              <a:round/>
            </a:ln>
          </p:spPr>
          <p:style>
            <a:lnRef idx="0">
              <a:srgbClr val="000000">
                <a:alpha val="0"/>
              </a:srgbClr>
            </a:lnRef>
            <a:fillRef idx="1">
              <a:srgbClr val="91BF00"/>
            </a:fillRef>
            <a:effectRef idx="0">
              <a:scrgbClr r="0" g="0" b="0"/>
            </a:effectRef>
            <a:fontRef idx="none"/>
          </p:style>
          <p:txBody>
            <a:bodyPr/>
            <a:lstStyle/>
            <a:p>
              <a:endParaRPr lang="en-IE"/>
            </a:p>
          </p:txBody>
        </p:sp>
        <p:sp>
          <p:nvSpPr>
            <p:cNvPr id="15" name="Shape 1452"/>
            <p:cNvSpPr/>
            <p:nvPr/>
          </p:nvSpPr>
          <p:spPr>
            <a:xfrm>
              <a:off x="1527271" y="0"/>
              <a:ext cx="714012" cy="714012"/>
            </a:xfrm>
            <a:custGeom>
              <a:avLst/>
              <a:gdLst/>
              <a:ahLst/>
              <a:cxnLst/>
              <a:rect l="0" t="0" r="0" b="0"/>
              <a:pathLst>
                <a:path w="714012" h="714012">
                  <a:moveTo>
                    <a:pt x="0" y="357006"/>
                  </a:moveTo>
                  <a:cubicBezTo>
                    <a:pt x="0" y="159837"/>
                    <a:pt x="159837" y="0"/>
                    <a:pt x="357006" y="0"/>
                  </a:cubicBezTo>
                  <a:cubicBezTo>
                    <a:pt x="554175" y="0"/>
                    <a:pt x="714012" y="159837"/>
                    <a:pt x="714012" y="357006"/>
                  </a:cubicBezTo>
                  <a:cubicBezTo>
                    <a:pt x="714012" y="554175"/>
                    <a:pt x="554175" y="714012"/>
                    <a:pt x="357006" y="714012"/>
                  </a:cubicBezTo>
                  <a:cubicBezTo>
                    <a:pt x="159837" y="714012"/>
                    <a:pt x="0" y="554175"/>
                    <a:pt x="0" y="357006"/>
                  </a:cubicBezTo>
                  <a:close/>
                </a:path>
              </a:pathLst>
            </a:custGeom>
            <a:ln w="25400" cap="flat">
              <a:round/>
            </a:ln>
          </p:spPr>
          <p:style>
            <a:lnRef idx="1">
              <a:srgbClr val="FFFFFF"/>
            </a:lnRef>
            <a:fillRef idx="0">
              <a:srgbClr val="000000">
                <a:alpha val="0"/>
              </a:srgbClr>
            </a:fillRef>
            <a:effectRef idx="0">
              <a:scrgbClr r="0" g="0" b="0"/>
            </a:effectRef>
            <a:fontRef idx="none"/>
          </p:style>
          <p:txBody>
            <a:bodyPr/>
            <a:lstStyle/>
            <a:p>
              <a:endParaRPr lang="en-IE"/>
            </a:p>
          </p:txBody>
        </p:sp>
        <p:sp>
          <p:nvSpPr>
            <p:cNvPr id="16" name="Rectangle 15"/>
            <p:cNvSpPr/>
            <p:nvPr/>
          </p:nvSpPr>
          <p:spPr>
            <a:xfrm>
              <a:off x="1677789" y="182943"/>
              <a:ext cx="603414" cy="247427"/>
            </a:xfrm>
            <a:prstGeom prst="rect">
              <a:avLst/>
            </a:prstGeom>
            <a:ln>
              <a:noFill/>
            </a:ln>
          </p:spPr>
          <p:txBody>
            <a:bodyPr vert="horz" lIns="0" tIns="0" rIns="0" bIns="0" rtlCol="0">
              <a:noAutofit/>
            </a:bodyPr>
            <a:lstStyle/>
            <a:p>
              <a:pPr>
                <a:lnSpc>
                  <a:spcPct val="107000"/>
                </a:lnSpc>
                <a:spcAft>
                  <a:spcPts val="800"/>
                </a:spcAft>
              </a:pPr>
              <a:r>
                <a:rPr lang="en-IE" sz="12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Secure	</a:t>
              </a:r>
              <a:r>
                <a:rPr lang="en-IE" sz="1200" dirty="0" smtClean="0">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endParaRPr lang="en-IE"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7" name="Rectangle 16"/>
            <p:cNvSpPr/>
            <p:nvPr/>
          </p:nvSpPr>
          <p:spPr>
            <a:xfrm>
              <a:off x="1679463" y="335343"/>
              <a:ext cx="598793" cy="247427"/>
            </a:xfrm>
            <a:prstGeom prst="rect">
              <a:avLst/>
            </a:prstGeom>
            <a:ln>
              <a:noFill/>
            </a:ln>
          </p:spPr>
          <p:txBody>
            <a:bodyPr vert="horz" lIns="0" tIns="0" rIns="0" bIns="0" rtlCol="0">
              <a:noAutofit/>
            </a:bodyPr>
            <a:lstStyle/>
            <a:p>
              <a:pPr>
                <a:lnSpc>
                  <a:spcPct val="107000"/>
                </a:lnSpc>
                <a:spcAft>
                  <a:spcPts val="800"/>
                </a:spcAft>
              </a:pPr>
              <a:r>
                <a:rPr lang="en-IE" sz="12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Design	</a:t>
              </a:r>
              <a:r>
                <a:rPr lang="en-IE" sz="1200" dirty="0" smtClean="0">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endParaRPr lang="en-IE"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8" name="Shape 1455"/>
            <p:cNvSpPr/>
            <p:nvPr/>
          </p:nvSpPr>
          <p:spPr>
            <a:xfrm>
              <a:off x="2612015" y="1082866"/>
              <a:ext cx="714012" cy="714012"/>
            </a:xfrm>
            <a:custGeom>
              <a:avLst/>
              <a:gdLst/>
              <a:ahLst/>
              <a:cxnLst/>
              <a:rect l="0" t="0" r="0" b="0"/>
              <a:pathLst>
                <a:path w="714012" h="714012">
                  <a:moveTo>
                    <a:pt x="357006" y="0"/>
                  </a:moveTo>
                  <a:cubicBezTo>
                    <a:pt x="554175" y="0"/>
                    <a:pt x="714012" y="159837"/>
                    <a:pt x="714012" y="357006"/>
                  </a:cubicBezTo>
                  <a:cubicBezTo>
                    <a:pt x="714012" y="554174"/>
                    <a:pt x="554175" y="714012"/>
                    <a:pt x="357006" y="714012"/>
                  </a:cubicBezTo>
                  <a:cubicBezTo>
                    <a:pt x="159836" y="714012"/>
                    <a:pt x="0" y="554174"/>
                    <a:pt x="0" y="357006"/>
                  </a:cubicBezTo>
                  <a:cubicBezTo>
                    <a:pt x="0" y="159837"/>
                    <a:pt x="159836" y="0"/>
                    <a:pt x="357006" y="0"/>
                  </a:cubicBezTo>
                  <a:close/>
                </a:path>
              </a:pathLst>
            </a:custGeom>
            <a:ln w="0" cap="flat">
              <a:round/>
            </a:ln>
          </p:spPr>
          <p:style>
            <a:lnRef idx="0">
              <a:srgbClr val="000000">
                <a:alpha val="0"/>
              </a:srgbClr>
            </a:lnRef>
            <a:fillRef idx="1">
              <a:srgbClr val="91BF00"/>
            </a:fillRef>
            <a:effectRef idx="0">
              <a:scrgbClr r="0" g="0" b="0"/>
            </a:effectRef>
            <a:fontRef idx="none"/>
          </p:style>
          <p:txBody>
            <a:bodyPr/>
            <a:lstStyle/>
            <a:p>
              <a:endParaRPr lang="en-IE"/>
            </a:p>
          </p:txBody>
        </p:sp>
        <p:sp>
          <p:nvSpPr>
            <p:cNvPr id="19" name="Shape 1456"/>
            <p:cNvSpPr/>
            <p:nvPr/>
          </p:nvSpPr>
          <p:spPr>
            <a:xfrm>
              <a:off x="2612015" y="1082866"/>
              <a:ext cx="714012" cy="714012"/>
            </a:xfrm>
            <a:custGeom>
              <a:avLst/>
              <a:gdLst/>
              <a:ahLst/>
              <a:cxnLst/>
              <a:rect l="0" t="0" r="0" b="0"/>
              <a:pathLst>
                <a:path w="714012" h="714012">
                  <a:moveTo>
                    <a:pt x="0" y="357006"/>
                  </a:moveTo>
                  <a:cubicBezTo>
                    <a:pt x="0" y="159837"/>
                    <a:pt x="159837" y="0"/>
                    <a:pt x="357006" y="0"/>
                  </a:cubicBezTo>
                  <a:cubicBezTo>
                    <a:pt x="554175" y="0"/>
                    <a:pt x="714012" y="159837"/>
                    <a:pt x="714012" y="357006"/>
                  </a:cubicBezTo>
                  <a:cubicBezTo>
                    <a:pt x="714012" y="554175"/>
                    <a:pt x="554175" y="714012"/>
                    <a:pt x="357006" y="714012"/>
                  </a:cubicBezTo>
                  <a:cubicBezTo>
                    <a:pt x="159837" y="714012"/>
                    <a:pt x="0" y="554175"/>
                    <a:pt x="0" y="357006"/>
                  </a:cubicBezTo>
                  <a:close/>
                </a:path>
              </a:pathLst>
            </a:custGeom>
            <a:ln w="25400" cap="flat">
              <a:round/>
            </a:ln>
          </p:spPr>
          <p:style>
            <a:lnRef idx="1">
              <a:srgbClr val="FFFFFF"/>
            </a:lnRef>
            <a:fillRef idx="0">
              <a:srgbClr val="000000">
                <a:alpha val="0"/>
              </a:srgbClr>
            </a:fillRef>
            <a:effectRef idx="0">
              <a:scrgbClr r="0" g="0" b="0"/>
            </a:effectRef>
            <a:fontRef idx="none"/>
          </p:style>
          <p:txBody>
            <a:bodyPr/>
            <a:lstStyle/>
            <a:p>
              <a:endParaRPr lang="en-IE"/>
            </a:p>
          </p:txBody>
        </p:sp>
        <p:sp>
          <p:nvSpPr>
            <p:cNvPr id="20" name="Rectangle 19"/>
            <p:cNvSpPr/>
            <p:nvPr/>
          </p:nvSpPr>
          <p:spPr>
            <a:xfrm>
              <a:off x="2762534" y="1265808"/>
              <a:ext cx="603414" cy="247427"/>
            </a:xfrm>
            <a:prstGeom prst="rect">
              <a:avLst/>
            </a:prstGeom>
            <a:ln>
              <a:noFill/>
            </a:ln>
          </p:spPr>
          <p:txBody>
            <a:bodyPr vert="horz" lIns="0" tIns="0" rIns="0" bIns="0" rtlCol="0">
              <a:noAutofit/>
            </a:bodyPr>
            <a:lstStyle/>
            <a:p>
              <a:pPr>
                <a:lnSpc>
                  <a:spcPct val="107000"/>
                </a:lnSpc>
                <a:spcAft>
                  <a:spcPts val="800"/>
                </a:spcAft>
              </a:pPr>
              <a:r>
                <a:rPr lang="en-IE" sz="12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Secure	</a:t>
              </a:r>
              <a:r>
                <a:rPr lang="en-IE" sz="1200" dirty="0" smtClean="0">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endParaRPr lang="en-IE"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1" name="Rectangle 20"/>
            <p:cNvSpPr/>
            <p:nvPr/>
          </p:nvSpPr>
          <p:spPr>
            <a:xfrm>
              <a:off x="2757958" y="1418208"/>
              <a:ext cx="615413" cy="247427"/>
            </a:xfrm>
            <a:prstGeom prst="rect">
              <a:avLst/>
            </a:prstGeom>
            <a:ln>
              <a:noFill/>
            </a:ln>
          </p:spPr>
          <p:txBody>
            <a:bodyPr vert="horz" lIns="0" tIns="0" rIns="0" bIns="0" rtlCol="0">
              <a:noAutofit/>
            </a:bodyPr>
            <a:lstStyle/>
            <a:p>
              <a:pPr>
                <a:lnSpc>
                  <a:spcPct val="107000"/>
                </a:lnSpc>
                <a:spcAft>
                  <a:spcPts val="800"/>
                </a:spcAft>
              </a:pPr>
              <a:r>
                <a:rPr lang="en-IE" sz="12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Coding	</a:t>
              </a:r>
              <a:r>
                <a:rPr lang="en-IE" sz="1200" dirty="0" smtClean="0">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endParaRPr lang="en-IE"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2" name="Shape 1459"/>
            <p:cNvSpPr/>
            <p:nvPr/>
          </p:nvSpPr>
          <p:spPr>
            <a:xfrm>
              <a:off x="1530139" y="2164742"/>
              <a:ext cx="714012" cy="714011"/>
            </a:xfrm>
            <a:custGeom>
              <a:avLst/>
              <a:gdLst/>
              <a:ahLst/>
              <a:cxnLst/>
              <a:rect l="0" t="0" r="0" b="0"/>
              <a:pathLst>
                <a:path w="714012" h="714011">
                  <a:moveTo>
                    <a:pt x="357006" y="0"/>
                  </a:moveTo>
                  <a:cubicBezTo>
                    <a:pt x="554175" y="0"/>
                    <a:pt x="714012" y="159837"/>
                    <a:pt x="714012" y="357006"/>
                  </a:cubicBezTo>
                  <a:cubicBezTo>
                    <a:pt x="714012" y="554175"/>
                    <a:pt x="554175" y="714011"/>
                    <a:pt x="357006" y="714011"/>
                  </a:cubicBezTo>
                  <a:cubicBezTo>
                    <a:pt x="159837" y="714011"/>
                    <a:pt x="0" y="554175"/>
                    <a:pt x="0" y="357006"/>
                  </a:cubicBezTo>
                  <a:cubicBezTo>
                    <a:pt x="0" y="159837"/>
                    <a:pt x="159837" y="0"/>
                    <a:pt x="357006" y="0"/>
                  </a:cubicBezTo>
                  <a:close/>
                </a:path>
              </a:pathLst>
            </a:custGeom>
            <a:ln w="0" cap="flat">
              <a:round/>
            </a:ln>
          </p:spPr>
          <p:style>
            <a:lnRef idx="0">
              <a:srgbClr val="000000">
                <a:alpha val="0"/>
              </a:srgbClr>
            </a:lnRef>
            <a:fillRef idx="1">
              <a:srgbClr val="91BF00"/>
            </a:fillRef>
            <a:effectRef idx="0">
              <a:scrgbClr r="0" g="0" b="0"/>
            </a:effectRef>
            <a:fontRef idx="none"/>
          </p:style>
          <p:txBody>
            <a:bodyPr/>
            <a:lstStyle/>
            <a:p>
              <a:endParaRPr lang="en-IE"/>
            </a:p>
          </p:txBody>
        </p:sp>
        <p:sp>
          <p:nvSpPr>
            <p:cNvPr id="23" name="Shape 1460"/>
            <p:cNvSpPr/>
            <p:nvPr/>
          </p:nvSpPr>
          <p:spPr>
            <a:xfrm>
              <a:off x="1530139" y="2164742"/>
              <a:ext cx="714012" cy="714012"/>
            </a:xfrm>
            <a:custGeom>
              <a:avLst/>
              <a:gdLst/>
              <a:ahLst/>
              <a:cxnLst/>
              <a:rect l="0" t="0" r="0" b="0"/>
              <a:pathLst>
                <a:path w="714012" h="714012">
                  <a:moveTo>
                    <a:pt x="0" y="357006"/>
                  </a:moveTo>
                  <a:cubicBezTo>
                    <a:pt x="0" y="159837"/>
                    <a:pt x="159837" y="0"/>
                    <a:pt x="357006" y="0"/>
                  </a:cubicBezTo>
                  <a:cubicBezTo>
                    <a:pt x="554175" y="0"/>
                    <a:pt x="714012" y="159837"/>
                    <a:pt x="714012" y="357006"/>
                  </a:cubicBezTo>
                  <a:cubicBezTo>
                    <a:pt x="714012" y="554175"/>
                    <a:pt x="554175" y="714012"/>
                    <a:pt x="357006" y="714012"/>
                  </a:cubicBezTo>
                  <a:cubicBezTo>
                    <a:pt x="159837" y="714012"/>
                    <a:pt x="0" y="554175"/>
                    <a:pt x="0" y="357006"/>
                  </a:cubicBezTo>
                  <a:close/>
                </a:path>
              </a:pathLst>
            </a:custGeom>
            <a:ln w="25400" cap="flat">
              <a:round/>
            </a:ln>
          </p:spPr>
          <p:style>
            <a:lnRef idx="1">
              <a:srgbClr val="FFFFFF"/>
            </a:lnRef>
            <a:fillRef idx="0">
              <a:srgbClr val="000000">
                <a:alpha val="0"/>
              </a:srgbClr>
            </a:fillRef>
            <a:effectRef idx="0">
              <a:scrgbClr r="0" g="0" b="0"/>
            </a:effectRef>
            <a:fontRef idx="none"/>
          </p:style>
          <p:txBody>
            <a:bodyPr/>
            <a:lstStyle/>
            <a:p>
              <a:endParaRPr lang="en-IE"/>
            </a:p>
          </p:txBody>
        </p:sp>
        <p:sp>
          <p:nvSpPr>
            <p:cNvPr id="24" name="Rectangle 23"/>
            <p:cNvSpPr/>
            <p:nvPr/>
          </p:nvSpPr>
          <p:spPr>
            <a:xfrm>
              <a:off x="1680658" y="2347685"/>
              <a:ext cx="603414" cy="247427"/>
            </a:xfrm>
            <a:prstGeom prst="rect">
              <a:avLst/>
            </a:prstGeom>
            <a:ln>
              <a:noFill/>
            </a:ln>
          </p:spPr>
          <p:txBody>
            <a:bodyPr vert="horz" lIns="0" tIns="0" rIns="0" bIns="0" rtlCol="0">
              <a:noAutofit/>
            </a:bodyPr>
            <a:lstStyle/>
            <a:p>
              <a:pPr>
                <a:lnSpc>
                  <a:spcPct val="107000"/>
                </a:lnSpc>
                <a:spcAft>
                  <a:spcPts val="800"/>
                </a:spcAft>
              </a:pPr>
              <a:r>
                <a:rPr lang="en-IE" sz="12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Secure	</a:t>
              </a:r>
              <a:r>
                <a:rPr lang="en-IE" sz="1200" dirty="0" smtClean="0">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endParaRPr lang="en-IE"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5" name="Rectangle 24"/>
            <p:cNvSpPr/>
            <p:nvPr/>
          </p:nvSpPr>
          <p:spPr>
            <a:xfrm>
              <a:off x="1667115" y="2500085"/>
              <a:ext cx="639453" cy="247427"/>
            </a:xfrm>
            <a:prstGeom prst="rect">
              <a:avLst/>
            </a:prstGeom>
            <a:ln>
              <a:noFill/>
            </a:ln>
          </p:spPr>
          <p:txBody>
            <a:bodyPr vert="horz" lIns="0" tIns="0" rIns="0" bIns="0" rtlCol="0">
              <a:noAutofit/>
            </a:bodyPr>
            <a:lstStyle/>
            <a:p>
              <a:pPr>
                <a:lnSpc>
                  <a:spcPct val="107000"/>
                </a:lnSpc>
                <a:spcAft>
                  <a:spcPts val="800"/>
                </a:spcAft>
              </a:pPr>
              <a:r>
                <a:rPr lang="en-IE" sz="12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Testing	</a:t>
              </a:r>
              <a:r>
                <a:rPr lang="en-IE" sz="1200" dirty="0" smtClean="0">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endParaRPr lang="en-IE"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6" name="Shape 1463"/>
            <p:cNvSpPr/>
            <p:nvPr/>
          </p:nvSpPr>
          <p:spPr>
            <a:xfrm>
              <a:off x="448264" y="1082866"/>
              <a:ext cx="714012" cy="714012"/>
            </a:xfrm>
            <a:custGeom>
              <a:avLst/>
              <a:gdLst/>
              <a:ahLst/>
              <a:cxnLst/>
              <a:rect l="0" t="0" r="0" b="0"/>
              <a:pathLst>
                <a:path w="714012" h="714012">
                  <a:moveTo>
                    <a:pt x="357006" y="0"/>
                  </a:moveTo>
                  <a:cubicBezTo>
                    <a:pt x="554175" y="0"/>
                    <a:pt x="714012" y="159837"/>
                    <a:pt x="714012" y="357006"/>
                  </a:cubicBezTo>
                  <a:cubicBezTo>
                    <a:pt x="714012" y="554174"/>
                    <a:pt x="554175" y="714012"/>
                    <a:pt x="357006" y="714012"/>
                  </a:cubicBezTo>
                  <a:cubicBezTo>
                    <a:pt x="159837" y="714012"/>
                    <a:pt x="0" y="554174"/>
                    <a:pt x="0" y="357006"/>
                  </a:cubicBezTo>
                  <a:cubicBezTo>
                    <a:pt x="0" y="159837"/>
                    <a:pt x="159837" y="0"/>
                    <a:pt x="357006" y="0"/>
                  </a:cubicBezTo>
                  <a:close/>
                </a:path>
              </a:pathLst>
            </a:custGeom>
            <a:ln w="0" cap="flat">
              <a:round/>
            </a:ln>
          </p:spPr>
          <p:style>
            <a:lnRef idx="0">
              <a:srgbClr val="000000">
                <a:alpha val="0"/>
              </a:srgbClr>
            </a:lnRef>
            <a:fillRef idx="1">
              <a:srgbClr val="91BF00"/>
            </a:fillRef>
            <a:effectRef idx="0">
              <a:scrgbClr r="0" g="0" b="0"/>
            </a:effectRef>
            <a:fontRef idx="none"/>
          </p:style>
          <p:txBody>
            <a:bodyPr/>
            <a:lstStyle/>
            <a:p>
              <a:endParaRPr lang="en-IE"/>
            </a:p>
          </p:txBody>
        </p:sp>
        <p:sp>
          <p:nvSpPr>
            <p:cNvPr id="27" name="Shape 1464"/>
            <p:cNvSpPr/>
            <p:nvPr/>
          </p:nvSpPr>
          <p:spPr>
            <a:xfrm>
              <a:off x="448264" y="1082866"/>
              <a:ext cx="714012" cy="714012"/>
            </a:xfrm>
            <a:custGeom>
              <a:avLst/>
              <a:gdLst/>
              <a:ahLst/>
              <a:cxnLst/>
              <a:rect l="0" t="0" r="0" b="0"/>
              <a:pathLst>
                <a:path w="714012" h="714012">
                  <a:moveTo>
                    <a:pt x="0" y="357006"/>
                  </a:moveTo>
                  <a:cubicBezTo>
                    <a:pt x="0" y="159837"/>
                    <a:pt x="159837" y="0"/>
                    <a:pt x="357006" y="0"/>
                  </a:cubicBezTo>
                  <a:cubicBezTo>
                    <a:pt x="554175" y="0"/>
                    <a:pt x="714012" y="159837"/>
                    <a:pt x="714012" y="357006"/>
                  </a:cubicBezTo>
                  <a:cubicBezTo>
                    <a:pt x="714012" y="554175"/>
                    <a:pt x="554175" y="714012"/>
                    <a:pt x="357006" y="714012"/>
                  </a:cubicBezTo>
                  <a:cubicBezTo>
                    <a:pt x="159837" y="714012"/>
                    <a:pt x="0" y="554175"/>
                    <a:pt x="0" y="357006"/>
                  </a:cubicBezTo>
                  <a:close/>
                </a:path>
              </a:pathLst>
            </a:custGeom>
            <a:ln w="25400" cap="flat">
              <a:round/>
            </a:ln>
          </p:spPr>
          <p:style>
            <a:lnRef idx="1">
              <a:srgbClr val="FFFFFF"/>
            </a:lnRef>
            <a:fillRef idx="0">
              <a:srgbClr val="000000">
                <a:alpha val="0"/>
              </a:srgbClr>
            </a:fillRef>
            <a:effectRef idx="0">
              <a:scrgbClr r="0" g="0" b="0"/>
            </a:effectRef>
            <a:fontRef idx="none"/>
          </p:style>
          <p:txBody>
            <a:bodyPr/>
            <a:lstStyle/>
            <a:p>
              <a:endParaRPr lang="en-IE"/>
            </a:p>
          </p:txBody>
        </p:sp>
        <p:sp>
          <p:nvSpPr>
            <p:cNvPr id="28" name="Rectangle 27"/>
            <p:cNvSpPr/>
            <p:nvPr/>
          </p:nvSpPr>
          <p:spPr>
            <a:xfrm>
              <a:off x="598783" y="1265808"/>
              <a:ext cx="603414" cy="247427"/>
            </a:xfrm>
            <a:prstGeom prst="rect">
              <a:avLst/>
            </a:prstGeom>
            <a:ln>
              <a:noFill/>
            </a:ln>
          </p:spPr>
          <p:txBody>
            <a:bodyPr vert="horz" lIns="0" tIns="0" rIns="0" bIns="0" rtlCol="0">
              <a:noAutofit/>
            </a:bodyPr>
            <a:lstStyle/>
            <a:p>
              <a:pPr>
                <a:lnSpc>
                  <a:spcPct val="107000"/>
                </a:lnSpc>
                <a:spcAft>
                  <a:spcPts val="800"/>
                </a:spcAft>
              </a:pPr>
              <a:r>
                <a:rPr lang="en-IE" sz="12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Secure	</a:t>
              </a:r>
              <a:r>
                <a:rPr lang="en-IE" sz="1200" dirty="0" smtClean="0">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endParaRPr lang="en-IE"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9" name="Rectangle 28"/>
            <p:cNvSpPr/>
            <p:nvPr/>
          </p:nvSpPr>
          <p:spPr>
            <a:xfrm>
              <a:off x="569539" y="1418208"/>
              <a:ext cx="681329" cy="247427"/>
            </a:xfrm>
            <a:prstGeom prst="rect">
              <a:avLst/>
            </a:prstGeom>
            <a:ln>
              <a:noFill/>
            </a:ln>
          </p:spPr>
          <p:txBody>
            <a:bodyPr vert="horz" lIns="0" tIns="0" rIns="0" bIns="0" rtlCol="0">
              <a:noAutofit/>
            </a:bodyPr>
            <a:lstStyle/>
            <a:p>
              <a:pPr>
                <a:lnSpc>
                  <a:spcPct val="107000"/>
                </a:lnSpc>
                <a:spcAft>
                  <a:spcPts val="800"/>
                </a:spcAft>
              </a:pPr>
              <a:r>
                <a:rPr lang="en-IE" sz="12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Release	</a:t>
              </a:r>
              <a:r>
                <a:rPr lang="en-IE" sz="1200" dirty="0" smtClean="0">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endParaRPr lang="en-IE"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0" name="Rectangle 29"/>
            <p:cNvSpPr/>
            <p:nvPr/>
          </p:nvSpPr>
          <p:spPr>
            <a:xfrm>
              <a:off x="4037311" y="996251"/>
              <a:ext cx="4096152" cy="371140"/>
            </a:xfrm>
            <a:prstGeom prst="rect">
              <a:avLst/>
            </a:prstGeom>
            <a:ln>
              <a:noFill/>
            </a:ln>
          </p:spPr>
          <p:txBody>
            <a:bodyPr vert="horz" lIns="0" tIns="0" rIns="0" bIns="0" rtlCol="0">
              <a:noAutofit/>
            </a:bodyPr>
            <a:lstStyle/>
            <a:p>
              <a:pPr>
                <a:lnSpc>
                  <a:spcPct val="107000"/>
                </a:lnSpc>
                <a:spcAft>
                  <a:spcPts val="800"/>
                </a:spcAft>
              </a:pPr>
              <a:r>
                <a:rPr lang="en-IE"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Security	</a:t>
              </a:r>
              <a:r>
                <a:rPr lang="en-IE" sz="18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E"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is	</a:t>
              </a:r>
              <a:r>
                <a:rPr lang="en-IE" sz="18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E"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	</a:t>
              </a:r>
              <a:r>
                <a:rPr lang="en-IE" sz="18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E"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integral	</a:t>
              </a:r>
              <a:r>
                <a:rPr lang="en-IE" sz="18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E"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part	</a:t>
              </a:r>
              <a:r>
                <a:rPr lang="en-IE" sz="18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E"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of	</a:t>
              </a:r>
              <a:r>
                <a:rPr lang="en-IE" sz="18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E"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a:t>
              </a:r>
              <a:r>
                <a:rPr lang="en-IE" sz="18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E"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1" name="Rectangle 30"/>
            <p:cNvSpPr/>
            <p:nvPr/>
          </p:nvSpPr>
          <p:spPr>
            <a:xfrm>
              <a:off x="4037311" y="1262950"/>
              <a:ext cx="2726431" cy="371140"/>
            </a:xfrm>
            <a:prstGeom prst="rect">
              <a:avLst/>
            </a:prstGeom>
            <a:ln>
              <a:noFill/>
            </a:ln>
          </p:spPr>
          <p:txBody>
            <a:bodyPr vert="horz" lIns="0" tIns="0" rIns="0" bIns="0" rtlCol="0">
              <a:noAutofit/>
            </a:bodyPr>
            <a:lstStyle/>
            <a:p>
              <a:pPr>
                <a:lnSpc>
                  <a:spcPct val="107000"/>
                </a:lnSpc>
                <a:spcAft>
                  <a:spcPts val="800"/>
                </a:spcAft>
              </a:pPr>
              <a:r>
                <a:rPr lang="en-IE"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development	</a:t>
              </a:r>
              <a:r>
                <a:rPr lang="en-IE" sz="18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E"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process	</a:t>
              </a:r>
              <a:r>
                <a:rPr lang="en-IE" sz="18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E"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32" name="Picture 31"/>
            <p:cNvPicPr/>
            <p:nvPr/>
          </p:nvPicPr>
          <p:blipFill>
            <a:blip r:embed="rId2"/>
            <a:stretch>
              <a:fillRect/>
            </a:stretch>
          </p:blipFill>
          <p:spPr>
            <a:xfrm>
              <a:off x="3163456" y="2174156"/>
              <a:ext cx="5237241" cy="1498934"/>
            </a:xfrm>
            <a:prstGeom prst="rect">
              <a:avLst/>
            </a:prstGeom>
          </p:spPr>
        </p:pic>
        <p:sp>
          <p:nvSpPr>
            <p:cNvPr id="33" name="Rectangle 32"/>
            <p:cNvSpPr/>
            <p:nvPr/>
          </p:nvSpPr>
          <p:spPr>
            <a:xfrm>
              <a:off x="86544" y="2499175"/>
              <a:ext cx="1547584" cy="185570"/>
            </a:xfrm>
            <a:prstGeom prst="rect">
              <a:avLst/>
            </a:prstGeom>
            <a:ln>
              <a:noFill/>
            </a:ln>
          </p:spPr>
          <p:txBody>
            <a:bodyPr vert="horz" lIns="0" tIns="0" rIns="0" bIns="0" rtlCol="0">
              <a:noAutofit/>
            </a:bodyPr>
            <a:lstStyle/>
            <a:p>
              <a:pPr>
                <a:lnSpc>
                  <a:spcPct val="107000"/>
                </a:lnSpc>
                <a:spcAft>
                  <a:spcPts val="800"/>
                </a:spcAft>
              </a:pPr>
              <a:r>
                <a:rPr lang="en-IE" sz="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From	</a:t>
              </a:r>
              <a:r>
                <a:rPr lang="en-IE" sz="9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E" sz="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Cloud	</a:t>
              </a:r>
              <a:r>
                <a:rPr lang="en-IE" sz="9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E" sz="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Security	</a:t>
              </a:r>
              <a:r>
                <a:rPr lang="en-IE" sz="9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E" sz="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and	</a:t>
              </a:r>
              <a:r>
                <a:rPr lang="en-IE" sz="9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E"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4" name="Rectangle 33"/>
            <p:cNvSpPr/>
            <p:nvPr/>
          </p:nvSpPr>
          <p:spPr>
            <a:xfrm>
              <a:off x="86544" y="2626175"/>
              <a:ext cx="1047806" cy="185570"/>
            </a:xfrm>
            <a:prstGeom prst="rect">
              <a:avLst/>
            </a:prstGeom>
            <a:ln>
              <a:noFill/>
            </a:ln>
          </p:spPr>
          <p:txBody>
            <a:bodyPr vert="horz" lIns="0" tIns="0" rIns="0" bIns="0" rtlCol="0">
              <a:noAutofit/>
            </a:bodyPr>
            <a:lstStyle/>
            <a:p>
              <a:pPr>
                <a:lnSpc>
                  <a:spcPct val="107000"/>
                </a:lnSpc>
                <a:spcAft>
                  <a:spcPts val="800"/>
                </a:spcAft>
              </a:pPr>
              <a:r>
                <a:rPr lang="en-IE" sz="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Privacy,	</a:t>
              </a:r>
              <a:r>
                <a:rPr lang="en-IE" sz="9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E" sz="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Mather,	</a:t>
              </a:r>
              <a:r>
                <a:rPr lang="en-IE" sz="9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E"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p:cNvSpPr/>
            <p:nvPr/>
          </p:nvSpPr>
          <p:spPr>
            <a:xfrm>
              <a:off x="86544" y="2765875"/>
              <a:ext cx="1284545" cy="185570"/>
            </a:xfrm>
            <a:prstGeom prst="rect">
              <a:avLst/>
            </a:prstGeom>
            <a:ln>
              <a:noFill/>
            </a:ln>
          </p:spPr>
          <p:txBody>
            <a:bodyPr vert="horz" lIns="0" tIns="0" rIns="0" bIns="0" rtlCol="0">
              <a:noAutofit/>
            </a:bodyPr>
            <a:lstStyle/>
            <a:p>
              <a:pPr>
                <a:lnSpc>
                  <a:spcPct val="107000"/>
                </a:lnSpc>
                <a:spcAft>
                  <a:spcPts val="800"/>
                </a:spcAft>
              </a:pPr>
              <a:r>
                <a:rPr lang="en-IE" sz="9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Kumaraswamy</a:t>
              </a:r>
              <a:r>
                <a:rPr lang="en-IE" sz="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E" sz="9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E" sz="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Latif	</a:t>
              </a:r>
              <a:r>
                <a:rPr lang="en-IE" sz="9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E"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6" name="Rectangle 35"/>
            <p:cNvSpPr/>
            <p:nvPr/>
          </p:nvSpPr>
          <p:spPr>
            <a:xfrm>
              <a:off x="0" y="3757047"/>
              <a:ext cx="1591335" cy="247427"/>
            </a:xfrm>
            <a:prstGeom prst="rect">
              <a:avLst/>
            </a:prstGeom>
            <a:ln>
              <a:noFill/>
            </a:ln>
          </p:spPr>
          <p:txBody>
            <a:bodyPr vert="horz" lIns="0" tIns="0" rIns="0" bIns="0" rtlCol="0">
              <a:noAutofit/>
            </a:bodyPr>
            <a:lstStyle/>
            <a:p>
              <a:pPr>
                <a:lnSpc>
                  <a:spcPct val="107000"/>
                </a:lnSpc>
                <a:spcAft>
                  <a:spcPts val="800"/>
                </a:spcAft>
              </a:pPr>
              <a:r>
                <a:rPr lang="en-IE" sz="1200" dirty="0">
                  <a:solidFill>
                    <a:srgbClr val="4E4844"/>
                  </a:solidFill>
                  <a:effectLst/>
                  <a:latin typeface="Calibri" panose="020F0502020204030204" pitchFamily="34" charset="0"/>
                  <a:ea typeface="Calibri" panose="020F0502020204030204" pitchFamily="34" charset="0"/>
                  <a:cs typeface="Calibri" panose="020F0502020204030204" pitchFamily="34" charset="0"/>
                </a:rPr>
                <a:t>Presentation	</a:t>
              </a:r>
              <a:r>
                <a:rPr lang="en-IE" sz="1200" dirty="0" smtClean="0">
                  <a:solidFill>
                    <a:srgbClr val="4E4844"/>
                  </a:solidFill>
                  <a:effectLst/>
                  <a:latin typeface="Calibri" panose="020F0502020204030204" pitchFamily="34" charset="0"/>
                  <a:ea typeface="Calibri" panose="020F0502020204030204" pitchFamily="34" charset="0"/>
                  <a:cs typeface="Calibri" panose="020F0502020204030204" pitchFamily="34" charset="0"/>
                </a:rPr>
                <a:t>  </a:t>
              </a:r>
              <a:r>
                <a:rPr lang="en-IE" sz="1200" dirty="0">
                  <a:solidFill>
                    <a:srgbClr val="4E4844"/>
                  </a:solidFill>
                  <a:effectLst/>
                  <a:latin typeface="Calibri" panose="020F0502020204030204" pitchFamily="34" charset="0"/>
                  <a:ea typeface="Calibri" panose="020F0502020204030204" pitchFamily="34" charset="0"/>
                  <a:cs typeface="Calibri" panose="020F0502020204030204" pitchFamily="34" charset="0"/>
                </a:rPr>
                <a:t>Layer	</a:t>
              </a:r>
              <a:r>
                <a:rPr lang="en-IE" sz="1200" dirty="0" smtClean="0">
                  <a:solidFill>
                    <a:srgbClr val="4E4844"/>
                  </a:solidFill>
                  <a:effectLst/>
                  <a:latin typeface="Calibri" panose="020F0502020204030204" pitchFamily="34" charset="0"/>
                  <a:ea typeface="Calibri" panose="020F0502020204030204" pitchFamily="34" charset="0"/>
                  <a:cs typeface="Calibri" panose="020F0502020204030204" pitchFamily="34" charset="0"/>
                </a:rPr>
                <a:t>  </a:t>
              </a:r>
              <a:endParaRPr lang="en-IE"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00455248"/>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9"/>
            <a:ext cx="9404723" cy="744034"/>
          </a:xfrm>
          <a:prstGeom prst="rect">
            <a:avLst/>
          </a:prstGeom>
        </p:spPr>
        <p:txBody>
          <a:bodyPr/>
          <a:lstStyle/>
          <a:p>
            <a:r>
              <a:rPr lang="en-GB" dirty="0" smtClean="0"/>
              <a:t>Presentation Layer - Overview</a:t>
            </a:r>
            <a:endParaRPr dirty="0"/>
          </a:p>
        </p:txBody>
      </p:sp>
      <p:sp>
        <p:nvSpPr>
          <p:cNvPr id="293" name="Shape 293"/>
          <p:cNvSpPr>
            <a:spLocks noGrp="1"/>
          </p:cNvSpPr>
          <p:nvPr>
            <p:ph type="body" idx="1"/>
          </p:nvPr>
        </p:nvSpPr>
        <p:spPr>
          <a:xfrm>
            <a:off x="695400" y="1660405"/>
            <a:ext cx="10465296" cy="4360883"/>
          </a:xfrm>
          <a:prstGeom prst="rect">
            <a:avLst/>
          </a:prstGeom>
        </p:spPr>
        <p:txBody>
          <a:bodyPr/>
          <a:lstStyle/>
          <a:p>
            <a:pPr marL="0" indent="0">
              <a:buNone/>
            </a:pPr>
            <a:r>
              <a:rPr lang="en-IE" dirty="0" smtClean="0"/>
              <a:t>Contains components that display, implement UI and manage user interaction</a:t>
            </a:r>
          </a:p>
          <a:p>
            <a:r>
              <a:rPr lang="en-IE" b="1" dirty="0" smtClean="0"/>
              <a:t>UI Components</a:t>
            </a:r>
            <a:r>
              <a:rPr lang="en-IE" dirty="0" smtClean="0"/>
              <a:t>: Visual elements used to accept user input and display info</a:t>
            </a:r>
          </a:p>
          <a:p>
            <a:r>
              <a:rPr lang="en-IE" b="1" dirty="0" smtClean="0"/>
              <a:t>Presentation Logic Components</a:t>
            </a:r>
            <a:r>
              <a:rPr lang="en-IE" dirty="0" smtClean="0"/>
              <a:t>: Application code to define the apps logical behaviour and structure in a way that is independent of any specific UI implementation</a:t>
            </a:r>
          </a:p>
          <a:p>
            <a:r>
              <a:rPr lang="en-IE" dirty="0" smtClean="0"/>
              <a:t>When implementing the Separated Presentation Pattern, the logical components may include Presenter, Presentation Model and View Model components</a:t>
            </a:r>
          </a:p>
          <a:p>
            <a:r>
              <a:rPr lang="en-IE" dirty="0" smtClean="0"/>
              <a:t>May also include Presentation Layer Model components that encapsulate data from Business Layer, or Presentation Entity components that encapsulate business logic and data in a form that is easily consumable by the Presentation Layer</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9"/>
            <a:ext cx="9404723" cy="744034"/>
          </a:xfrm>
          <a:prstGeom prst="rect">
            <a:avLst/>
          </a:prstGeom>
        </p:spPr>
        <p:txBody>
          <a:bodyPr/>
          <a:lstStyle/>
          <a:p>
            <a:r>
              <a:rPr lang="en-GB" dirty="0" smtClean="0"/>
              <a:t>Presentation Layer - Components</a:t>
            </a:r>
            <a:endParaRPr dirty="0"/>
          </a:p>
        </p:txBody>
      </p:sp>
      <p:sp>
        <p:nvSpPr>
          <p:cNvPr id="293" name="Shape 293"/>
          <p:cNvSpPr>
            <a:spLocks noGrp="1"/>
          </p:cNvSpPr>
          <p:nvPr>
            <p:ph type="body" idx="1"/>
          </p:nvPr>
        </p:nvSpPr>
        <p:spPr>
          <a:xfrm>
            <a:off x="695400" y="1660405"/>
            <a:ext cx="10873208" cy="4792931"/>
          </a:xfrm>
          <a:prstGeom prst="rect">
            <a:avLst/>
          </a:prstGeom>
        </p:spPr>
        <p:txBody>
          <a:bodyPr>
            <a:normAutofit/>
          </a:bodyPr>
          <a:lstStyle/>
          <a:p>
            <a:pPr marL="0" indent="0">
              <a:buNone/>
            </a:pPr>
            <a:r>
              <a:rPr lang="en-IE" b="1" u="sng" dirty="0" smtClean="0"/>
              <a:t>Step 1 – UI Requirements</a:t>
            </a:r>
          </a:p>
          <a:p>
            <a:r>
              <a:rPr lang="en-IE" dirty="0" smtClean="0"/>
              <a:t>Identifying users, goals and tasks of the app. Info and its format required. User’s experience level. Responsiveness, graphical or animation support</a:t>
            </a:r>
          </a:p>
          <a:p>
            <a:pPr marL="0" indent="0">
              <a:buNone/>
            </a:pPr>
            <a:r>
              <a:rPr lang="en-IE" b="1" u="sng" dirty="0"/>
              <a:t>Step </a:t>
            </a:r>
            <a:r>
              <a:rPr lang="en-IE" b="1" u="sng" dirty="0" smtClean="0"/>
              <a:t>2 – UI Type</a:t>
            </a:r>
            <a:endParaRPr lang="en-IE" b="1" u="sng" dirty="0"/>
          </a:p>
          <a:p>
            <a:r>
              <a:rPr lang="en-IE" b="1" dirty="0" smtClean="0"/>
              <a:t>Rich Client Apps: </a:t>
            </a:r>
            <a:r>
              <a:rPr lang="en-IE" dirty="0" smtClean="0"/>
              <a:t>Rich clients that are standalone apps – both online and offline</a:t>
            </a:r>
          </a:p>
          <a:p>
            <a:r>
              <a:rPr lang="en-IE" b="1" dirty="0" smtClean="0"/>
              <a:t>Rich Internet Apps (RIA): </a:t>
            </a:r>
            <a:r>
              <a:rPr lang="en-IE" dirty="0" smtClean="0"/>
              <a:t>Rich web apps - dynamic, responsive e.g. media streaming</a:t>
            </a:r>
          </a:p>
          <a:p>
            <a:r>
              <a:rPr lang="en-IE" b="1" dirty="0" smtClean="0"/>
              <a:t>Web Apps: </a:t>
            </a:r>
            <a:r>
              <a:rPr lang="en-IE" dirty="0" smtClean="0"/>
              <a:t>Web UI for different browsers / OS, standard web and web searchable</a:t>
            </a:r>
          </a:p>
          <a:p>
            <a:pPr marL="0" indent="0">
              <a:buNone/>
            </a:pPr>
            <a:r>
              <a:rPr lang="en-IE" b="1" u="sng" dirty="0"/>
              <a:t>Step 2 – UI Type</a:t>
            </a:r>
          </a:p>
          <a:p>
            <a:r>
              <a:rPr lang="en-IE" b="1" dirty="0"/>
              <a:t>Rich Client Apps: </a:t>
            </a:r>
            <a:r>
              <a:rPr lang="en-IE" dirty="0" smtClean="0"/>
              <a:t>Mobile - Android, IOS, Windows</a:t>
            </a:r>
            <a:endParaRPr lang="en-IE" dirty="0"/>
          </a:p>
          <a:p>
            <a:r>
              <a:rPr lang="en-IE" b="1" dirty="0"/>
              <a:t>Rich Internet Apps (RIA): </a:t>
            </a:r>
            <a:r>
              <a:rPr lang="en-IE" dirty="0" err="1" smtClean="0"/>
              <a:t>PhoneGap</a:t>
            </a:r>
            <a:r>
              <a:rPr lang="en-IE" dirty="0" smtClean="0"/>
              <a:t>, Google Web Toolkit, Unity, Silverlight, Angular.js</a:t>
            </a:r>
            <a:endParaRPr lang="en-IE" dirty="0"/>
          </a:p>
          <a:p>
            <a:r>
              <a:rPr lang="en-IE" b="1" dirty="0"/>
              <a:t>Web Apps: </a:t>
            </a:r>
            <a:r>
              <a:rPr lang="en-IE" dirty="0" smtClean="0"/>
              <a:t>Traditional frameworks and tools</a:t>
            </a:r>
            <a:endParaRPr lang="en-IE" b="1" dirty="0" smtClean="0"/>
          </a:p>
        </p:txBody>
      </p:sp>
    </p:spTree>
    <p:extLst>
      <p:ext uri="{BB962C8B-B14F-4D97-AF65-F5344CB8AC3E}">
        <p14:creationId xmlns:p14="http://schemas.microsoft.com/office/powerpoint/2010/main" val="1059010311"/>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9"/>
            <a:ext cx="9404723" cy="744034"/>
          </a:xfrm>
          <a:prstGeom prst="rect">
            <a:avLst/>
          </a:prstGeom>
        </p:spPr>
        <p:txBody>
          <a:bodyPr/>
          <a:lstStyle/>
          <a:p>
            <a:r>
              <a:rPr lang="en-GB" dirty="0" smtClean="0"/>
              <a:t>Presentation Layer - Components</a:t>
            </a:r>
            <a:endParaRPr dirty="0"/>
          </a:p>
        </p:txBody>
      </p:sp>
      <p:sp>
        <p:nvSpPr>
          <p:cNvPr id="293" name="Shape 293"/>
          <p:cNvSpPr>
            <a:spLocks noGrp="1"/>
          </p:cNvSpPr>
          <p:nvPr>
            <p:ph type="body" idx="1"/>
          </p:nvPr>
        </p:nvSpPr>
        <p:spPr>
          <a:xfrm>
            <a:off x="695400" y="1412775"/>
            <a:ext cx="11233248" cy="5256585"/>
          </a:xfrm>
          <a:prstGeom prst="rect">
            <a:avLst/>
          </a:prstGeom>
        </p:spPr>
        <p:txBody>
          <a:bodyPr>
            <a:normAutofit fontScale="85000" lnSpcReduction="20000"/>
          </a:bodyPr>
          <a:lstStyle/>
          <a:p>
            <a:pPr marL="0" indent="0">
              <a:buNone/>
            </a:pPr>
            <a:r>
              <a:rPr lang="en-IE" b="1" u="sng" dirty="0" smtClean="0"/>
              <a:t>Step 4 – Design Presentation Components</a:t>
            </a:r>
          </a:p>
          <a:p>
            <a:r>
              <a:rPr lang="en-IE" b="1" dirty="0" smtClean="0"/>
              <a:t>UI Components: 			</a:t>
            </a:r>
          </a:p>
          <a:p>
            <a:pPr lvl="1">
              <a:buFont typeface="Arial" panose="020B0604020202020204" pitchFamily="34" charset="0"/>
              <a:buChar char="•"/>
            </a:pPr>
            <a:r>
              <a:rPr lang="en-IE" dirty="0" smtClean="0"/>
              <a:t>Divide into discrete user controls to minimize complexity and allow reuse</a:t>
            </a:r>
          </a:p>
          <a:p>
            <a:pPr lvl="1">
              <a:buFont typeface="Arial" panose="020B0604020202020204" pitchFamily="34" charset="0"/>
              <a:buChar char="•"/>
            </a:pPr>
            <a:r>
              <a:rPr lang="en-IE" dirty="0" smtClean="0"/>
              <a:t>Favour composition over inheritance and allow code reuse</a:t>
            </a:r>
          </a:p>
          <a:p>
            <a:pPr lvl="1">
              <a:buFont typeface="Arial" panose="020B0604020202020204" pitchFamily="34" charset="0"/>
              <a:buChar char="•"/>
            </a:pPr>
            <a:r>
              <a:rPr lang="en-IE" dirty="0" smtClean="0"/>
              <a:t>Avoid creating custom controls if possible otherwise consider buying control toolkits</a:t>
            </a:r>
          </a:p>
          <a:p>
            <a:r>
              <a:rPr lang="en-IE" b="1" dirty="0" smtClean="0"/>
              <a:t>Presentation Logic </a:t>
            </a:r>
            <a:r>
              <a:rPr lang="en-IE" b="1" dirty="0"/>
              <a:t>Components: 			</a:t>
            </a:r>
          </a:p>
          <a:p>
            <a:pPr lvl="1">
              <a:buFont typeface="Arial" panose="020B0604020202020204" pitchFamily="34" charset="0"/>
              <a:buChar char="•"/>
            </a:pPr>
            <a:r>
              <a:rPr lang="en-IE" dirty="0" smtClean="0"/>
              <a:t>Decouple processing from UI, store state related data, </a:t>
            </a:r>
            <a:r>
              <a:rPr lang="en-IE" dirty="0"/>
              <a:t>a</a:t>
            </a:r>
            <a:r>
              <a:rPr lang="en-IE" dirty="0" smtClean="0"/>
              <a:t>llow recovery and error free</a:t>
            </a:r>
            <a:endParaRPr lang="en-IE" dirty="0"/>
          </a:p>
          <a:p>
            <a:pPr lvl="1">
              <a:buFont typeface="Arial" panose="020B0604020202020204" pitchFamily="34" charset="0"/>
              <a:buChar char="•"/>
            </a:pPr>
            <a:r>
              <a:rPr lang="en-IE" dirty="0" smtClean="0"/>
              <a:t>Avoid UI specific, business logic, rules other than input and data validation</a:t>
            </a:r>
          </a:p>
          <a:p>
            <a:r>
              <a:rPr lang="en-IE" b="1" dirty="0"/>
              <a:t>Presentation </a:t>
            </a:r>
            <a:r>
              <a:rPr lang="en-IE" b="1" dirty="0" smtClean="0"/>
              <a:t>Model </a:t>
            </a:r>
            <a:r>
              <a:rPr lang="en-IE" b="1" dirty="0"/>
              <a:t>Components: 			</a:t>
            </a:r>
          </a:p>
          <a:p>
            <a:pPr lvl="1">
              <a:buFont typeface="Arial" panose="020B0604020202020204" pitchFamily="34" charset="0"/>
              <a:buChar char="•"/>
            </a:pPr>
            <a:r>
              <a:rPr lang="en-IE" dirty="0" smtClean="0"/>
              <a:t>Represent data from business layer in a format easily consumable by UI</a:t>
            </a:r>
            <a:endParaRPr lang="en-IE" dirty="0"/>
          </a:p>
          <a:p>
            <a:pPr lvl="1">
              <a:buFont typeface="Arial" panose="020B0604020202020204" pitchFamily="34" charset="0"/>
              <a:buChar char="•"/>
            </a:pPr>
            <a:r>
              <a:rPr lang="en-IE" dirty="0" smtClean="0"/>
              <a:t>Easily bind to UI controls, MVC or MVP.</a:t>
            </a:r>
          </a:p>
          <a:p>
            <a:r>
              <a:rPr lang="en-IE" b="1" dirty="0"/>
              <a:t>Presentation </a:t>
            </a:r>
            <a:r>
              <a:rPr lang="en-IE" b="1" dirty="0" smtClean="0"/>
              <a:t>Entities: </a:t>
            </a:r>
            <a:r>
              <a:rPr lang="en-IE" b="1" dirty="0"/>
              <a:t>			</a:t>
            </a:r>
          </a:p>
          <a:p>
            <a:pPr lvl="1">
              <a:buFont typeface="Arial" panose="020B0604020202020204" pitchFamily="34" charset="0"/>
              <a:buChar char="•"/>
            </a:pPr>
            <a:r>
              <a:rPr lang="en-IE" dirty="0" smtClean="0"/>
              <a:t>Use these If data’s required format and behaviour differs from that of business entities</a:t>
            </a:r>
          </a:p>
          <a:p>
            <a:pPr lvl="1">
              <a:buFont typeface="Arial" panose="020B0604020202020204" pitchFamily="34" charset="0"/>
              <a:buChar char="•"/>
            </a:pPr>
            <a:r>
              <a:rPr lang="en-IE" dirty="0" smtClean="0"/>
              <a:t>Encapsulate data from business logic, layer and ensure data consistency and validity</a:t>
            </a:r>
          </a:p>
          <a:p>
            <a:pPr lvl="1">
              <a:buFont typeface="Arial" panose="020B0604020202020204" pitchFamily="34" charset="0"/>
              <a:buChar char="•"/>
            </a:pPr>
            <a:r>
              <a:rPr lang="en-IE" dirty="0" smtClean="0"/>
              <a:t>Data type – Custom Class, Array &amp; Collection, </a:t>
            </a:r>
            <a:r>
              <a:rPr lang="en-IE" dirty="0" err="1" smtClean="0"/>
              <a:t>DataSet</a:t>
            </a:r>
            <a:r>
              <a:rPr lang="en-IE" dirty="0" smtClean="0"/>
              <a:t> &amp; </a:t>
            </a:r>
            <a:r>
              <a:rPr lang="en-IE" dirty="0" err="1" smtClean="0"/>
              <a:t>DataTable</a:t>
            </a:r>
            <a:r>
              <a:rPr lang="en-IE" dirty="0" smtClean="0"/>
              <a:t> or XML</a:t>
            </a:r>
          </a:p>
        </p:txBody>
      </p:sp>
    </p:spTree>
    <p:extLst>
      <p:ext uri="{BB962C8B-B14F-4D97-AF65-F5344CB8AC3E}">
        <p14:creationId xmlns:p14="http://schemas.microsoft.com/office/powerpoint/2010/main" val="414803396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9"/>
            <a:ext cx="9404723" cy="744034"/>
          </a:xfrm>
          <a:prstGeom prst="rect">
            <a:avLst/>
          </a:prstGeom>
        </p:spPr>
        <p:txBody>
          <a:bodyPr/>
          <a:lstStyle/>
          <a:p>
            <a:r>
              <a:rPr lang="en-GB" dirty="0" smtClean="0"/>
              <a:t>Presentation Layer - Components</a:t>
            </a:r>
            <a:endParaRPr dirty="0"/>
          </a:p>
        </p:txBody>
      </p:sp>
      <p:sp>
        <p:nvSpPr>
          <p:cNvPr id="293" name="Shape 293"/>
          <p:cNvSpPr>
            <a:spLocks noGrp="1"/>
          </p:cNvSpPr>
          <p:nvPr>
            <p:ph type="body" idx="1"/>
          </p:nvPr>
        </p:nvSpPr>
        <p:spPr>
          <a:xfrm>
            <a:off x="695400" y="1412775"/>
            <a:ext cx="11233248" cy="4896545"/>
          </a:xfrm>
          <a:prstGeom prst="rect">
            <a:avLst/>
          </a:prstGeom>
        </p:spPr>
        <p:txBody>
          <a:bodyPr>
            <a:normAutofit fontScale="70000" lnSpcReduction="20000"/>
          </a:bodyPr>
          <a:lstStyle/>
          <a:p>
            <a:pPr marL="0" indent="0">
              <a:buNone/>
            </a:pPr>
            <a:r>
              <a:rPr lang="en-IE" b="1" u="sng" dirty="0" smtClean="0"/>
              <a:t>Step 5 – Binding Requirements</a:t>
            </a:r>
          </a:p>
          <a:p>
            <a:r>
              <a:rPr lang="en-IE" dirty="0" smtClean="0"/>
              <a:t>Creates a link between UI and data or logic components. </a:t>
            </a:r>
          </a:p>
          <a:p>
            <a:r>
              <a:rPr lang="en-IE" dirty="0" smtClean="0"/>
              <a:t>Allows to interact with data from DB and other structures like Arrays &amp; Collections. </a:t>
            </a:r>
          </a:p>
          <a:p>
            <a:r>
              <a:rPr lang="en-IE" dirty="0" smtClean="0"/>
              <a:t>Bridge between a Binding Target (UI control) and a Binding Source (data structure, model etc.)</a:t>
            </a:r>
          </a:p>
          <a:p>
            <a:r>
              <a:rPr lang="en-IE" b="1" dirty="0" smtClean="0"/>
              <a:t>One Way Binding: 		</a:t>
            </a:r>
          </a:p>
          <a:p>
            <a:pPr lvl="1">
              <a:buFont typeface="Arial" panose="020B0604020202020204" pitchFamily="34" charset="0"/>
              <a:buChar char="•"/>
            </a:pPr>
            <a:r>
              <a:rPr lang="en-IE" dirty="0"/>
              <a:t>Changes to Source property automatically update Target property but not </a:t>
            </a:r>
            <a:r>
              <a:rPr lang="en-IE" dirty="0" smtClean="0"/>
              <a:t>vice-versa</a:t>
            </a:r>
            <a:r>
              <a:rPr lang="en-IE" dirty="0"/>
              <a:t> </a:t>
            </a:r>
            <a:r>
              <a:rPr lang="en-IE" dirty="0" smtClean="0"/>
              <a:t>e.g. stock ticker.</a:t>
            </a:r>
          </a:p>
          <a:p>
            <a:pPr lvl="1">
              <a:buFont typeface="Arial" panose="020B0604020202020204" pitchFamily="34" charset="0"/>
              <a:buChar char="•"/>
            </a:pPr>
            <a:r>
              <a:rPr lang="en-IE" dirty="0" smtClean="0"/>
              <a:t>Appropriate if binding control is implicitly read-only and if no need to monitor target</a:t>
            </a:r>
          </a:p>
          <a:p>
            <a:r>
              <a:rPr lang="en-IE" b="1" dirty="0" smtClean="0"/>
              <a:t>Two Way Binding: </a:t>
            </a:r>
            <a:r>
              <a:rPr lang="en-IE" b="1" dirty="0"/>
              <a:t>		</a:t>
            </a:r>
          </a:p>
          <a:p>
            <a:pPr lvl="1">
              <a:buFont typeface="Arial" panose="020B0604020202020204" pitchFamily="34" charset="0"/>
              <a:buChar char="•"/>
            </a:pPr>
            <a:r>
              <a:rPr lang="en-IE" dirty="0"/>
              <a:t>Changes to Source </a:t>
            </a:r>
            <a:r>
              <a:rPr lang="en-IE" dirty="0" smtClean="0"/>
              <a:t>or Target property </a:t>
            </a:r>
            <a:r>
              <a:rPr lang="en-IE" dirty="0"/>
              <a:t>automatically update </a:t>
            </a:r>
            <a:r>
              <a:rPr lang="en-IE" dirty="0" smtClean="0"/>
              <a:t>each other</a:t>
            </a:r>
            <a:endParaRPr lang="en-IE" dirty="0"/>
          </a:p>
          <a:p>
            <a:pPr lvl="1">
              <a:buFont typeface="Arial" panose="020B0604020202020204" pitchFamily="34" charset="0"/>
              <a:buChar char="•"/>
            </a:pPr>
            <a:r>
              <a:rPr lang="en-IE" dirty="0"/>
              <a:t>Appropriate </a:t>
            </a:r>
            <a:r>
              <a:rPr lang="en-IE" dirty="0" smtClean="0"/>
              <a:t>for editable forms and fully interactive UI scenarios</a:t>
            </a:r>
          </a:p>
          <a:p>
            <a:pPr marL="0" indent="0">
              <a:buNone/>
            </a:pPr>
            <a:r>
              <a:rPr lang="en-IE" b="1" u="sng" dirty="0"/>
              <a:t>Step </a:t>
            </a:r>
            <a:r>
              <a:rPr lang="en-IE" b="1" u="sng" dirty="0" smtClean="0"/>
              <a:t>6 </a:t>
            </a:r>
            <a:r>
              <a:rPr lang="en-IE" b="1" u="sng" dirty="0"/>
              <a:t>– </a:t>
            </a:r>
            <a:r>
              <a:rPr lang="en-IE" b="1" u="sng" dirty="0" smtClean="0"/>
              <a:t>Error Handling Strategy</a:t>
            </a:r>
            <a:endParaRPr lang="en-IE" b="1" u="sng" dirty="0"/>
          </a:p>
          <a:p>
            <a:r>
              <a:rPr lang="en-IE" dirty="0" smtClean="0"/>
              <a:t>Centralized exception handling, log exceptions, display user friendly messages, allow retry and display generic messages</a:t>
            </a:r>
          </a:p>
          <a:p>
            <a:pPr marL="0" indent="0">
              <a:buNone/>
            </a:pPr>
            <a:r>
              <a:rPr lang="en-IE" b="1" u="sng"/>
              <a:t>Step </a:t>
            </a:r>
            <a:r>
              <a:rPr lang="en-IE" b="1" u="sng" smtClean="0"/>
              <a:t>7 </a:t>
            </a:r>
            <a:r>
              <a:rPr lang="en-IE" b="1" u="sng" dirty="0"/>
              <a:t>– </a:t>
            </a:r>
            <a:r>
              <a:rPr lang="en-IE" b="1" u="sng" dirty="0" smtClean="0"/>
              <a:t>Validation Strategy</a:t>
            </a:r>
            <a:endParaRPr lang="en-IE" b="1" u="sng" dirty="0"/>
          </a:p>
          <a:p>
            <a:r>
              <a:rPr lang="en-IE" dirty="0" smtClean="0"/>
              <a:t>Accept known good (Positive validation / Allow List)</a:t>
            </a:r>
          </a:p>
          <a:p>
            <a:r>
              <a:rPr lang="en-IE" dirty="0" smtClean="0"/>
              <a:t>Reject known bad (Negative validation/ Block List)</a:t>
            </a:r>
          </a:p>
          <a:p>
            <a:r>
              <a:rPr lang="en-IE" dirty="0" smtClean="0"/>
              <a:t>Sanitize</a:t>
            </a:r>
            <a:endParaRPr lang="en-IE" dirty="0"/>
          </a:p>
          <a:p>
            <a:pPr lvl="1">
              <a:buFont typeface="Arial" panose="020B0604020202020204" pitchFamily="34" charset="0"/>
              <a:buChar char="•"/>
            </a:pPr>
            <a:endParaRPr lang="en-IE" dirty="0" smtClean="0"/>
          </a:p>
        </p:txBody>
      </p:sp>
    </p:spTree>
    <p:extLst>
      <p:ext uri="{BB962C8B-B14F-4D97-AF65-F5344CB8AC3E}">
        <p14:creationId xmlns:p14="http://schemas.microsoft.com/office/powerpoint/2010/main" val="2877947048"/>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9"/>
            <a:ext cx="9404723" cy="744034"/>
          </a:xfrm>
          <a:prstGeom prst="rect">
            <a:avLst/>
          </a:prstGeom>
        </p:spPr>
        <p:txBody>
          <a:bodyPr>
            <a:normAutofit fontScale="90000"/>
          </a:bodyPr>
          <a:lstStyle/>
          <a:p>
            <a:r>
              <a:rPr lang="en-IE" dirty="0" smtClean="0"/>
              <a:t>MVC &amp; MVP – Model View Controller</a:t>
            </a:r>
            <a:endParaRPr dirty="0"/>
          </a:p>
        </p:txBody>
      </p:sp>
      <p:sp>
        <p:nvSpPr>
          <p:cNvPr id="293" name="Shape 293"/>
          <p:cNvSpPr>
            <a:spLocks noGrp="1"/>
          </p:cNvSpPr>
          <p:nvPr>
            <p:ph type="body" idx="1"/>
          </p:nvPr>
        </p:nvSpPr>
        <p:spPr>
          <a:xfrm>
            <a:off x="695400" y="1412775"/>
            <a:ext cx="11233248" cy="4896545"/>
          </a:xfrm>
          <a:prstGeom prst="rect">
            <a:avLst/>
          </a:prstGeom>
        </p:spPr>
        <p:txBody>
          <a:bodyPr>
            <a:normAutofit fontScale="85000" lnSpcReduction="10000"/>
          </a:bodyPr>
          <a:lstStyle/>
          <a:p>
            <a:r>
              <a:rPr lang="en-IE" dirty="0" smtClean="0"/>
              <a:t>Oldest pattern available for achieving separation of concerns</a:t>
            </a:r>
          </a:p>
          <a:p>
            <a:r>
              <a:rPr lang="en-IE" b="1" dirty="0" smtClean="0"/>
              <a:t>Model: </a:t>
            </a:r>
            <a:r>
              <a:rPr lang="en-IE" b="1" dirty="0" smtClean="0"/>
              <a:t>		</a:t>
            </a:r>
          </a:p>
          <a:p>
            <a:pPr lvl="1">
              <a:buFont typeface="Arial" panose="020B0604020202020204" pitchFamily="34" charset="0"/>
              <a:buChar char="•"/>
            </a:pPr>
            <a:r>
              <a:rPr lang="en-IE" dirty="0" smtClean="0"/>
              <a:t>Input from controller and what data is needed to fulfil that request</a:t>
            </a:r>
            <a:endParaRPr lang="en-IE" dirty="0" smtClean="0"/>
          </a:p>
          <a:p>
            <a:pPr lvl="1">
              <a:buFont typeface="Arial" panose="020B0604020202020204" pitchFamily="34" charset="0"/>
              <a:buChar char="•"/>
            </a:pPr>
            <a:r>
              <a:rPr lang="en-IE" dirty="0" smtClean="0"/>
              <a:t>Capable of doing transactions with DB or persistent storage if needed</a:t>
            </a:r>
          </a:p>
          <a:p>
            <a:pPr lvl="1">
              <a:buFont typeface="Arial" panose="020B0604020202020204" pitchFamily="34" charset="0"/>
              <a:buChar char="•"/>
            </a:pPr>
            <a:r>
              <a:rPr lang="en-IE" dirty="0" smtClean="0"/>
              <a:t>After gathering required information, it informs View about new data by raising events</a:t>
            </a:r>
            <a:endParaRPr lang="en-IE" dirty="0" smtClean="0"/>
          </a:p>
          <a:p>
            <a:r>
              <a:rPr lang="en-IE" b="1" dirty="0" smtClean="0"/>
              <a:t>View</a:t>
            </a:r>
            <a:r>
              <a:rPr lang="en-IE" b="1" dirty="0" smtClean="0"/>
              <a:t>: </a:t>
            </a:r>
            <a:r>
              <a:rPr lang="en-IE" b="1" dirty="0"/>
              <a:t>		</a:t>
            </a:r>
          </a:p>
          <a:p>
            <a:pPr lvl="1">
              <a:buFont typeface="Arial" panose="020B0604020202020204" pitchFamily="34" charset="0"/>
              <a:buChar char="•"/>
            </a:pPr>
            <a:r>
              <a:rPr lang="en-IE" dirty="0" smtClean="0"/>
              <a:t>Hosts all UI controls and monitors end user gestures to pass to controller for handling</a:t>
            </a:r>
            <a:endParaRPr lang="en-IE" dirty="0"/>
          </a:p>
          <a:p>
            <a:pPr lvl="1">
              <a:buFont typeface="Arial" panose="020B0604020202020204" pitchFamily="34" charset="0"/>
              <a:buChar char="•"/>
            </a:pPr>
            <a:r>
              <a:rPr lang="en-IE" dirty="0" smtClean="0"/>
              <a:t>Handles event notification received from Model and request for new data to render on screen</a:t>
            </a:r>
          </a:p>
          <a:p>
            <a:pPr lvl="1">
              <a:buFont typeface="Arial" panose="020B0604020202020204" pitchFamily="34" charset="0"/>
              <a:buChar char="•"/>
            </a:pPr>
            <a:r>
              <a:rPr lang="en-IE" dirty="0" smtClean="0"/>
              <a:t>In some cases it only renders data received from view without processing. This is the case when Controller is designated to retrieve dataset from Model, format it and send it to View</a:t>
            </a:r>
            <a:endParaRPr lang="en-IE" dirty="0" smtClean="0"/>
          </a:p>
          <a:p>
            <a:r>
              <a:rPr lang="en-IE" b="1" dirty="0" smtClean="0"/>
              <a:t>Controller: </a:t>
            </a:r>
            <a:r>
              <a:rPr lang="en-IE" b="1" dirty="0"/>
              <a:t>		</a:t>
            </a:r>
          </a:p>
          <a:p>
            <a:pPr lvl="1">
              <a:buFont typeface="Arial" panose="020B0604020202020204" pitchFamily="34" charset="0"/>
              <a:buChar char="•"/>
            </a:pPr>
            <a:r>
              <a:rPr lang="en-IE" dirty="0" smtClean="0"/>
              <a:t>It is an extension to the View and handles all events originated from the View</a:t>
            </a:r>
            <a:endParaRPr lang="en-IE" dirty="0"/>
          </a:p>
          <a:p>
            <a:pPr lvl="1">
              <a:buFont typeface="Arial" panose="020B0604020202020204" pitchFamily="34" charset="0"/>
              <a:buChar char="•"/>
            </a:pPr>
            <a:r>
              <a:rPr lang="en-IE" dirty="0" smtClean="0"/>
              <a:t>Also informs Model on behalf of View that some event happened on View and some new data may be required</a:t>
            </a:r>
            <a:endParaRPr lang="en-IE" dirty="0"/>
          </a:p>
          <a:p>
            <a:pPr lvl="1">
              <a:buFont typeface="Arial" panose="020B0604020202020204" pitchFamily="34" charset="0"/>
              <a:buChar char="•"/>
            </a:pPr>
            <a:endParaRPr lang="en-IE" dirty="0" smtClean="0"/>
          </a:p>
        </p:txBody>
      </p:sp>
    </p:spTree>
    <p:extLst>
      <p:ext uri="{BB962C8B-B14F-4D97-AF65-F5344CB8AC3E}">
        <p14:creationId xmlns:p14="http://schemas.microsoft.com/office/powerpoint/2010/main" val="252954595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46111" y="452719"/>
            <a:ext cx="9404723" cy="744034"/>
          </a:xfrm>
          <a:prstGeom prst="rect">
            <a:avLst/>
          </a:prstGeom>
        </p:spPr>
        <p:txBody>
          <a:bodyPr>
            <a:normAutofit fontScale="90000"/>
          </a:bodyPr>
          <a:lstStyle/>
          <a:p>
            <a:r>
              <a:rPr lang="en-IE" dirty="0" smtClean="0"/>
              <a:t>MVC &amp; MVP – Model View Presenter</a:t>
            </a:r>
            <a:endParaRPr dirty="0"/>
          </a:p>
        </p:txBody>
      </p:sp>
      <p:sp>
        <p:nvSpPr>
          <p:cNvPr id="293" name="Shape 293"/>
          <p:cNvSpPr>
            <a:spLocks noGrp="1"/>
          </p:cNvSpPr>
          <p:nvPr>
            <p:ph type="body" idx="1"/>
          </p:nvPr>
        </p:nvSpPr>
        <p:spPr>
          <a:xfrm>
            <a:off x="695400" y="1412775"/>
            <a:ext cx="11233248" cy="4896545"/>
          </a:xfrm>
          <a:prstGeom prst="rect">
            <a:avLst/>
          </a:prstGeom>
        </p:spPr>
        <p:txBody>
          <a:bodyPr>
            <a:normAutofit fontScale="77500" lnSpcReduction="20000"/>
          </a:bodyPr>
          <a:lstStyle/>
          <a:p>
            <a:r>
              <a:rPr lang="en-IE" dirty="0" smtClean="0"/>
              <a:t>It is an evolved version of MVC. </a:t>
            </a:r>
          </a:p>
          <a:p>
            <a:r>
              <a:rPr lang="en-IE" dirty="0" smtClean="0"/>
              <a:t>In this pattern View receives UI events and calls the Presenter as needed. </a:t>
            </a:r>
          </a:p>
          <a:p>
            <a:r>
              <a:rPr lang="en-IE" dirty="0" smtClean="0"/>
              <a:t>Presenter is responsible for updating the View with the new data generated by the Model</a:t>
            </a:r>
          </a:p>
          <a:p>
            <a:r>
              <a:rPr lang="en-IE" b="1" dirty="0" smtClean="0"/>
              <a:t>Model: </a:t>
            </a:r>
            <a:r>
              <a:rPr lang="en-IE" b="1" dirty="0" smtClean="0"/>
              <a:t>		</a:t>
            </a:r>
          </a:p>
          <a:p>
            <a:pPr lvl="1">
              <a:buFont typeface="Arial" panose="020B0604020202020204" pitchFamily="34" charset="0"/>
              <a:buChar char="•"/>
            </a:pPr>
            <a:r>
              <a:rPr lang="en-IE" dirty="0" smtClean="0"/>
              <a:t>As an interface to data. </a:t>
            </a:r>
          </a:p>
          <a:p>
            <a:pPr lvl="1">
              <a:buFont typeface="Arial" panose="020B0604020202020204" pitchFamily="34" charset="0"/>
              <a:buChar char="•"/>
            </a:pPr>
            <a:r>
              <a:rPr lang="en-IE" dirty="0" smtClean="0"/>
              <a:t>Any data needed by any part of program needs to go through these </a:t>
            </a:r>
            <a:r>
              <a:rPr lang="en-IE" dirty="0" smtClean="0"/>
              <a:t>this interface / functions predefined by the developer</a:t>
            </a:r>
            <a:endParaRPr lang="en-IE" dirty="0" smtClean="0"/>
          </a:p>
          <a:p>
            <a:pPr lvl="1">
              <a:buFont typeface="Arial" panose="020B0604020202020204" pitchFamily="34" charset="0"/>
              <a:buChar char="•"/>
            </a:pPr>
            <a:r>
              <a:rPr lang="en-IE" dirty="0" smtClean="0"/>
              <a:t>Model houses all the data submitted by the end user</a:t>
            </a:r>
          </a:p>
          <a:p>
            <a:r>
              <a:rPr lang="en-IE" b="1" dirty="0" smtClean="0"/>
              <a:t>View</a:t>
            </a:r>
            <a:r>
              <a:rPr lang="en-IE" b="1" dirty="0" smtClean="0"/>
              <a:t>: 		</a:t>
            </a:r>
          </a:p>
          <a:p>
            <a:pPr lvl="1">
              <a:buFont typeface="Arial" panose="020B0604020202020204" pitchFamily="34" charset="0"/>
              <a:buChar char="•"/>
            </a:pPr>
            <a:r>
              <a:rPr lang="en-IE" dirty="0" smtClean="0"/>
              <a:t>It is the part where end user interacts and any program can have any number of Views</a:t>
            </a:r>
          </a:p>
          <a:p>
            <a:pPr lvl="1">
              <a:buFont typeface="Arial" panose="020B0604020202020204" pitchFamily="34" charset="0"/>
              <a:buChar char="•"/>
            </a:pPr>
            <a:r>
              <a:rPr lang="en-IE" dirty="0" smtClean="0"/>
              <a:t>Its</a:t>
            </a:r>
            <a:r>
              <a:rPr lang="en-IE" dirty="0" smtClean="0"/>
              <a:t> development can be designated to a special designer</a:t>
            </a:r>
            <a:endParaRPr lang="en-IE" dirty="0" smtClean="0"/>
          </a:p>
          <a:p>
            <a:r>
              <a:rPr lang="en-IE" b="1" dirty="0" smtClean="0"/>
              <a:t>Presenter: </a:t>
            </a:r>
            <a:r>
              <a:rPr lang="en-IE" b="1" dirty="0"/>
              <a:t>		</a:t>
            </a:r>
          </a:p>
          <a:p>
            <a:pPr lvl="1">
              <a:buFont typeface="Arial" panose="020B0604020202020204" pitchFamily="34" charset="0"/>
              <a:buChar char="•"/>
            </a:pPr>
            <a:r>
              <a:rPr lang="en-IE" dirty="0" smtClean="0"/>
              <a:t>Acts as intermediary to make decoupling possible</a:t>
            </a:r>
            <a:endParaRPr lang="en-IE" dirty="0"/>
          </a:p>
          <a:p>
            <a:pPr lvl="1">
              <a:buFont typeface="Arial" panose="020B0604020202020204" pitchFamily="34" charset="0"/>
              <a:buChar char="•"/>
            </a:pPr>
            <a:r>
              <a:rPr lang="en-IE" dirty="0" smtClean="0"/>
              <a:t>Contains all business logic for responding to a user event</a:t>
            </a:r>
          </a:p>
          <a:p>
            <a:pPr lvl="1">
              <a:buFont typeface="Arial" panose="020B0604020202020204" pitchFamily="34" charset="0"/>
              <a:buChar char="•"/>
            </a:pPr>
            <a:r>
              <a:rPr lang="en-IE" dirty="0" smtClean="0"/>
              <a:t>Presenter is also responsible for retrieving the requested data from Model and format it so that View can render it without any overhead</a:t>
            </a:r>
            <a:endParaRPr lang="en-IE" dirty="0"/>
          </a:p>
          <a:p>
            <a:pPr lvl="1">
              <a:buFont typeface="Arial" panose="020B0604020202020204" pitchFamily="34" charset="0"/>
              <a:buChar char="•"/>
            </a:pPr>
            <a:endParaRPr lang="en-IE" dirty="0" smtClean="0"/>
          </a:p>
        </p:txBody>
      </p:sp>
    </p:spTree>
    <p:extLst>
      <p:ext uri="{BB962C8B-B14F-4D97-AF65-F5344CB8AC3E}">
        <p14:creationId xmlns:p14="http://schemas.microsoft.com/office/powerpoint/2010/main" val="200650099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MVC and MVP</a:t>
            </a:r>
            <a:endParaRPr lang="en-IE" dirty="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231775" y="295618"/>
            <a:ext cx="89193"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 tIns="4572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IE"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Content Placeholder 5"/>
          <p:cNvPicPr>
            <a:picLocks noGrp="1"/>
          </p:cNvPicPr>
          <p:nvPr>
            <p:ph idx="1"/>
          </p:nvPr>
        </p:nvPicPr>
        <p:blipFill>
          <a:blip r:embed="rId2"/>
          <a:stretch>
            <a:fillRect/>
          </a:stretch>
        </p:blipFill>
        <p:spPr>
          <a:xfrm>
            <a:off x="623392" y="1700808"/>
            <a:ext cx="9649072" cy="4896543"/>
          </a:xfrm>
          <a:prstGeom prst="rect">
            <a:avLst/>
          </a:prstGeom>
        </p:spPr>
      </p:pic>
    </p:spTree>
    <p:extLst>
      <p:ext uri="{BB962C8B-B14F-4D97-AF65-F5344CB8AC3E}">
        <p14:creationId xmlns:p14="http://schemas.microsoft.com/office/powerpoint/2010/main" val="842173173"/>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452719"/>
            <a:ext cx="9404724" cy="816042"/>
          </a:xfrm>
        </p:spPr>
        <p:txBody>
          <a:bodyPr/>
          <a:lstStyle/>
          <a:p>
            <a:r>
              <a:rPr lang="en-IE" b="1" dirty="0" smtClean="0"/>
              <a:t>Application</a:t>
            </a:r>
            <a:r>
              <a:rPr lang="en-IE" b="1" dirty="0"/>
              <a:t> </a:t>
            </a:r>
            <a:r>
              <a:rPr lang="en-IE" b="1" dirty="0" smtClean="0"/>
              <a:t>Security</a:t>
            </a:r>
            <a:r>
              <a:rPr lang="en-IE" b="1" dirty="0"/>
              <a:t> </a:t>
            </a:r>
            <a:r>
              <a:rPr lang="en-IE" b="1" dirty="0" smtClean="0"/>
              <a:t>Basics</a:t>
            </a:r>
            <a:r>
              <a:rPr lang="en-IE" b="1" dirty="0"/>
              <a:t>	</a:t>
            </a:r>
            <a:r>
              <a:rPr lang="en-IE" b="1" dirty="0" smtClean="0"/>
              <a:t>  </a:t>
            </a:r>
            <a:endParaRPr lang="en-IE" dirty="0"/>
          </a:p>
        </p:txBody>
      </p:sp>
      <p:sp>
        <p:nvSpPr>
          <p:cNvPr id="3" name="Content Placeholder 2"/>
          <p:cNvSpPr>
            <a:spLocks noGrp="1"/>
          </p:cNvSpPr>
          <p:nvPr>
            <p:ph idx="1"/>
          </p:nvPr>
        </p:nvSpPr>
        <p:spPr>
          <a:xfrm>
            <a:off x="838200" y="1825625"/>
            <a:ext cx="9794303" cy="4195664"/>
          </a:xfrm>
        </p:spPr>
        <p:txBody>
          <a:bodyPr>
            <a:normAutofit/>
          </a:bodyPr>
          <a:lstStyle/>
          <a:p>
            <a:r>
              <a:rPr lang="en-IE" dirty="0" smtClean="0"/>
              <a:t>Large Spectrum of Applications</a:t>
            </a:r>
          </a:p>
          <a:p>
            <a:pPr lvl="1">
              <a:buFont typeface="Arial" panose="020B0604020202020204" pitchFamily="34" charset="0"/>
              <a:buChar char="•"/>
            </a:pPr>
            <a:r>
              <a:rPr lang="en-IE" dirty="0" smtClean="0"/>
              <a:t>Multi-user e-commerce applications</a:t>
            </a:r>
          </a:p>
          <a:p>
            <a:pPr lvl="1">
              <a:buFont typeface="Arial" panose="020B0604020202020204" pitchFamily="34" charset="0"/>
              <a:buChar char="•"/>
            </a:pPr>
            <a:r>
              <a:rPr lang="en-IE" dirty="0" smtClean="0"/>
              <a:t>Community applications – Wikis / CMS / Blogs</a:t>
            </a:r>
          </a:p>
          <a:p>
            <a:pPr lvl="1">
              <a:buFont typeface="Arial" panose="020B0604020202020204" pitchFamily="34" charset="0"/>
              <a:buChar char="•"/>
            </a:pPr>
            <a:r>
              <a:rPr lang="en-IE" dirty="0" smtClean="0"/>
              <a:t>Custom built applications - </a:t>
            </a:r>
            <a:r>
              <a:rPr lang="en-IE" dirty="0" smtClean="0"/>
              <a:t>Framework</a:t>
            </a:r>
            <a:r>
              <a:rPr lang="en-IE" dirty="0"/>
              <a:t>	</a:t>
            </a:r>
            <a:r>
              <a:rPr lang="en-IE" dirty="0"/>
              <a:t> </a:t>
            </a:r>
            <a:r>
              <a:rPr lang="en-IE" dirty="0" smtClean="0"/>
              <a:t>developed</a:t>
            </a:r>
            <a:r>
              <a:rPr lang="en-IE" dirty="0"/>
              <a:t> </a:t>
            </a:r>
            <a:r>
              <a:rPr lang="en-IE" dirty="0" smtClean="0"/>
              <a:t>applications: Java SE, EE, PHP, Ruby, .NET</a:t>
            </a:r>
            <a:r>
              <a:rPr lang="en-IE" dirty="0"/>
              <a:t>	</a:t>
            </a:r>
            <a:r>
              <a:rPr lang="en-IE" dirty="0" smtClean="0"/>
              <a:t>  </a:t>
            </a:r>
            <a:endParaRPr lang="en-IE" sz="1800" dirty="0"/>
          </a:p>
          <a:p>
            <a:r>
              <a:rPr lang="en-IE" dirty="0" smtClean="0"/>
              <a:t>Exploits</a:t>
            </a:r>
            <a:r>
              <a:rPr lang="en-IE" dirty="0"/>
              <a:t> </a:t>
            </a:r>
            <a:r>
              <a:rPr lang="en-IE" dirty="0" smtClean="0"/>
              <a:t>/</a:t>
            </a:r>
            <a:r>
              <a:rPr lang="en-IE" dirty="0"/>
              <a:t> </a:t>
            </a:r>
            <a:r>
              <a:rPr lang="en-IE" dirty="0" smtClean="0"/>
              <a:t>Attacks</a:t>
            </a:r>
            <a:r>
              <a:rPr lang="en-IE" dirty="0"/>
              <a:t>	</a:t>
            </a:r>
            <a:r>
              <a:rPr lang="en-IE" dirty="0" smtClean="0"/>
              <a:t>  </a:t>
            </a:r>
            <a:endParaRPr lang="en-IE" sz="1200" dirty="0"/>
          </a:p>
          <a:p>
            <a:pPr lvl="1" fontAlgn="base"/>
            <a:r>
              <a:rPr lang="en-IE" dirty="0" smtClean="0"/>
              <a:t>XSS</a:t>
            </a:r>
            <a:r>
              <a:rPr lang="en-IE" dirty="0"/>
              <a:t> </a:t>
            </a:r>
            <a:r>
              <a:rPr lang="en-IE" dirty="0" smtClean="0"/>
              <a:t>/</a:t>
            </a:r>
            <a:r>
              <a:rPr lang="en-IE" dirty="0"/>
              <a:t> </a:t>
            </a:r>
            <a:r>
              <a:rPr lang="en-IE" dirty="0" smtClean="0"/>
              <a:t>CSRF</a:t>
            </a:r>
            <a:r>
              <a:rPr lang="en-IE" dirty="0"/>
              <a:t> </a:t>
            </a:r>
            <a:r>
              <a:rPr lang="en-IE" dirty="0" smtClean="0"/>
              <a:t>/</a:t>
            </a:r>
            <a:r>
              <a:rPr lang="en-IE" dirty="0"/>
              <a:t> </a:t>
            </a:r>
            <a:r>
              <a:rPr lang="en-IE" dirty="0" smtClean="0"/>
              <a:t>SQL Injection</a:t>
            </a:r>
            <a:r>
              <a:rPr lang="en-IE" dirty="0"/>
              <a:t>	</a:t>
            </a:r>
            <a:r>
              <a:rPr lang="en-IE" dirty="0" smtClean="0"/>
              <a:t>  </a:t>
            </a:r>
            <a:endParaRPr lang="en-IE" sz="1000" dirty="0"/>
          </a:p>
          <a:p>
            <a:pPr lvl="1"/>
            <a:r>
              <a:rPr lang="en-IE" dirty="0" smtClean="0"/>
              <a:t>Large</a:t>
            </a:r>
            <a:r>
              <a:rPr lang="en-IE" dirty="0"/>
              <a:t> </a:t>
            </a:r>
            <a:r>
              <a:rPr lang="en-IE" dirty="0" smtClean="0"/>
              <a:t>potential</a:t>
            </a:r>
            <a:r>
              <a:rPr lang="en-IE" dirty="0"/>
              <a:t> </a:t>
            </a:r>
            <a:r>
              <a:rPr lang="en-IE" dirty="0" smtClean="0"/>
              <a:t>attack</a:t>
            </a:r>
            <a:r>
              <a:rPr lang="en-IE" dirty="0"/>
              <a:t> </a:t>
            </a:r>
            <a:r>
              <a:rPr lang="en-IE" dirty="0" smtClean="0"/>
              <a:t>surface</a:t>
            </a:r>
            <a:r>
              <a:rPr kumimoji="0" lang="en-IE" altLang="en-US" sz="1600" b="0" i="0" u="none" strike="noStrike" cap="none" normalizeH="0" baseline="0" dirty="0" smtClean="0">
                <a:ln>
                  <a:noFill/>
                </a:ln>
                <a:solidFill>
                  <a:srgbClr val="4E4844"/>
                </a:solidFill>
                <a:effectLst/>
                <a:latin typeface="Arial" panose="020B0604020202020204" pitchFamily="34" charset="0"/>
                <a:ea typeface="Calibri" panose="020F0502020204030204" pitchFamily="34" charset="0"/>
                <a:cs typeface="Calibri" panose="020F0502020204030204" pitchFamily="34" charset="0"/>
              </a:rPr>
              <a:t>	  	</a:t>
            </a:r>
            <a:endParaRPr lang="en-IE" dirty="0"/>
          </a:p>
        </p:txBody>
      </p:sp>
    </p:spTree>
    <p:extLst>
      <p:ext uri="{BB962C8B-B14F-4D97-AF65-F5344CB8AC3E}">
        <p14:creationId xmlns:p14="http://schemas.microsoft.com/office/powerpoint/2010/main" val="3979202280"/>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Ion">
  <a:themeElements>
    <a:clrScheme name="Ion">
      <a:dk1>
        <a:srgbClr val="000000"/>
      </a:dk1>
      <a:lt1>
        <a:srgbClr val="FFFFFF"/>
      </a:lt1>
      <a:dk2>
        <a:srgbClr val="A7A7A7"/>
      </a:dk2>
      <a:lt2>
        <a:srgbClr val="535353"/>
      </a:lt2>
      <a:accent1>
        <a:srgbClr val="B01513"/>
      </a:accent1>
      <a:accent2>
        <a:srgbClr val="EA6312"/>
      </a:accent2>
      <a:accent3>
        <a:srgbClr val="E6B729"/>
      </a:accent3>
      <a:accent4>
        <a:srgbClr val="6AAC90"/>
      </a:accent4>
      <a:accent5>
        <a:srgbClr val="54849A"/>
      </a:accent5>
      <a:accent6>
        <a:srgbClr val="9E5E9B"/>
      </a:accent6>
      <a:hlink>
        <a:srgbClr val="0000FF"/>
      </a:hlink>
      <a:folHlink>
        <a:srgbClr val="FF00FF"/>
      </a:folHlink>
    </a:clrScheme>
    <a:fontScheme name="Ion">
      <a:majorFont>
        <a:latin typeface="Century Gothic"/>
        <a:ea typeface="Century Gothic"/>
        <a:cs typeface="Century Gothic"/>
      </a:majorFont>
      <a:minorFont>
        <a:latin typeface="Helvetica"/>
        <a:ea typeface="Helvetica"/>
        <a:cs typeface="Helvetica"/>
      </a:minorFont>
    </a:fontScheme>
    <a:fmtScheme name="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4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on">
  <a:themeElements>
    <a:clrScheme name="Ion">
      <a:dk1>
        <a:srgbClr val="000000"/>
      </a:dk1>
      <a:lt1>
        <a:srgbClr val="FFFFFF"/>
      </a:lt1>
      <a:dk2>
        <a:srgbClr val="A7A7A7"/>
      </a:dk2>
      <a:lt2>
        <a:srgbClr val="535353"/>
      </a:lt2>
      <a:accent1>
        <a:srgbClr val="B01513"/>
      </a:accent1>
      <a:accent2>
        <a:srgbClr val="EA6312"/>
      </a:accent2>
      <a:accent3>
        <a:srgbClr val="E6B729"/>
      </a:accent3>
      <a:accent4>
        <a:srgbClr val="6AAC90"/>
      </a:accent4>
      <a:accent5>
        <a:srgbClr val="54849A"/>
      </a:accent5>
      <a:accent6>
        <a:srgbClr val="9E5E9B"/>
      </a:accent6>
      <a:hlink>
        <a:srgbClr val="0000FF"/>
      </a:hlink>
      <a:folHlink>
        <a:srgbClr val="FF00FF"/>
      </a:folHlink>
    </a:clrScheme>
    <a:fontScheme name="Ion">
      <a:majorFont>
        <a:latin typeface="Century Gothic"/>
        <a:ea typeface="Century Gothic"/>
        <a:cs typeface="Century Gothic"/>
      </a:majorFont>
      <a:minorFont>
        <a:latin typeface="Helvetica"/>
        <a:ea typeface="Helvetica"/>
        <a:cs typeface="Helvetica"/>
      </a:minorFont>
    </a:fontScheme>
    <a:fmtScheme name="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4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1451</TotalTime>
  <Words>444</Words>
  <Application>Microsoft Office PowerPoint</Application>
  <PresentationFormat>Custom</PresentationFormat>
  <Paragraphs>120</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vt:lpstr>
      <vt:lpstr>Presentation Layer</vt:lpstr>
      <vt:lpstr>Presentation Layer - Overview</vt:lpstr>
      <vt:lpstr>Presentation Layer - Components</vt:lpstr>
      <vt:lpstr>Presentation Layer - Components</vt:lpstr>
      <vt:lpstr>Presentation Layer - Components</vt:lpstr>
      <vt:lpstr>MVC &amp; MVP – Model View Controller</vt:lpstr>
      <vt:lpstr>MVC &amp; MVP – Model View Presenter</vt:lpstr>
      <vt:lpstr>MVC and MVP</vt:lpstr>
      <vt:lpstr>Application Security Basics   </vt:lpstr>
      <vt:lpstr>Application Security Basics   </vt:lpstr>
      <vt:lpstr>Application   Security   Basics</vt:lpstr>
      <vt:lpstr>Application  Security Basics: STRIDE    </vt:lpstr>
      <vt:lpstr>Other   Models</vt:lpstr>
      <vt:lpstr>Security   Development   Life   Cycle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 Development Patterns</dc:title>
  <dc:creator>Anu</dc:creator>
  <cp:lastModifiedBy>Anu</cp:lastModifiedBy>
  <cp:revision>157</cp:revision>
  <dcterms:modified xsi:type="dcterms:W3CDTF">2016-03-05T03:19:45Z</dcterms:modified>
</cp:coreProperties>
</file>