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3CACA"/>
          </a:solidFill>
        </a:fill>
      </a:tcStyle>
    </a:wholeTbl>
    <a:band2H>
      <a:tcTxStyle b="def" i="def"/>
      <a:tcStyle>
        <a:tcBdr/>
        <a:fill>
          <a:solidFill>
            <a:srgbClr val="F2E7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5CB"/>
          </a:solidFill>
        </a:fill>
      </a:tcStyle>
    </a:wholeTbl>
    <a:band2H>
      <a:tcTxStyle b="def" i="def"/>
      <a:tcStyle>
        <a:tcBdr/>
        <a:fill>
          <a:solidFill>
            <a:srgbClr val="FAF3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D1DE"/>
          </a:solidFill>
        </a:fill>
      </a:tcStyle>
    </a:wholeTbl>
    <a:band2H>
      <a:tcTxStyle b="def" i="def"/>
      <a:tcStyle>
        <a:tcBdr/>
        <a:fill>
          <a:solidFill>
            <a:srgbClr val="EFE9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p:nvPr>
            <p:ph type="sldImg"/>
          </p:nvPr>
        </p:nvSpPr>
        <p:spPr>
          <a:xfrm>
            <a:off x="1143000" y="685800"/>
            <a:ext cx="4572000" cy="3429000"/>
          </a:xfrm>
          <a:prstGeom prst="rect">
            <a:avLst/>
          </a:prstGeom>
        </p:spPr>
        <p:txBody>
          <a:bodyPr/>
          <a:lstStyle/>
          <a:p>
            <a:pPr/>
          </a:p>
        </p:txBody>
      </p:sp>
      <p:sp>
        <p:nvSpPr>
          <p:cNvPr id="287" name="Shape 287"/>
          <p:cNvSpPr/>
          <p:nvPr>
            <p:ph type="body" sz="quarter" idx="1"/>
          </p:nvPr>
        </p:nvSpPr>
        <p:spPr>
          <a:xfrm>
            <a:off x="914400" y="4343400"/>
            <a:ext cx="5029200" cy="4114800"/>
          </a:xfrm>
          <a:prstGeom prst="rect">
            <a:avLst/>
          </a:prstGeom>
        </p:spPr>
        <p:txBody>
          <a:bodyPr/>
          <a:lstStyle/>
          <a:p>
            <a:pPr/>
          </a:p>
        </p:txBody>
      </p:sp>
    </p:spTree>
  </p:cSld>
  <p:clrMap bg1="dk1" tx1="lt1" bg2="dk2" tx2="lt2" accent1="accent1" accent2="accent2" accent3="accent3" accent4="accent4" accent5="accent5" accent6="accent6" hlink="hlink" folHlink="folHlink"/>
  <p:notesStyle>
    <a:lvl1pPr latinLnBrk="0">
      <a:defRPr sz="1200">
        <a:solidFill>
          <a:srgbClr val="FFFFFF"/>
        </a:solidFill>
        <a:latin typeface="+mn-lt"/>
        <a:ea typeface="+mn-ea"/>
        <a:cs typeface="+mn-cs"/>
        <a:sym typeface="Century Gothic"/>
      </a:defRPr>
    </a:lvl1pPr>
    <a:lvl2pPr indent="228600" latinLnBrk="0">
      <a:defRPr sz="1200">
        <a:solidFill>
          <a:srgbClr val="FFFFFF"/>
        </a:solidFill>
        <a:latin typeface="+mn-lt"/>
        <a:ea typeface="+mn-ea"/>
        <a:cs typeface="+mn-cs"/>
        <a:sym typeface="Century Gothic"/>
      </a:defRPr>
    </a:lvl2pPr>
    <a:lvl3pPr indent="457200" latinLnBrk="0">
      <a:defRPr sz="1200">
        <a:solidFill>
          <a:srgbClr val="FFFFFF"/>
        </a:solidFill>
        <a:latin typeface="+mn-lt"/>
        <a:ea typeface="+mn-ea"/>
        <a:cs typeface="+mn-cs"/>
        <a:sym typeface="Century Gothic"/>
      </a:defRPr>
    </a:lvl3pPr>
    <a:lvl4pPr indent="685800" latinLnBrk="0">
      <a:defRPr sz="1200">
        <a:solidFill>
          <a:srgbClr val="FFFFFF"/>
        </a:solidFill>
        <a:latin typeface="+mn-lt"/>
        <a:ea typeface="+mn-ea"/>
        <a:cs typeface="+mn-cs"/>
        <a:sym typeface="Century Gothic"/>
      </a:defRPr>
    </a:lvl4pPr>
    <a:lvl5pPr indent="914400" latinLnBrk="0">
      <a:defRPr sz="1200">
        <a:solidFill>
          <a:srgbClr val="FFFFFF"/>
        </a:solidFill>
        <a:latin typeface="+mn-lt"/>
        <a:ea typeface="+mn-ea"/>
        <a:cs typeface="+mn-cs"/>
        <a:sym typeface="Century Gothic"/>
      </a:defRPr>
    </a:lvl5pPr>
    <a:lvl6pPr indent="1143000" latinLnBrk="0">
      <a:defRPr sz="1200">
        <a:solidFill>
          <a:srgbClr val="FFFFFF"/>
        </a:solidFill>
        <a:latin typeface="+mn-lt"/>
        <a:ea typeface="+mn-ea"/>
        <a:cs typeface="+mn-cs"/>
        <a:sym typeface="Century Gothic"/>
      </a:defRPr>
    </a:lvl6pPr>
    <a:lvl7pPr indent="1371600" latinLnBrk="0">
      <a:defRPr sz="1200">
        <a:solidFill>
          <a:srgbClr val="FFFFFF"/>
        </a:solidFill>
        <a:latin typeface="+mn-lt"/>
        <a:ea typeface="+mn-ea"/>
        <a:cs typeface="+mn-cs"/>
        <a:sym typeface="Century Gothic"/>
      </a:defRPr>
    </a:lvl7pPr>
    <a:lvl8pPr indent="1600200" latinLnBrk="0">
      <a:defRPr sz="1200">
        <a:solidFill>
          <a:srgbClr val="FFFFFF"/>
        </a:solidFill>
        <a:latin typeface="+mn-lt"/>
        <a:ea typeface="+mn-ea"/>
        <a:cs typeface="+mn-cs"/>
        <a:sym typeface="Century Gothic"/>
      </a:defRPr>
    </a:lvl8pPr>
    <a:lvl9pPr indent="1828800" latinLnBrk="0">
      <a:defRPr sz="1200">
        <a:solidFill>
          <a:srgbClr val="FFFFFF"/>
        </a:solidFill>
        <a:latin typeface="+mn-lt"/>
        <a:ea typeface="+mn-ea"/>
        <a:cs typeface="+mn-cs"/>
        <a:sym typeface="Century Gothic"/>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spTree>
      <p:nvGrpSpPr>
        <p:cNvPr id="1" name=""/>
        <p:cNvGrpSpPr/>
        <p:nvPr/>
      </p:nvGrpSpPr>
      <p:grpSpPr>
        <a:xfrm>
          <a:off x="0" y="0"/>
          <a:ext cx="0" cy="0"/>
          <a:chOff x="0" y="0"/>
          <a:chExt cx="0" cy="0"/>
        </a:xfrm>
      </p:grpSpPr>
      <p:pic>
        <p:nvPicPr>
          <p:cNvPr id="17" name="image2.png"/>
          <p:cNvPicPr>
            <a:picLocks noChangeAspect="1"/>
          </p:cNvPicPr>
          <p:nvPr/>
        </p:nvPicPr>
        <p:blipFill>
          <a:blip r:embed="rId2">
            <a:extLst/>
          </a:blip>
          <a:srcRect l="3613" t="0" r="0" b="0"/>
          <a:stretch>
            <a:fillRect/>
          </a:stretch>
        </p:blipFill>
        <p:spPr>
          <a:xfrm>
            <a:off x="-1" y="2669683"/>
            <a:ext cx="4037014" cy="4188317"/>
          </a:xfrm>
          <a:prstGeom prst="rect">
            <a:avLst/>
          </a:prstGeom>
          <a:ln w="12700">
            <a:miter lim="400000"/>
          </a:ln>
        </p:spPr>
      </p:pic>
      <p:pic>
        <p:nvPicPr>
          <p:cNvPr id="18" name="image3.png"/>
          <p:cNvPicPr>
            <a:picLocks noChangeAspect="1"/>
          </p:cNvPicPr>
          <p:nvPr/>
        </p:nvPicPr>
        <p:blipFill>
          <a:blip r:embed="rId3">
            <a:extLst/>
          </a:blip>
          <a:srcRect l="35640" t="0" r="0" b="0"/>
          <a:stretch>
            <a:fillRect/>
          </a:stretch>
        </p:blipFill>
        <p:spPr>
          <a:xfrm>
            <a:off x="-1" y="2892345"/>
            <a:ext cx="1522414" cy="2365455"/>
          </a:xfrm>
          <a:prstGeom prst="rect">
            <a:avLst/>
          </a:prstGeom>
          <a:ln w="12700">
            <a:miter lim="400000"/>
          </a:ln>
        </p:spPr>
      </p:pic>
      <p:sp>
        <p:nvSpPr>
          <p:cNvPr id="19" name="Shape 19"/>
          <p:cNvSpPr/>
          <p:nvPr/>
        </p:nvSpPr>
        <p:spPr>
          <a:xfrm>
            <a:off x="8609010" y="1676400"/>
            <a:ext cx="2819404"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8" tIns="45718" rIns="45718" bIns="45718"/>
          <a:lstStyle/>
          <a:p>
            <a:pPr>
              <a:defRPr>
                <a:solidFill>
                  <a:srgbClr val="FFFFFF"/>
                </a:solidFill>
                <a:latin typeface="+mn-lt"/>
                <a:ea typeface="+mn-ea"/>
                <a:cs typeface="+mn-cs"/>
                <a:sym typeface="Century Gothic"/>
              </a:defRPr>
            </a:pPr>
          </a:p>
        </p:txBody>
      </p:sp>
      <p:pic>
        <p:nvPicPr>
          <p:cNvPr id="20" name="image4.png"/>
          <p:cNvPicPr>
            <a:picLocks noChangeAspect="1"/>
          </p:cNvPicPr>
          <p:nvPr/>
        </p:nvPicPr>
        <p:blipFill>
          <a:blip r:embed="rId4">
            <a:extLst/>
          </a:blip>
          <a:srcRect l="0" t="28812" r="0" b="0"/>
          <a:stretch>
            <a:fillRect/>
          </a:stretch>
        </p:blipFill>
        <p:spPr>
          <a:xfrm>
            <a:off x="7999410" y="-1"/>
            <a:ext cx="1603389" cy="1141408"/>
          </a:xfrm>
          <a:prstGeom prst="rect">
            <a:avLst/>
          </a:prstGeom>
          <a:ln w="12700">
            <a:miter lim="400000"/>
          </a:ln>
        </p:spPr>
      </p:pic>
      <p:pic>
        <p:nvPicPr>
          <p:cNvPr id="21" name="image5.png"/>
          <p:cNvPicPr>
            <a:picLocks noChangeAspect="1"/>
          </p:cNvPicPr>
          <p:nvPr/>
        </p:nvPicPr>
        <p:blipFill>
          <a:blip r:embed="rId5">
            <a:extLst/>
          </a:blip>
          <a:srcRect l="0" t="0" r="0" b="23320"/>
          <a:stretch>
            <a:fillRect/>
          </a:stretch>
        </p:blipFill>
        <p:spPr>
          <a:xfrm>
            <a:off x="8605877" y="6096000"/>
            <a:ext cx="993736" cy="762000"/>
          </a:xfrm>
          <a:prstGeom prst="rect">
            <a:avLst/>
          </a:prstGeom>
          <a:ln w="12700">
            <a:miter lim="400000"/>
          </a:ln>
        </p:spPr>
      </p:pic>
      <p:sp>
        <p:nvSpPr>
          <p:cNvPr id="22" name="Shape 22"/>
          <p:cNvSpPr/>
          <p:nvPr/>
        </p:nvSpPr>
        <p:spPr>
          <a:xfrm>
            <a:off x="10437810" y="0"/>
            <a:ext cx="685802"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defRPr>
                <a:solidFill>
                  <a:srgbClr val="FFFFFF"/>
                </a:solidFill>
                <a:latin typeface="+mn-lt"/>
                <a:ea typeface="+mn-ea"/>
                <a:cs typeface="+mn-cs"/>
                <a:sym typeface="Century Gothic"/>
              </a:defRPr>
            </a:pPr>
          </a:p>
        </p:txBody>
      </p:sp>
      <p:sp>
        <p:nvSpPr>
          <p:cNvPr id="23" name="Shape 23"/>
          <p:cNvSpPr/>
          <p:nvPr>
            <p:ph type="title"/>
          </p:nvPr>
        </p:nvSpPr>
        <p:spPr>
          <a:xfrm>
            <a:off x="1154954" y="1447800"/>
            <a:ext cx="8825660" cy="3329581"/>
          </a:xfrm>
          <a:prstGeom prst="rect">
            <a:avLst/>
          </a:prstGeom>
        </p:spPr>
        <p:txBody>
          <a:bodyPr anchor="b"/>
          <a:lstStyle>
            <a:lvl1pPr>
              <a:defRPr sz="7200"/>
            </a:lvl1pPr>
          </a:lstStyle>
          <a:p>
            <a:pPr/>
            <a:r>
              <a:t>Title Text</a:t>
            </a:r>
          </a:p>
        </p:txBody>
      </p:sp>
      <p:sp>
        <p:nvSpPr>
          <p:cNvPr id="24" name="Shape 24"/>
          <p:cNvSpPr/>
          <p:nvPr>
            <p:ph type="body" sz="quarter" idx="1"/>
          </p:nvPr>
        </p:nvSpPr>
        <p:spPr>
          <a:xfrm>
            <a:off x="1154954" y="4777380"/>
            <a:ext cx="8825660" cy="861422"/>
          </a:xfrm>
          <a:prstGeom prst="rect">
            <a:avLst/>
          </a:prstGeom>
        </p:spPr>
        <p:txBody>
          <a:bodyPr/>
          <a:lstStyle>
            <a:lvl1pPr marL="0" indent="0">
              <a:buClrTx/>
              <a:buSzTx/>
              <a:buFontTx/>
              <a:buNone/>
              <a:defRPr cap="all">
                <a:solidFill>
                  <a:srgbClr val="8AD0D6"/>
                </a:solidFill>
              </a:defRPr>
            </a:lvl1pPr>
            <a:lvl2pPr marL="0" indent="0">
              <a:buClrTx/>
              <a:buSzTx/>
              <a:buFontTx/>
              <a:buNone/>
              <a:defRPr cap="all">
                <a:solidFill>
                  <a:srgbClr val="8AD0D6"/>
                </a:solidFill>
              </a:defRPr>
            </a:lvl2pPr>
            <a:lvl3pPr marL="0" indent="0">
              <a:buClrTx/>
              <a:buSzTx/>
              <a:buFontTx/>
              <a:buNone/>
              <a:defRPr cap="all">
                <a:solidFill>
                  <a:srgbClr val="8AD0D6"/>
                </a:solidFill>
              </a:defRPr>
            </a:lvl3pPr>
            <a:lvl4pPr marL="0" indent="0">
              <a:buClrTx/>
              <a:buSzTx/>
              <a:buFontTx/>
              <a:buNone/>
              <a:defRPr cap="all">
                <a:solidFill>
                  <a:srgbClr val="8AD0D6"/>
                </a:solidFill>
              </a:defRPr>
            </a:lvl4pPr>
            <a:lvl5pPr marL="0" indent="0">
              <a:buClrTx/>
              <a:buSzTx/>
              <a:buFontTx/>
              <a:buNone/>
              <a:defRPr cap="all">
                <a:solidFill>
                  <a:srgbClr val="8AD0D6"/>
                </a:solidFill>
              </a:defRPr>
            </a:lvl5pPr>
          </a:lstStyle>
          <a:p>
            <a:pPr/>
            <a:r>
              <a:t>Body Level One</a:t>
            </a:r>
          </a:p>
          <a:p>
            <a:pPr lvl="1"/>
            <a:r>
              <a:t>Body Level Two</a:t>
            </a:r>
          </a:p>
          <a:p>
            <a:pPr lvl="2"/>
            <a:r>
              <a:t>Body Level Three</a:t>
            </a:r>
          </a:p>
          <a:p>
            <a:pPr lvl="3"/>
            <a:r>
              <a:t>Body Level Four</a:t>
            </a:r>
          </a:p>
          <a:p>
            <a:pPr lvl="4"/>
            <a:r>
              <a:t>Body Level Five</a:t>
            </a:r>
          </a:p>
        </p:txBody>
      </p:sp>
      <p:sp>
        <p:nvSpPr>
          <p:cNvPr id="25" name="Shape 2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Panoramic Picture with Caption">
    <p:spTree>
      <p:nvGrpSpPr>
        <p:cNvPr id="1" name=""/>
        <p:cNvGrpSpPr/>
        <p:nvPr/>
      </p:nvGrpSpPr>
      <p:grpSpPr>
        <a:xfrm>
          <a:off x="0" y="0"/>
          <a:ext cx="0" cy="0"/>
          <a:chOff x="0" y="0"/>
          <a:chExt cx="0" cy="0"/>
        </a:xfrm>
      </p:grpSpPr>
      <p:pic>
        <p:nvPicPr>
          <p:cNvPr id="146" name="image2.png"/>
          <p:cNvPicPr>
            <a:picLocks noChangeAspect="1"/>
          </p:cNvPicPr>
          <p:nvPr/>
        </p:nvPicPr>
        <p:blipFill>
          <a:blip r:embed="rId2">
            <a:extLst/>
          </a:blip>
          <a:srcRect l="3613" t="0" r="0" b="0"/>
          <a:stretch>
            <a:fillRect/>
          </a:stretch>
        </p:blipFill>
        <p:spPr>
          <a:xfrm>
            <a:off x="-1" y="2669683"/>
            <a:ext cx="4037014" cy="4188317"/>
          </a:xfrm>
          <a:prstGeom prst="rect">
            <a:avLst/>
          </a:prstGeom>
          <a:ln w="12700">
            <a:miter lim="400000"/>
          </a:ln>
        </p:spPr>
      </p:pic>
      <p:pic>
        <p:nvPicPr>
          <p:cNvPr id="147" name="image3.png"/>
          <p:cNvPicPr>
            <a:picLocks noChangeAspect="1"/>
          </p:cNvPicPr>
          <p:nvPr/>
        </p:nvPicPr>
        <p:blipFill>
          <a:blip r:embed="rId3">
            <a:extLst/>
          </a:blip>
          <a:srcRect l="35640" t="0" r="0" b="0"/>
          <a:stretch>
            <a:fillRect/>
          </a:stretch>
        </p:blipFill>
        <p:spPr>
          <a:xfrm>
            <a:off x="-1" y="2892345"/>
            <a:ext cx="1522414" cy="2365455"/>
          </a:xfrm>
          <a:prstGeom prst="rect">
            <a:avLst/>
          </a:prstGeom>
          <a:ln w="12700">
            <a:miter lim="400000"/>
          </a:ln>
        </p:spPr>
      </p:pic>
      <p:sp>
        <p:nvSpPr>
          <p:cNvPr id="148" name="Shape 148"/>
          <p:cNvSpPr/>
          <p:nvPr/>
        </p:nvSpPr>
        <p:spPr>
          <a:xfrm>
            <a:off x="8609010" y="1676400"/>
            <a:ext cx="2819404"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8" tIns="45718" rIns="45718" bIns="45718"/>
          <a:lstStyle/>
          <a:p>
            <a:pPr>
              <a:defRPr>
                <a:solidFill>
                  <a:srgbClr val="FFFFFF"/>
                </a:solidFill>
                <a:latin typeface="+mn-lt"/>
                <a:ea typeface="+mn-ea"/>
                <a:cs typeface="+mn-cs"/>
                <a:sym typeface="Century Gothic"/>
              </a:defRPr>
            </a:pPr>
          </a:p>
        </p:txBody>
      </p:sp>
      <p:pic>
        <p:nvPicPr>
          <p:cNvPr id="149" name="image4.png"/>
          <p:cNvPicPr>
            <a:picLocks noChangeAspect="1"/>
          </p:cNvPicPr>
          <p:nvPr/>
        </p:nvPicPr>
        <p:blipFill>
          <a:blip r:embed="rId4">
            <a:extLst/>
          </a:blip>
          <a:srcRect l="0" t="28812" r="0" b="0"/>
          <a:stretch>
            <a:fillRect/>
          </a:stretch>
        </p:blipFill>
        <p:spPr>
          <a:xfrm>
            <a:off x="7999410" y="-1"/>
            <a:ext cx="1603389" cy="1141408"/>
          </a:xfrm>
          <a:prstGeom prst="rect">
            <a:avLst/>
          </a:prstGeom>
          <a:ln w="12700">
            <a:miter lim="400000"/>
          </a:ln>
        </p:spPr>
      </p:pic>
      <p:pic>
        <p:nvPicPr>
          <p:cNvPr id="150" name="image5.png"/>
          <p:cNvPicPr>
            <a:picLocks noChangeAspect="1"/>
          </p:cNvPicPr>
          <p:nvPr/>
        </p:nvPicPr>
        <p:blipFill>
          <a:blip r:embed="rId5">
            <a:extLst/>
          </a:blip>
          <a:srcRect l="0" t="0" r="0" b="23320"/>
          <a:stretch>
            <a:fillRect/>
          </a:stretch>
        </p:blipFill>
        <p:spPr>
          <a:xfrm>
            <a:off x="8605877" y="6096000"/>
            <a:ext cx="993736" cy="762000"/>
          </a:xfrm>
          <a:prstGeom prst="rect">
            <a:avLst/>
          </a:prstGeom>
          <a:ln w="12700">
            <a:miter lim="400000"/>
          </a:ln>
        </p:spPr>
      </p:pic>
      <p:sp>
        <p:nvSpPr>
          <p:cNvPr id="151" name="Shape 151"/>
          <p:cNvSpPr/>
          <p:nvPr/>
        </p:nvSpPr>
        <p:spPr>
          <a:xfrm>
            <a:off x="10437810" y="0"/>
            <a:ext cx="685802"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defRPr>
                <a:solidFill>
                  <a:srgbClr val="FFFFFF"/>
                </a:solidFill>
                <a:latin typeface="+mn-lt"/>
                <a:ea typeface="+mn-ea"/>
                <a:cs typeface="+mn-cs"/>
                <a:sym typeface="Century Gothic"/>
              </a:defRPr>
            </a:pPr>
          </a:p>
        </p:txBody>
      </p:sp>
      <p:sp>
        <p:nvSpPr>
          <p:cNvPr id="152" name="Shape 152"/>
          <p:cNvSpPr/>
          <p:nvPr>
            <p:ph type="title"/>
          </p:nvPr>
        </p:nvSpPr>
        <p:spPr>
          <a:xfrm>
            <a:off x="1154954" y="4800586"/>
            <a:ext cx="8825660" cy="566740"/>
          </a:xfrm>
          <a:prstGeom prst="rect">
            <a:avLst/>
          </a:prstGeom>
        </p:spPr>
        <p:txBody>
          <a:bodyPr anchor="b"/>
          <a:lstStyle>
            <a:lvl1pPr>
              <a:defRPr sz="2400"/>
            </a:lvl1pPr>
          </a:lstStyle>
          <a:p>
            <a:pPr/>
            <a:r>
              <a:t>Title Text</a:t>
            </a:r>
          </a:p>
        </p:txBody>
      </p:sp>
      <p:sp>
        <p:nvSpPr>
          <p:cNvPr id="153" name="Shape 153"/>
          <p:cNvSpPr/>
          <p:nvPr>
            <p:ph type="pic" sz="half" idx="13"/>
          </p:nvPr>
        </p:nvSpPr>
        <p:spPr>
          <a:xfrm>
            <a:off x="1154954" y="685798"/>
            <a:ext cx="8825660" cy="3640670"/>
          </a:xfrm>
          <a:prstGeom prst="rect">
            <a:avLst/>
          </a:prstGeom>
          <a:effectLst>
            <a:outerShdw sx="100000" sy="100000" kx="0" ky="0" algn="b" rotWithShape="0" blurRad="50800" dist="50800" dir="5400000">
              <a:srgbClr val="000000">
                <a:alpha val="43000"/>
              </a:srgbClr>
            </a:outerShdw>
          </a:effectLst>
        </p:spPr>
        <p:txBody>
          <a:bodyPr lIns="91439" tIns="45719" rIns="91439" bIns="45719">
            <a:noAutofit/>
          </a:bodyPr>
          <a:lstStyle/>
          <a:p>
            <a:pPr/>
          </a:p>
        </p:txBody>
      </p:sp>
      <p:sp>
        <p:nvSpPr>
          <p:cNvPr id="154" name="Shape 154"/>
          <p:cNvSpPr/>
          <p:nvPr>
            <p:ph type="body" sz="quarter" idx="1"/>
          </p:nvPr>
        </p:nvSpPr>
        <p:spPr>
          <a:xfrm>
            <a:off x="1154954" y="5367325"/>
            <a:ext cx="8825658" cy="493714"/>
          </a:xfrm>
          <a:prstGeom prst="rect">
            <a:avLst/>
          </a:prstGeom>
        </p:spPr>
        <p:txBody>
          <a:bodyPr/>
          <a:lstStyle>
            <a:lvl1pPr marL="0" indent="0">
              <a:buClrTx/>
              <a:buSzTx/>
              <a:buFontTx/>
              <a:buNone/>
              <a:defRPr sz="1200"/>
            </a:lvl1pPr>
            <a:lvl2pPr marL="0" indent="0">
              <a:buClrTx/>
              <a:buSzTx/>
              <a:buFontTx/>
              <a:buNone/>
              <a:defRPr sz="1200"/>
            </a:lvl2pPr>
            <a:lvl3pPr marL="0" indent="0">
              <a:buClrTx/>
              <a:buSzTx/>
              <a:buFontTx/>
              <a:buNone/>
              <a:defRPr sz="1200"/>
            </a:lvl3pPr>
            <a:lvl4pPr marL="0" indent="0">
              <a:buClrTx/>
              <a:buSzTx/>
              <a:buFontTx/>
              <a:buNone/>
              <a:defRPr sz="1200"/>
            </a:lvl4pPr>
            <a:lvl5pPr marL="0" indent="0">
              <a:buClrTx/>
              <a:buSzTx/>
              <a:buFontTx/>
              <a:buNone/>
              <a:defRPr sz="1200"/>
            </a:lvl5pPr>
          </a:lstStyle>
          <a:p>
            <a:pPr/>
            <a:r>
              <a:t>Body Level One</a:t>
            </a:r>
          </a:p>
          <a:p>
            <a:pPr lvl="1"/>
            <a:r>
              <a:t>Body Level Two</a:t>
            </a:r>
          </a:p>
          <a:p>
            <a:pPr lvl="2"/>
            <a:r>
              <a:t>Body Level Three</a:t>
            </a:r>
          </a:p>
          <a:p>
            <a:pPr lvl="3"/>
            <a:r>
              <a:t>Body Level Four</a:t>
            </a:r>
          </a:p>
          <a:p>
            <a:pPr lvl="4"/>
            <a:r>
              <a:t>Body Level Five</a:t>
            </a:r>
          </a:p>
        </p:txBody>
      </p:sp>
      <p:sp>
        <p:nvSpPr>
          <p:cNvPr id="155" name="Shape 15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Title and Caption">
    <p:spTree>
      <p:nvGrpSpPr>
        <p:cNvPr id="1" name=""/>
        <p:cNvGrpSpPr/>
        <p:nvPr/>
      </p:nvGrpSpPr>
      <p:grpSpPr>
        <a:xfrm>
          <a:off x="0" y="0"/>
          <a:ext cx="0" cy="0"/>
          <a:chOff x="0" y="0"/>
          <a:chExt cx="0" cy="0"/>
        </a:xfrm>
      </p:grpSpPr>
      <p:pic>
        <p:nvPicPr>
          <p:cNvPr id="162" name="image2.png"/>
          <p:cNvPicPr>
            <a:picLocks noChangeAspect="1"/>
          </p:cNvPicPr>
          <p:nvPr/>
        </p:nvPicPr>
        <p:blipFill>
          <a:blip r:embed="rId2">
            <a:extLst/>
          </a:blip>
          <a:srcRect l="3613" t="0" r="0" b="0"/>
          <a:stretch>
            <a:fillRect/>
          </a:stretch>
        </p:blipFill>
        <p:spPr>
          <a:xfrm>
            <a:off x="-1" y="2669683"/>
            <a:ext cx="4037014" cy="4188317"/>
          </a:xfrm>
          <a:prstGeom prst="rect">
            <a:avLst/>
          </a:prstGeom>
          <a:ln w="12700">
            <a:miter lim="400000"/>
          </a:ln>
        </p:spPr>
      </p:pic>
      <p:pic>
        <p:nvPicPr>
          <p:cNvPr id="163" name="image3.png"/>
          <p:cNvPicPr>
            <a:picLocks noChangeAspect="1"/>
          </p:cNvPicPr>
          <p:nvPr/>
        </p:nvPicPr>
        <p:blipFill>
          <a:blip r:embed="rId3">
            <a:extLst/>
          </a:blip>
          <a:srcRect l="35640" t="0" r="0" b="0"/>
          <a:stretch>
            <a:fillRect/>
          </a:stretch>
        </p:blipFill>
        <p:spPr>
          <a:xfrm>
            <a:off x="-1" y="2892345"/>
            <a:ext cx="1522414" cy="2365455"/>
          </a:xfrm>
          <a:prstGeom prst="rect">
            <a:avLst/>
          </a:prstGeom>
          <a:ln w="12700">
            <a:miter lim="400000"/>
          </a:ln>
        </p:spPr>
      </p:pic>
      <p:sp>
        <p:nvSpPr>
          <p:cNvPr id="164" name="Shape 164"/>
          <p:cNvSpPr/>
          <p:nvPr/>
        </p:nvSpPr>
        <p:spPr>
          <a:xfrm>
            <a:off x="8609010" y="1676400"/>
            <a:ext cx="2819404"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8" tIns="45718" rIns="45718" bIns="45718"/>
          <a:lstStyle/>
          <a:p>
            <a:pPr>
              <a:defRPr>
                <a:solidFill>
                  <a:srgbClr val="FFFFFF"/>
                </a:solidFill>
                <a:latin typeface="+mn-lt"/>
                <a:ea typeface="+mn-ea"/>
                <a:cs typeface="+mn-cs"/>
                <a:sym typeface="Century Gothic"/>
              </a:defRPr>
            </a:pPr>
          </a:p>
        </p:txBody>
      </p:sp>
      <p:pic>
        <p:nvPicPr>
          <p:cNvPr id="165" name="image4.png"/>
          <p:cNvPicPr>
            <a:picLocks noChangeAspect="1"/>
          </p:cNvPicPr>
          <p:nvPr/>
        </p:nvPicPr>
        <p:blipFill>
          <a:blip r:embed="rId4">
            <a:extLst/>
          </a:blip>
          <a:srcRect l="0" t="28812" r="0" b="0"/>
          <a:stretch>
            <a:fillRect/>
          </a:stretch>
        </p:blipFill>
        <p:spPr>
          <a:xfrm>
            <a:off x="7999410" y="-1"/>
            <a:ext cx="1603389" cy="1141408"/>
          </a:xfrm>
          <a:prstGeom prst="rect">
            <a:avLst/>
          </a:prstGeom>
          <a:ln w="12700">
            <a:miter lim="400000"/>
          </a:ln>
        </p:spPr>
      </p:pic>
      <p:pic>
        <p:nvPicPr>
          <p:cNvPr id="166" name="image5.png"/>
          <p:cNvPicPr>
            <a:picLocks noChangeAspect="1"/>
          </p:cNvPicPr>
          <p:nvPr/>
        </p:nvPicPr>
        <p:blipFill>
          <a:blip r:embed="rId5">
            <a:extLst/>
          </a:blip>
          <a:srcRect l="0" t="0" r="0" b="23320"/>
          <a:stretch>
            <a:fillRect/>
          </a:stretch>
        </p:blipFill>
        <p:spPr>
          <a:xfrm>
            <a:off x="8605877" y="6096000"/>
            <a:ext cx="993736" cy="762000"/>
          </a:xfrm>
          <a:prstGeom prst="rect">
            <a:avLst/>
          </a:prstGeom>
          <a:ln w="12700">
            <a:miter lim="400000"/>
          </a:ln>
        </p:spPr>
      </p:pic>
      <p:sp>
        <p:nvSpPr>
          <p:cNvPr id="167" name="Shape 167"/>
          <p:cNvSpPr/>
          <p:nvPr/>
        </p:nvSpPr>
        <p:spPr>
          <a:xfrm>
            <a:off x="10437810" y="0"/>
            <a:ext cx="685802"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defRPr>
                <a:solidFill>
                  <a:srgbClr val="FFFFFF"/>
                </a:solidFill>
                <a:latin typeface="+mn-lt"/>
                <a:ea typeface="+mn-ea"/>
                <a:cs typeface="+mn-cs"/>
                <a:sym typeface="Century Gothic"/>
              </a:defRPr>
            </a:pPr>
          </a:p>
        </p:txBody>
      </p:sp>
      <p:sp>
        <p:nvSpPr>
          <p:cNvPr id="168" name="Shape 168"/>
          <p:cNvSpPr/>
          <p:nvPr>
            <p:ph type="title"/>
          </p:nvPr>
        </p:nvSpPr>
        <p:spPr>
          <a:xfrm>
            <a:off x="1154954" y="1447800"/>
            <a:ext cx="8825659" cy="1981200"/>
          </a:xfrm>
          <a:prstGeom prst="rect">
            <a:avLst/>
          </a:prstGeom>
        </p:spPr>
        <p:txBody>
          <a:bodyPr/>
          <a:lstStyle>
            <a:lvl1pPr>
              <a:defRPr sz="4800"/>
            </a:lvl1pPr>
          </a:lstStyle>
          <a:p>
            <a:pPr/>
            <a:r>
              <a:t>Title Text</a:t>
            </a:r>
          </a:p>
        </p:txBody>
      </p:sp>
      <p:sp>
        <p:nvSpPr>
          <p:cNvPr id="169" name="Shape 169"/>
          <p:cNvSpPr/>
          <p:nvPr>
            <p:ph type="body" sz="half" idx="1"/>
          </p:nvPr>
        </p:nvSpPr>
        <p:spPr>
          <a:xfrm>
            <a:off x="1154954" y="3657600"/>
            <a:ext cx="8825659" cy="2362200"/>
          </a:xfrm>
          <a:prstGeom prst="rect">
            <a:avLst/>
          </a:prstGeom>
        </p:spPr>
        <p:txBody>
          <a:bodyPr anchor="ctr"/>
          <a:lstStyle>
            <a:lvl1pPr marL="0" indent="0">
              <a:buClrTx/>
              <a:buSzTx/>
              <a:buFontTx/>
              <a:buNone/>
              <a:defRPr sz="1800"/>
            </a:lvl1pPr>
            <a:lvl2pPr marL="0" indent="0">
              <a:buClrTx/>
              <a:buSzTx/>
              <a:buFontTx/>
              <a:buNone/>
              <a:defRPr sz="1800"/>
            </a:lvl2pPr>
            <a:lvl3pPr marL="0" indent="0">
              <a:buClrTx/>
              <a:buSzTx/>
              <a:buFontTx/>
              <a:buNone/>
              <a:defRPr sz="1800"/>
            </a:lvl3pPr>
            <a:lvl4pPr marL="0" indent="0">
              <a:buClrTx/>
              <a:buSzTx/>
              <a:buFontTx/>
              <a:buNone/>
              <a:defRPr sz="1800"/>
            </a:lvl4pPr>
            <a:lvl5pPr marL="0" indent="0">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70" name="Shape 17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Quote with Caption">
    <p:spTree>
      <p:nvGrpSpPr>
        <p:cNvPr id="1" name=""/>
        <p:cNvGrpSpPr/>
        <p:nvPr/>
      </p:nvGrpSpPr>
      <p:grpSpPr>
        <a:xfrm>
          <a:off x="0" y="0"/>
          <a:ext cx="0" cy="0"/>
          <a:chOff x="0" y="0"/>
          <a:chExt cx="0" cy="0"/>
        </a:xfrm>
      </p:grpSpPr>
      <p:pic>
        <p:nvPicPr>
          <p:cNvPr id="177" name="image2.png"/>
          <p:cNvPicPr>
            <a:picLocks noChangeAspect="1"/>
          </p:cNvPicPr>
          <p:nvPr/>
        </p:nvPicPr>
        <p:blipFill>
          <a:blip r:embed="rId2">
            <a:extLst/>
          </a:blip>
          <a:srcRect l="3613" t="0" r="0" b="0"/>
          <a:stretch>
            <a:fillRect/>
          </a:stretch>
        </p:blipFill>
        <p:spPr>
          <a:xfrm>
            <a:off x="-1" y="2669683"/>
            <a:ext cx="4037014" cy="4188317"/>
          </a:xfrm>
          <a:prstGeom prst="rect">
            <a:avLst/>
          </a:prstGeom>
          <a:ln w="12700">
            <a:miter lim="400000"/>
          </a:ln>
        </p:spPr>
      </p:pic>
      <p:pic>
        <p:nvPicPr>
          <p:cNvPr id="178" name="image3.png"/>
          <p:cNvPicPr>
            <a:picLocks noChangeAspect="1"/>
          </p:cNvPicPr>
          <p:nvPr/>
        </p:nvPicPr>
        <p:blipFill>
          <a:blip r:embed="rId3">
            <a:extLst/>
          </a:blip>
          <a:srcRect l="35640" t="0" r="0" b="0"/>
          <a:stretch>
            <a:fillRect/>
          </a:stretch>
        </p:blipFill>
        <p:spPr>
          <a:xfrm>
            <a:off x="-1" y="2892345"/>
            <a:ext cx="1522414" cy="2365455"/>
          </a:xfrm>
          <a:prstGeom prst="rect">
            <a:avLst/>
          </a:prstGeom>
          <a:ln w="12700">
            <a:miter lim="400000"/>
          </a:ln>
        </p:spPr>
      </p:pic>
      <p:sp>
        <p:nvSpPr>
          <p:cNvPr id="179" name="Shape 179"/>
          <p:cNvSpPr/>
          <p:nvPr/>
        </p:nvSpPr>
        <p:spPr>
          <a:xfrm>
            <a:off x="8609010" y="1676400"/>
            <a:ext cx="2819404"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8" tIns="45718" rIns="45718" bIns="45718"/>
          <a:lstStyle/>
          <a:p>
            <a:pPr>
              <a:defRPr>
                <a:solidFill>
                  <a:srgbClr val="FFFFFF"/>
                </a:solidFill>
                <a:latin typeface="+mn-lt"/>
                <a:ea typeface="+mn-ea"/>
                <a:cs typeface="+mn-cs"/>
                <a:sym typeface="Century Gothic"/>
              </a:defRPr>
            </a:pPr>
          </a:p>
        </p:txBody>
      </p:sp>
      <p:pic>
        <p:nvPicPr>
          <p:cNvPr id="180" name="image4.png"/>
          <p:cNvPicPr>
            <a:picLocks noChangeAspect="1"/>
          </p:cNvPicPr>
          <p:nvPr/>
        </p:nvPicPr>
        <p:blipFill>
          <a:blip r:embed="rId4">
            <a:extLst/>
          </a:blip>
          <a:srcRect l="0" t="28812" r="0" b="0"/>
          <a:stretch>
            <a:fillRect/>
          </a:stretch>
        </p:blipFill>
        <p:spPr>
          <a:xfrm>
            <a:off x="7999410" y="-1"/>
            <a:ext cx="1603389" cy="1141408"/>
          </a:xfrm>
          <a:prstGeom prst="rect">
            <a:avLst/>
          </a:prstGeom>
          <a:ln w="12700">
            <a:miter lim="400000"/>
          </a:ln>
        </p:spPr>
      </p:pic>
      <p:pic>
        <p:nvPicPr>
          <p:cNvPr id="181" name="image5.png"/>
          <p:cNvPicPr>
            <a:picLocks noChangeAspect="1"/>
          </p:cNvPicPr>
          <p:nvPr/>
        </p:nvPicPr>
        <p:blipFill>
          <a:blip r:embed="rId5">
            <a:extLst/>
          </a:blip>
          <a:srcRect l="0" t="0" r="0" b="23320"/>
          <a:stretch>
            <a:fillRect/>
          </a:stretch>
        </p:blipFill>
        <p:spPr>
          <a:xfrm>
            <a:off x="8605877" y="6096000"/>
            <a:ext cx="993736" cy="762000"/>
          </a:xfrm>
          <a:prstGeom prst="rect">
            <a:avLst/>
          </a:prstGeom>
          <a:ln w="12700">
            <a:miter lim="400000"/>
          </a:ln>
        </p:spPr>
      </p:pic>
      <p:sp>
        <p:nvSpPr>
          <p:cNvPr id="182" name="Shape 182"/>
          <p:cNvSpPr/>
          <p:nvPr/>
        </p:nvSpPr>
        <p:spPr>
          <a:xfrm>
            <a:off x="10437810" y="0"/>
            <a:ext cx="685802"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defRPr>
                <a:solidFill>
                  <a:srgbClr val="FFFFFF"/>
                </a:solidFill>
                <a:latin typeface="+mn-lt"/>
                <a:ea typeface="+mn-ea"/>
                <a:cs typeface="+mn-cs"/>
                <a:sym typeface="Century Gothic"/>
              </a:defRPr>
            </a:pPr>
          </a:p>
        </p:txBody>
      </p:sp>
      <p:sp>
        <p:nvSpPr>
          <p:cNvPr id="183" name="Shape 183"/>
          <p:cNvSpPr/>
          <p:nvPr>
            <p:ph type="title"/>
          </p:nvPr>
        </p:nvSpPr>
        <p:spPr>
          <a:xfrm>
            <a:off x="1574800" y="1447800"/>
            <a:ext cx="7999317" cy="2323376"/>
          </a:xfrm>
          <a:prstGeom prst="rect">
            <a:avLst/>
          </a:prstGeom>
        </p:spPr>
        <p:txBody>
          <a:bodyPr/>
          <a:lstStyle>
            <a:lvl1pPr>
              <a:defRPr sz="4800"/>
            </a:lvl1pPr>
          </a:lstStyle>
          <a:p>
            <a:pPr/>
            <a:r>
              <a:t>Title Text</a:t>
            </a:r>
          </a:p>
        </p:txBody>
      </p:sp>
      <p:sp>
        <p:nvSpPr>
          <p:cNvPr id="184" name="Shape 184"/>
          <p:cNvSpPr/>
          <p:nvPr>
            <p:ph type="body" sz="quarter" idx="1"/>
          </p:nvPr>
        </p:nvSpPr>
        <p:spPr>
          <a:xfrm>
            <a:off x="1930400" y="3771174"/>
            <a:ext cx="7279649" cy="342176"/>
          </a:xfrm>
          <a:prstGeom prst="rect">
            <a:avLst/>
          </a:prstGeom>
        </p:spPr>
        <p:txBody>
          <a:bodyPr/>
          <a:lstStyle>
            <a:lvl1pPr marL="0" indent="0">
              <a:buClrTx/>
              <a:buSzTx/>
              <a:buFontTx/>
              <a:buNone/>
              <a:defRPr cap="small" sz="1400">
                <a:solidFill>
                  <a:srgbClr val="8AD0D6"/>
                </a:solidFill>
              </a:defRPr>
            </a:lvl1pPr>
            <a:lvl2pPr marL="0" indent="0">
              <a:buClrTx/>
              <a:buSzTx/>
              <a:buFontTx/>
              <a:buNone/>
              <a:defRPr cap="small" sz="1400">
                <a:solidFill>
                  <a:srgbClr val="8AD0D6"/>
                </a:solidFill>
              </a:defRPr>
            </a:lvl2pPr>
            <a:lvl3pPr marL="0" indent="0">
              <a:buClrTx/>
              <a:buSzTx/>
              <a:buFontTx/>
              <a:buNone/>
              <a:defRPr cap="small" sz="1400">
                <a:solidFill>
                  <a:srgbClr val="8AD0D6"/>
                </a:solidFill>
              </a:defRPr>
            </a:lvl3pPr>
            <a:lvl4pPr marL="0" indent="0">
              <a:buClrTx/>
              <a:buSzTx/>
              <a:buFontTx/>
              <a:buNone/>
              <a:defRPr cap="small" sz="1400">
                <a:solidFill>
                  <a:srgbClr val="8AD0D6"/>
                </a:solidFill>
              </a:defRPr>
            </a:lvl4pPr>
            <a:lvl5pPr marL="0" indent="0">
              <a:buClrTx/>
              <a:buSzTx/>
              <a:buFontTx/>
              <a:buNone/>
              <a:defRPr cap="small" sz="1400">
                <a:solidFill>
                  <a:srgbClr val="8AD0D6"/>
                </a:solidFill>
              </a:defRPr>
            </a:lvl5pPr>
          </a:lstStyle>
          <a:p>
            <a:pPr/>
            <a:r>
              <a:t>Body Level One</a:t>
            </a:r>
          </a:p>
          <a:p>
            <a:pPr lvl="1"/>
            <a:r>
              <a:t>Body Level Two</a:t>
            </a:r>
          </a:p>
          <a:p>
            <a:pPr lvl="2"/>
            <a:r>
              <a:t>Body Level Three</a:t>
            </a:r>
          </a:p>
          <a:p>
            <a:pPr lvl="3"/>
            <a:r>
              <a:t>Body Level Four</a:t>
            </a:r>
          </a:p>
          <a:p>
            <a:pPr lvl="4"/>
            <a:r>
              <a:t>Body Level Five</a:t>
            </a:r>
          </a:p>
        </p:txBody>
      </p:sp>
      <p:sp>
        <p:nvSpPr>
          <p:cNvPr id="185" name="Shape 185"/>
          <p:cNvSpPr/>
          <p:nvPr>
            <p:ph type="body" sz="quarter" idx="13"/>
          </p:nvPr>
        </p:nvSpPr>
        <p:spPr>
          <a:xfrm>
            <a:off x="1154954" y="4350656"/>
            <a:ext cx="8825659" cy="1676402"/>
          </a:xfrm>
          <a:prstGeom prst="rect">
            <a:avLst/>
          </a:prstGeom>
        </p:spPr>
        <p:txBody>
          <a:bodyPr anchor="ctr"/>
          <a:lstStyle/>
          <a:p>
            <a:pPr/>
          </a:p>
        </p:txBody>
      </p:sp>
      <p:sp>
        <p:nvSpPr>
          <p:cNvPr id="186" name="Shape 186"/>
          <p:cNvSpPr/>
          <p:nvPr/>
        </p:nvSpPr>
        <p:spPr>
          <a:xfrm>
            <a:off x="898294" y="971253"/>
            <a:ext cx="801914" cy="181875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200">
                <a:solidFill>
                  <a:srgbClr val="8AD0D6"/>
                </a:solidFill>
                <a:latin typeface="Arial"/>
                <a:ea typeface="Arial"/>
                <a:cs typeface="Arial"/>
                <a:sym typeface="Arial"/>
              </a:defRPr>
            </a:lvl1pPr>
          </a:lstStyle>
          <a:p>
            <a:pPr/>
            <a:r>
              <a:t>“</a:t>
            </a:r>
          </a:p>
        </p:txBody>
      </p:sp>
      <p:sp>
        <p:nvSpPr>
          <p:cNvPr id="187" name="Shape 187"/>
          <p:cNvSpPr/>
          <p:nvPr/>
        </p:nvSpPr>
        <p:spPr>
          <a:xfrm>
            <a:off x="9330490" y="2613786"/>
            <a:ext cx="801914" cy="181875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200">
                <a:solidFill>
                  <a:srgbClr val="8AD0D6"/>
                </a:solidFill>
                <a:latin typeface="Arial"/>
                <a:ea typeface="Arial"/>
                <a:cs typeface="Arial"/>
                <a:sym typeface="Arial"/>
              </a:defRPr>
            </a:lvl1pPr>
          </a:lstStyle>
          <a:p>
            <a:pPr/>
            <a:r>
              <a:t>”</a:t>
            </a:r>
          </a:p>
        </p:txBody>
      </p:sp>
      <p:sp>
        <p:nvSpPr>
          <p:cNvPr id="188" name="Shape 18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Name Card">
    <p:spTree>
      <p:nvGrpSpPr>
        <p:cNvPr id="1" name=""/>
        <p:cNvGrpSpPr/>
        <p:nvPr/>
      </p:nvGrpSpPr>
      <p:grpSpPr>
        <a:xfrm>
          <a:off x="0" y="0"/>
          <a:ext cx="0" cy="0"/>
          <a:chOff x="0" y="0"/>
          <a:chExt cx="0" cy="0"/>
        </a:xfrm>
      </p:grpSpPr>
      <p:pic>
        <p:nvPicPr>
          <p:cNvPr id="195" name="image2.png"/>
          <p:cNvPicPr>
            <a:picLocks noChangeAspect="1"/>
          </p:cNvPicPr>
          <p:nvPr/>
        </p:nvPicPr>
        <p:blipFill>
          <a:blip r:embed="rId2">
            <a:extLst/>
          </a:blip>
          <a:srcRect l="3613" t="0" r="0" b="0"/>
          <a:stretch>
            <a:fillRect/>
          </a:stretch>
        </p:blipFill>
        <p:spPr>
          <a:xfrm>
            <a:off x="-1" y="2669683"/>
            <a:ext cx="4037014" cy="4188317"/>
          </a:xfrm>
          <a:prstGeom prst="rect">
            <a:avLst/>
          </a:prstGeom>
          <a:ln w="12700">
            <a:miter lim="400000"/>
          </a:ln>
        </p:spPr>
      </p:pic>
      <p:pic>
        <p:nvPicPr>
          <p:cNvPr id="196" name="image3.png"/>
          <p:cNvPicPr>
            <a:picLocks noChangeAspect="1"/>
          </p:cNvPicPr>
          <p:nvPr/>
        </p:nvPicPr>
        <p:blipFill>
          <a:blip r:embed="rId3">
            <a:extLst/>
          </a:blip>
          <a:srcRect l="35640" t="0" r="0" b="0"/>
          <a:stretch>
            <a:fillRect/>
          </a:stretch>
        </p:blipFill>
        <p:spPr>
          <a:xfrm>
            <a:off x="-1" y="2892345"/>
            <a:ext cx="1522414" cy="2365455"/>
          </a:xfrm>
          <a:prstGeom prst="rect">
            <a:avLst/>
          </a:prstGeom>
          <a:ln w="12700">
            <a:miter lim="400000"/>
          </a:ln>
        </p:spPr>
      </p:pic>
      <p:sp>
        <p:nvSpPr>
          <p:cNvPr id="197" name="Shape 197"/>
          <p:cNvSpPr/>
          <p:nvPr/>
        </p:nvSpPr>
        <p:spPr>
          <a:xfrm>
            <a:off x="8609010" y="1676400"/>
            <a:ext cx="2819404"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8" tIns="45718" rIns="45718" bIns="45718"/>
          <a:lstStyle/>
          <a:p>
            <a:pPr>
              <a:defRPr>
                <a:solidFill>
                  <a:srgbClr val="FFFFFF"/>
                </a:solidFill>
                <a:latin typeface="+mn-lt"/>
                <a:ea typeface="+mn-ea"/>
                <a:cs typeface="+mn-cs"/>
                <a:sym typeface="Century Gothic"/>
              </a:defRPr>
            </a:pPr>
          </a:p>
        </p:txBody>
      </p:sp>
      <p:pic>
        <p:nvPicPr>
          <p:cNvPr id="198" name="image4.png"/>
          <p:cNvPicPr>
            <a:picLocks noChangeAspect="1"/>
          </p:cNvPicPr>
          <p:nvPr/>
        </p:nvPicPr>
        <p:blipFill>
          <a:blip r:embed="rId4">
            <a:extLst/>
          </a:blip>
          <a:srcRect l="0" t="28812" r="0" b="0"/>
          <a:stretch>
            <a:fillRect/>
          </a:stretch>
        </p:blipFill>
        <p:spPr>
          <a:xfrm>
            <a:off x="7999410" y="-1"/>
            <a:ext cx="1603389" cy="1141408"/>
          </a:xfrm>
          <a:prstGeom prst="rect">
            <a:avLst/>
          </a:prstGeom>
          <a:ln w="12700">
            <a:miter lim="400000"/>
          </a:ln>
        </p:spPr>
      </p:pic>
      <p:pic>
        <p:nvPicPr>
          <p:cNvPr id="199" name="image5.png"/>
          <p:cNvPicPr>
            <a:picLocks noChangeAspect="1"/>
          </p:cNvPicPr>
          <p:nvPr/>
        </p:nvPicPr>
        <p:blipFill>
          <a:blip r:embed="rId5">
            <a:extLst/>
          </a:blip>
          <a:srcRect l="0" t="0" r="0" b="23320"/>
          <a:stretch>
            <a:fillRect/>
          </a:stretch>
        </p:blipFill>
        <p:spPr>
          <a:xfrm>
            <a:off x="8605877" y="6096000"/>
            <a:ext cx="993736" cy="762000"/>
          </a:xfrm>
          <a:prstGeom prst="rect">
            <a:avLst/>
          </a:prstGeom>
          <a:ln w="12700">
            <a:miter lim="400000"/>
          </a:ln>
        </p:spPr>
      </p:pic>
      <p:sp>
        <p:nvSpPr>
          <p:cNvPr id="200" name="Shape 200"/>
          <p:cNvSpPr/>
          <p:nvPr/>
        </p:nvSpPr>
        <p:spPr>
          <a:xfrm>
            <a:off x="10437810" y="0"/>
            <a:ext cx="685802"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defRPr>
                <a:solidFill>
                  <a:srgbClr val="FFFFFF"/>
                </a:solidFill>
                <a:latin typeface="+mn-lt"/>
                <a:ea typeface="+mn-ea"/>
                <a:cs typeface="+mn-cs"/>
                <a:sym typeface="Century Gothic"/>
              </a:defRPr>
            </a:pPr>
          </a:p>
        </p:txBody>
      </p:sp>
      <p:sp>
        <p:nvSpPr>
          <p:cNvPr id="201" name="Shape 201"/>
          <p:cNvSpPr/>
          <p:nvPr>
            <p:ph type="title"/>
          </p:nvPr>
        </p:nvSpPr>
        <p:spPr>
          <a:xfrm>
            <a:off x="1154954" y="3124200"/>
            <a:ext cx="8825660" cy="1653182"/>
          </a:xfrm>
          <a:prstGeom prst="rect">
            <a:avLst/>
          </a:prstGeom>
        </p:spPr>
        <p:txBody>
          <a:bodyPr anchor="b"/>
          <a:lstStyle>
            <a:lvl1pPr>
              <a:defRPr sz="4000"/>
            </a:lvl1pPr>
          </a:lstStyle>
          <a:p>
            <a:pPr/>
            <a:r>
              <a:t>Title Text</a:t>
            </a:r>
          </a:p>
        </p:txBody>
      </p:sp>
      <p:sp>
        <p:nvSpPr>
          <p:cNvPr id="202" name="Shape 202"/>
          <p:cNvSpPr/>
          <p:nvPr>
            <p:ph type="body" sz="quarter" idx="1"/>
          </p:nvPr>
        </p:nvSpPr>
        <p:spPr>
          <a:xfrm>
            <a:off x="1154954" y="4777380"/>
            <a:ext cx="8825659" cy="860402"/>
          </a:xfrm>
          <a:prstGeom prst="rect">
            <a:avLst/>
          </a:prstGeom>
        </p:spPr>
        <p:txBody>
          <a:bodyPr/>
          <a:lstStyle>
            <a:lvl1pPr marL="0" indent="0">
              <a:buClrTx/>
              <a:buSzTx/>
              <a:buFontTx/>
              <a:buNone/>
              <a:defRPr>
                <a:solidFill>
                  <a:srgbClr val="8AD0D6"/>
                </a:solidFill>
              </a:defRPr>
            </a:lvl1pPr>
            <a:lvl2pPr marL="0" indent="0">
              <a:buClrTx/>
              <a:buSzTx/>
              <a:buFontTx/>
              <a:buNone/>
              <a:defRPr>
                <a:solidFill>
                  <a:srgbClr val="8AD0D6"/>
                </a:solidFill>
              </a:defRPr>
            </a:lvl2pPr>
            <a:lvl3pPr marL="0" indent="0">
              <a:buClrTx/>
              <a:buSzTx/>
              <a:buFontTx/>
              <a:buNone/>
              <a:defRPr>
                <a:solidFill>
                  <a:srgbClr val="8AD0D6"/>
                </a:solidFill>
              </a:defRPr>
            </a:lvl3pPr>
            <a:lvl4pPr marL="0" indent="0">
              <a:buClrTx/>
              <a:buSzTx/>
              <a:buFontTx/>
              <a:buNone/>
              <a:defRPr>
                <a:solidFill>
                  <a:srgbClr val="8AD0D6"/>
                </a:solidFill>
              </a:defRPr>
            </a:lvl4pPr>
            <a:lvl5pPr marL="0" indent="0">
              <a:buClrTx/>
              <a:buSzTx/>
              <a:buFontTx/>
              <a:buNone/>
              <a:defRPr>
                <a:solidFill>
                  <a:srgbClr val="8AD0D6"/>
                </a:solidFill>
              </a:defRPr>
            </a:lvl5pPr>
          </a:lstStyle>
          <a:p>
            <a:pPr/>
            <a:r>
              <a:t>Body Level One</a:t>
            </a:r>
          </a:p>
          <a:p>
            <a:pPr lvl="1"/>
            <a:r>
              <a:t>Body Level Two</a:t>
            </a:r>
          </a:p>
          <a:p>
            <a:pPr lvl="2"/>
            <a:r>
              <a:t>Body Level Three</a:t>
            </a:r>
          </a:p>
          <a:p>
            <a:pPr lvl="3"/>
            <a:r>
              <a:t>Body Level Four</a:t>
            </a:r>
          </a:p>
          <a:p>
            <a:pPr lvl="4"/>
            <a:r>
              <a:t>Body Level Five</a:t>
            </a:r>
          </a:p>
        </p:txBody>
      </p:sp>
      <p:sp>
        <p:nvSpPr>
          <p:cNvPr id="203" name="Shape 2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3 Column">
    <p:spTree>
      <p:nvGrpSpPr>
        <p:cNvPr id="1" name=""/>
        <p:cNvGrpSpPr/>
        <p:nvPr/>
      </p:nvGrpSpPr>
      <p:grpSpPr>
        <a:xfrm>
          <a:off x="0" y="0"/>
          <a:ext cx="0" cy="0"/>
          <a:chOff x="0" y="0"/>
          <a:chExt cx="0" cy="0"/>
        </a:xfrm>
      </p:grpSpPr>
      <p:pic>
        <p:nvPicPr>
          <p:cNvPr id="210" name="image2.png"/>
          <p:cNvPicPr>
            <a:picLocks noChangeAspect="1"/>
          </p:cNvPicPr>
          <p:nvPr/>
        </p:nvPicPr>
        <p:blipFill>
          <a:blip r:embed="rId2">
            <a:extLst/>
          </a:blip>
          <a:srcRect l="3613" t="0" r="0" b="0"/>
          <a:stretch>
            <a:fillRect/>
          </a:stretch>
        </p:blipFill>
        <p:spPr>
          <a:xfrm>
            <a:off x="-1" y="2669683"/>
            <a:ext cx="4037014" cy="4188317"/>
          </a:xfrm>
          <a:prstGeom prst="rect">
            <a:avLst/>
          </a:prstGeom>
          <a:ln w="12700">
            <a:miter lim="400000"/>
          </a:ln>
        </p:spPr>
      </p:pic>
      <p:pic>
        <p:nvPicPr>
          <p:cNvPr id="211" name="image3.png"/>
          <p:cNvPicPr>
            <a:picLocks noChangeAspect="1"/>
          </p:cNvPicPr>
          <p:nvPr/>
        </p:nvPicPr>
        <p:blipFill>
          <a:blip r:embed="rId3">
            <a:extLst/>
          </a:blip>
          <a:srcRect l="35640" t="0" r="0" b="0"/>
          <a:stretch>
            <a:fillRect/>
          </a:stretch>
        </p:blipFill>
        <p:spPr>
          <a:xfrm>
            <a:off x="-1" y="2892345"/>
            <a:ext cx="1522414" cy="2365455"/>
          </a:xfrm>
          <a:prstGeom prst="rect">
            <a:avLst/>
          </a:prstGeom>
          <a:ln w="12700">
            <a:miter lim="400000"/>
          </a:ln>
        </p:spPr>
      </p:pic>
      <p:sp>
        <p:nvSpPr>
          <p:cNvPr id="212" name="Shape 212"/>
          <p:cNvSpPr/>
          <p:nvPr/>
        </p:nvSpPr>
        <p:spPr>
          <a:xfrm>
            <a:off x="8609010" y="1676400"/>
            <a:ext cx="2819404"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8" tIns="45718" rIns="45718" bIns="45718"/>
          <a:lstStyle/>
          <a:p>
            <a:pPr>
              <a:defRPr>
                <a:solidFill>
                  <a:srgbClr val="FFFFFF"/>
                </a:solidFill>
                <a:latin typeface="+mn-lt"/>
                <a:ea typeface="+mn-ea"/>
                <a:cs typeface="+mn-cs"/>
                <a:sym typeface="Century Gothic"/>
              </a:defRPr>
            </a:pPr>
          </a:p>
        </p:txBody>
      </p:sp>
      <p:pic>
        <p:nvPicPr>
          <p:cNvPr id="213" name="image4.png"/>
          <p:cNvPicPr>
            <a:picLocks noChangeAspect="1"/>
          </p:cNvPicPr>
          <p:nvPr/>
        </p:nvPicPr>
        <p:blipFill>
          <a:blip r:embed="rId4">
            <a:extLst/>
          </a:blip>
          <a:srcRect l="0" t="28812" r="0" b="0"/>
          <a:stretch>
            <a:fillRect/>
          </a:stretch>
        </p:blipFill>
        <p:spPr>
          <a:xfrm>
            <a:off x="7999410" y="-1"/>
            <a:ext cx="1603389" cy="1141408"/>
          </a:xfrm>
          <a:prstGeom prst="rect">
            <a:avLst/>
          </a:prstGeom>
          <a:ln w="12700">
            <a:miter lim="400000"/>
          </a:ln>
        </p:spPr>
      </p:pic>
      <p:pic>
        <p:nvPicPr>
          <p:cNvPr id="214" name="image5.png"/>
          <p:cNvPicPr>
            <a:picLocks noChangeAspect="1"/>
          </p:cNvPicPr>
          <p:nvPr/>
        </p:nvPicPr>
        <p:blipFill>
          <a:blip r:embed="rId5">
            <a:extLst/>
          </a:blip>
          <a:srcRect l="0" t="0" r="0" b="23320"/>
          <a:stretch>
            <a:fillRect/>
          </a:stretch>
        </p:blipFill>
        <p:spPr>
          <a:xfrm>
            <a:off x="8605877" y="6096000"/>
            <a:ext cx="993736" cy="762000"/>
          </a:xfrm>
          <a:prstGeom prst="rect">
            <a:avLst/>
          </a:prstGeom>
          <a:ln w="12700">
            <a:miter lim="400000"/>
          </a:ln>
        </p:spPr>
      </p:pic>
      <p:sp>
        <p:nvSpPr>
          <p:cNvPr id="215" name="Shape 215"/>
          <p:cNvSpPr/>
          <p:nvPr/>
        </p:nvSpPr>
        <p:spPr>
          <a:xfrm>
            <a:off x="10437810" y="0"/>
            <a:ext cx="685802"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defRPr>
                <a:solidFill>
                  <a:srgbClr val="FFFFFF"/>
                </a:solidFill>
                <a:latin typeface="+mn-lt"/>
                <a:ea typeface="+mn-ea"/>
                <a:cs typeface="+mn-cs"/>
                <a:sym typeface="Century Gothic"/>
              </a:defRPr>
            </a:pPr>
          </a:p>
        </p:txBody>
      </p:sp>
      <p:sp>
        <p:nvSpPr>
          <p:cNvPr id="216" name="Shape 216"/>
          <p:cNvSpPr/>
          <p:nvPr>
            <p:ph type="title"/>
          </p:nvPr>
        </p:nvSpPr>
        <p:spPr>
          <a:prstGeom prst="rect">
            <a:avLst/>
          </a:prstGeom>
        </p:spPr>
        <p:txBody>
          <a:bodyPr/>
          <a:lstStyle/>
          <a:p>
            <a:pPr/>
            <a:r>
              <a:t>Title Text</a:t>
            </a:r>
          </a:p>
        </p:txBody>
      </p:sp>
      <p:sp>
        <p:nvSpPr>
          <p:cNvPr id="217" name="Shape 217"/>
          <p:cNvSpPr/>
          <p:nvPr>
            <p:ph type="body" sz="quarter" idx="1"/>
          </p:nvPr>
        </p:nvSpPr>
        <p:spPr>
          <a:xfrm>
            <a:off x="632946" y="1981200"/>
            <a:ext cx="2946869" cy="576263"/>
          </a:xfrm>
          <a:prstGeom prst="rect">
            <a:avLst/>
          </a:prstGeom>
        </p:spPr>
        <p:txBody>
          <a:bodyPr anchor="b"/>
          <a:lstStyle>
            <a:lvl1pPr marL="0" indent="0">
              <a:buClrTx/>
              <a:buSzTx/>
              <a:buFontTx/>
              <a:buNone/>
              <a:defRPr sz="2400">
                <a:solidFill>
                  <a:srgbClr val="8AD0D6"/>
                </a:solidFill>
              </a:defRPr>
            </a:lvl1pPr>
            <a:lvl2pPr marL="0" indent="0">
              <a:buClrTx/>
              <a:buSzTx/>
              <a:buFontTx/>
              <a:buNone/>
              <a:defRPr sz="2400">
                <a:solidFill>
                  <a:srgbClr val="8AD0D6"/>
                </a:solidFill>
              </a:defRPr>
            </a:lvl2pPr>
            <a:lvl3pPr marL="0" indent="0">
              <a:buClrTx/>
              <a:buSzTx/>
              <a:buFontTx/>
              <a:buNone/>
              <a:defRPr sz="2400">
                <a:solidFill>
                  <a:srgbClr val="8AD0D6"/>
                </a:solidFill>
              </a:defRPr>
            </a:lvl3pPr>
            <a:lvl4pPr marL="0" indent="0">
              <a:buClrTx/>
              <a:buSzTx/>
              <a:buFontTx/>
              <a:buNone/>
              <a:defRPr sz="2400">
                <a:solidFill>
                  <a:srgbClr val="8AD0D6"/>
                </a:solidFill>
              </a:defRPr>
            </a:lvl4pPr>
            <a:lvl5pPr marL="0" indent="0">
              <a:buClrTx/>
              <a:buSzTx/>
              <a:buFontTx/>
              <a:buNone/>
              <a:defRPr sz="2400">
                <a:solidFill>
                  <a:srgbClr val="8AD0D6"/>
                </a:solidFill>
              </a:defRPr>
            </a:lvl5pPr>
          </a:lstStyle>
          <a:p>
            <a:pPr/>
            <a:r>
              <a:t>Body Level One</a:t>
            </a:r>
          </a:p>
          <a:p>
            <a:pPr lvl="1"/>
            <a:r>
              <a:t>Body Level Two</a:t>
            </a:r>
          </a:p>
          <a:p>
            <a:pPr lvl="2"/>
            <a:r>
              <a:t>Body Level Three</a:t>
            </a:r>
          </a:p>
          <a:p>
            <a:pPr lvl="3"/>
            <a:r>
              <a:t>Body Level Four</a:t>
            </a:r>
          </a:p>
          <a:p>
            <a:pPr lvl="4"/>
            <a:r>
              <a:t>Body Level Five</a:t>
            </a:r>
          </a:p>
        </p:txBody>
      </p:sp>
      <p:sp>
        <p:nvSpPr>
          <p:cNvPr id="218" name="Shape 218"/>
          <p:cNvSpPr/>
          <p:nvPr>
            <p:ph type="body" sz="quarter" idx="13"/>
          </p:nvPr>
        </p:nvSpPr>
        <p:spPr>
          <a:xfrm>
            <a:off x="652462" y="2667000"/>
            <a:ext cx="2927351" cy="3589338"/>
          </a:xfrm>
          <a:prstGeom prst="rect">
            <a:avLst/>
          </a:prstGeom>
        </p:spPr>
        <p:txBody>
          <a:bodyPr/>
          <a:lstStyle/>
          <a:p>
            <a:pPr/>
          </a:p>
        </p:txBody>
      </p:sp>
      <p:sp>
        <p:nvSpPr>
          <p:cNvPr id="219" name="Shape 219"/>
          <p:cNvSpPr/>
          <p:nvPr>
            <p:ph type="body" sz="quarter" idx="14"/>
          </p:nvPr>
        </p:nvSpPr>
        <p:spPr>
          <a:xfrm>
            <a:off x="3883659" y="1981200"/>
            <a:ext cx="2936243" cy="576263"/>
          </a:xfrm>
          <a:prstGeom prst="rect">
            <a:avLst/>
          </a:prstGeom>
        </p:spPr>
        <p:txBody>
          <a:bodyPr anchor="b"/>
          <a:lstStyle/>
          <a:p>
            <a:pPr/>
          </a:p>
        </p:txBody>
      </p:sp>
      <p:sp>
        <p:nvSpPr>
          <p:cNvPr id="220" name="Shape 220"/>
          <p:cNvSpPr/>
          <p:nvPr>
            <p:ph type="body" sz="quarter" idx="15"/>
          </p:nvPr>
        </p:nvSpPr>
        <p:spPr>
          <a:xfrm>
            <a:off x="3873105" y="2667000"/>
            <a:ext cx="2946796" cy="3589338"/>
          </a:xfrm>
          <a:prstGeom prst="rect">
            <a:avLst/>
          </a:prstGeom>
        </p:spPr>
        <p:txBody>
          <a:bodyPr/>
          <a:lstStyle/>
          <a:p>
            <a:pPr/>
          </a:p>
        </p:txBody>
      </p:sp>
      <p:sp>
        <p:nvSpPr>
          <p:cNvPr id="221" name="Shape 221"/>
          <p:cNvSpPr/>
          <p:nvPr>
            <p:ph type="body" sz="quarter" idx="16"/>
          </p:nvPr>
        </p:nvSpPr>
        <p:spPr>
          <a:xfrm>
            <a:off x="7124700" y="1981200"/>
            <a:ext cx="2932115" cy="576263"/>
          </a:xfrm>
          <a:prstGeom prst="rect">
            <a:avLst/>
          </a:prstGeom>
        </p:spPr>
        <p:txBody>
          <a:bodyPr anchor="b"/>
          <a:lstStyle/>
          <a:p>
            <a:pPr/>
          </a:p>
        </p:txBody>
      </p:sp>
      <p:sp>
        <p:nvSpPr>
          <p:cNvPr id="222" name="Shape 222"/>
          <p:cNvSpPr/>
          <p:nvPr>
            <p:ph type="body" sz="quarter" idx="17"/>
          </p:nvPr>
        </p:nvSpPr>
        <p:spPr>
          <a:xfrm>
            <a:off x="7124700" y="2667000"/>
            <a:ext cx="2932115" cy="3589338"/>
          </a:xfrm>
          <a:prstGeom prst="rect">
            <a:avLst/>
          </a:prstGeom>
        </p:spPr>
        <p:txBody>
          <a:bodyPr/>
          <a:lstStyle/>
          <a:p>
            <a:pPr/>
          </a:p>
        </p:txBody>
      </p:sp>
      <p:sp>
        <p:nvSpPr>
          <p:cNvPr id="223" name="Shape 223"/>
          <p:cNvSpPr/>
          <p:nvPr/>
        </p:nvSpPr>
        <p:spPr>
          <a:xfrm flipH="1">
            <a:off x="3726141" y="2133600"/>
            <a:ext cx="1" cy="3962400"/>
          </a:xfrm>
          <a:prstGeom prst="line">
            <a:avLst/>
          </a:prstGeom>
          <a:ln w="12700" cap="rnd">
            <a:solidFill>
              <a:srgbClr val="8AD0D6">
                <a:alpha val="40000"/>
              </a:srgbClr>
            </a:solidFill>
          </a:ln>
        </p:spPr>
        <p:txBody>
          <a:bodyPr lIns="45718" tIns="45718" rIns="45718" bIns="45718"/>
          <a:lstStyle/>
          <a:p>
            <a:pPr/>
          </a:p>
        </p:txBody>
      </p:sp>
      <p:sp>
        <p:nvSpPr>
          <p:cNvPr id="224" name="Shape 224"/>
          <p:cNvSpPr/>
          <p:nvPr/>
        </p:nvSpPr>
        <p:spPr>
          <a:xfrm flipH="1">
            <a:off x="6962226" y="2133600"/>
            <a:ext cx="1" cy="3966882"/>
          </a:xfrm>
          <a:prstGeom prst="line">
            <a:avLst/>
          </a:prstGeom>
          <a:ln w="12700" cap="rnd">
            <a:solidFill>
              <a:srgbClr val="8AD0D6">
                <a:alpha val="40000"/>
              </a:srgbClr>
            </a:solidFill>
          </a:ln>
        </p:spPr>
        <p:txBody>
          <a:bodyPr lIns="45718" tIns="45718" rIns="45718" bIns="45718"/>
          <a:lstStyle/>
          <a:p>
            <a:pPr/>
          </a:p>
        </p:txBody>
      </p:sp>
      <p:sp>
        <p:nvSpPr>
          <p:cNvPr id="225" name="Shape 22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3 Picture Column">
    <p:spTree>
      <p:nvGrpSpPr>
        <p:cNvPr id="1" name=""/>
        <p:cNvGrpSpPr/>
        <p:nvPr/>
      </p:nvGrpSpPr>
      <p:grpSpPr>
        <a:xfrm>
          <a:off x="0" y="0"/>
          <a:ext cx="0" cy="0"/>
          <a:chOff x="0" y="0"/>
          <a:chExt cx="0" cy="0"/>
        </a:xfrm>
      </p:grpSpPr>
      <p:pic>
        <p:nvPicPr>
          <p:cNvPr id="232" name="image2.png"/>
          <p:cNvPicPr>
            <a:picLocks noChangeAspect="1"/>
          </p:cNvPicPr>
          <p:nvPr/>
        </p:nvPicPr>
        <p:blipFill>
          <a:blip r:embed="rId2">
            <a:extLst/>
          </a:blip>
          <a:srcRect l="3613" t="0" r="0" b="0"/>
          <a:stretch>
            <a:fillRect/>
          </a:stretch>
        </p:blipFill>
        <p:spPr>
          <a:xfrm>
            <a:off x="-1" y="2669683"/>
            <a:ext cx="4037014" cy="4188317"/>
          </a:xfrm>
          <a:prstGeom prst="rect">
            <a:avLst/>
          </a:prstGeom>
          <a:ln w="12700">
            <a:miter lim="400000"/>
          </a:ln>
        </p:spPr>
      </p:pic>
      <p:pic>
        <p:nvPicPr>
          <p:cNvPr id="233" name="image3.png"/>
          <p:cNvPicPr>
            <a:picLocks noChangeAspect="1"/>
          </p:cNvPicPr>
          <p:nvPr/>
        </p:nvPicPr>
        <p:blipFill>
          <a:blip r:embed="rId3">
            <a:extLst/>
          </a:blip>
          <a:srcRect l="35640" t="0" r="0" b="0"/>
          <a:stretch>
            <a:fillRect/>
          </a:stretch>
        </p:blipFill>
        <p:spPr>
          <a:xfrm>
            <a:off x="-1" y="2892345"/>
            <a:ext cx="1522414" cy="2365455"/>
          </a:xfrm>
          <a:prstGeom prst="rect">
            <a:avLst/>
          </a:prstGeom>
          <a:ln w="12700">
            <a:miter lim="400000"/>
          </a:ln>
        </p:spPr>
      </p:pic>
      <p:sp>
        <p:nvSpPr>
          <p:cNvPr id="234" name="Shape 234"/>
          <p:cNvSpPr/>
          <p:nvPr/>
        </p:nvSpPr>
        <p:spPr>
          <a:xfrm>
            <a:off x="8609010" y="1676400"/>
            <a:ext cx="2819404"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8" tIns="45718" rIns="45718" bIns="45718"/>
          <a:lstStyle/>
          <a:p>
            <a:pPr>
              <a:defRPr>
                <a:solidFill>
                  <a:srgbClr val="FFFFFF"/>
                </a:solidFill>
                <a:latin typeface="+mn-lt"/>
                <a:ea typeface="+mn-ea"/>
                <a:cs typeface="+mn-cs"/>
                <a:sym typeface="Century Gothic"/>
              </a:defRPr>
            </a:pPr>
          </a:p>
        </p:txBody>
      </p:sp>
      <p:pic>
        <p:nvPicPr>
          <p:cNvPr id="235" name="image4.png"/>
          <p:cNvPicPr>
            <a:picLocks noChangeAspect="1"/>
          </p:cNvPicPr>
          <p:nvPr/>
        </p:nvPicPr>
        <p:blipFill>
          <a:blip r:embed="rId4">
            <a:extLst/>
          </a:blip>
          <a:srcRect l="0" t="28812" r="0" b="0"/>
          <a:stretch>
            <a:fillRect/>
          </a:stretch>
        </p:blipFill>
        <p:spPr>
          <a:xfrm>
            <a:off x="7999410" y="-1"/>
            <a:ext cx="1603389" cy="1141408"/>
          </a:xfrm>
          <a:prstGeom prst="rect">
            <a:avLst/>
          </a:prstGeom>
          <a:ln w="12700">
            <a:miter lim="400000"/>
          </a:ln>
        </p:spPr>
      </p:pic>
      <p:pic>
        <p:nvPicPr>
          <p:cNvPr id="236" name="image5.png"/>
          <p:cNvPicPr>
            <a:picLocks noChangeAspect="1"/>
          </p:cNvPicPr>
          <p:nvPr/>
        </p:nvPicPr>
        <p:blipFill>
          <a:blip r:embed="rId5">
            <a:extLst/>
          </a:blip>
          <a:srcRect l="0" t="0" r="0" b="23320"/>
          <a:stretch>
            <a:fillRect/>
          </a:stretch>
        </p:blipFill>
        <p:spPr>
          <a:xfrm>
            <a:off x="8605877" y="6096000"/>
            <a:ext cx="993736" cy="762000"/>
          </a:xfrm>
          <a:prstGeom prst="rect">
            <a:avLst/>
          </a:prstGeom>
          <a:ln w="12700">
            <a:miter lim="400000"/>
          </a:ln>
        </p:spPr>
      </p:pic>
      <p:sp>
        <p:nvSpPr>
          <p:cNvPr id="237" name="Shape 237"/>
          <p:cNvSpPr/>
          <p:nvPr/>
        </p:nvSpPr>
        <p:spPr>
          <a:xfrm>
            <a:off x="10437810" y="0"/>
            <a:ext cx="685802"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defRPr>
                <a:solidFill>
                  <a:srgbClr val="FFFFFF"/>
                </a:solidFill>
                <a:latin typeface="+mn-lt"/>
                <a:ea typeface="+mn-ea"/>
                <a:cs typeface="+mn-cs"/>
                <a:sym typeface="Century Gothic"/>
              </a:defRPr>
            </a:pPr>
          </a:p>
        </p:txBody>
      </p:sp>
      <p:sp>
        <p:nvSpPr>
          <p:cNvPr id="238" name="Shape 238"/>
          <p:cNvSpPr/>
          <p:nvPr>
            <p:ph type="title"/>
          </p:nvPr>
        </p:nvSpPr>
        <p:spPr>
          <a:prstGeom prst="rect">
            <a:avLst/>
          </a:prstGeom>
        </p:spPr>
        <p:txBody>
          <a:bodyPr/>
          <a:lstStyle/>
          <a:p>
            <a:pPr/>
            <a:r>
              <a:t>Title Text</a:t>
            </a:r>
          </a:p>
        </p:txBody>
      </p:sp>
      <p:sp>
        <p:nvSpPr>
          <p:cNvPr id="239" name="Shape 239"/>
          <p:cNvSpPr/>
          <p:nvPr>
            <p:ph type="body" sz="quarter" idx="1"/>
          </p:nvPr>
        </p:nvSpPr>
        <p:spPr>
          <a:xfrm>
            <a:off x="652462" y="4250949"/>
            <a:ext cx="2940051" cy="576264"/>
          </a:xfrm>
          <a:prstGeom prst="rect">
            <a:avLst/>
          </a:prstGeom>
        </p:spPr>
        <p:txBody>
          <a:bodyPr anchor="b"/>
          <a:lstStyle>
            <a:lvl1pPr marL="0" indent="0">
              <a:buClrTx/>
              <a:buSzTx/>
              <a:buFontTx/>
              <a:buNone/>
              <a:defRPr sz="2400">
                <a:solidFill>
                  <a:srgbClr val="8AD0D6"/>
                </a:solidFill>
              </a:defRPr>
            </a:lvl1pPr>
            <a:lvl2pPr marL="0" indent="0">
              <a:buClrTx/>
              <a:buSzTx/>
              <a:buFontTx/>
              <a:buNone/>
              <a:defRPr sz="2400">
                <a:solidFill>
                  <a:srgbClr val="8AD0D6"/>
                </a:solidFill>
              </a:defRPr>
            </a:lvl2pPr>
            <a:lvl3pPr marL="0" indent="0">
              <a:buClrTx/>
              <a:buSzTx/>
              <a:buFontTx/>
              <a:buNone/>
              <a:defRPr sz="2400">
                <a:solidFill>
                  <a:srgbClr val="8AD0D6"/>
                </a:solidFill>
              </a:defRPr>
            </a:lvl3pPr>
            <a:lvl4pPr marL="0" indent="0">
              <a:buClrTx/>
              <a:buSzTx/>
              <a:buFontTx/>
              <a:buNone/>
              <a:defRPr sz="2400">
                <a:solidFill>
                  <a:srgbClr val="8AD0D6"/>
                </a:solidFill>
              </a:defRPr>
            </a:lvl4pPr>
            <a:lvl5pPr marL="0" indent="0">
              <a:buClrTx/>
              <a:buSzTx/>
              <a:buFontTx/>
              <a:buNone/>
              <a:defRPr sz="2400">
                <a:solidFill>
                  <a:srgbClr val="8AD0D6"/>
                </a:solidFill>
              </a:defRPr>
            </a:lvl5pPr>
          </a:lstStyle>
          <a:p>
            <a:pPr/>
            <a:r>
              <a:t>Body Level One</a:t>
            </a:r>
          </a:p>
          <a:p>
            <a:pPr lvl="1"/>
            <a:r>
              <a:t>Body Level Two</a:t>
            </a:r>
          </a:p>
          <a:p>
            <a:pPr lvl="2"/>
            <a:r>
              <a:t>Body Level Three</a:t>
            </a:r>
          </a:p>
          <a:p>
            <a:pPr lvl="3"/>
            <a:r>
              <a:t>Body Level Four</a:t>
            </a:r>
          </a:p>
          <a:p>
            <a:pPr lvl="4"/>
            <a:r>
              <a:t>Body Level Five</a:t>
            </a:r>
          </a:p>
        </p:txBody>
      </p:sp>
      <p:sp>
        <p:nvSpPr>
          <p:cNvPr id="240" name="Shape 240"/>
          <p:cNvSpPr/>
          <p:nvPr>
            <p:ph type="pic" sz="quarter" idx="13"/>
          </p:nvPr>
        </p:nvSpPr>
        <p:spPr>
          <a:xfrm>
            <a:off x="652462" y="2209800"/>
            <a:ext cx="2940051" cy="1524000"/>
          </a:xfrm>
          <a:prstGeom prst="rect">
            <a:avLst/>
          </a:prstGeom>
          <a:effectLst>
            <a:outerShdw sx="100000" sy="100000" kx="0" ky="0" algn="b" rotWithShape="0" blurRad="50800" dist="50800" dir="5400000">
              <a:srgbClr val="000000">
                <a:alpha val="43000"/>
              </a:srgbClr>
            </a:outerShdw>
          </a:effectLst>
        </p:spPr>
        <p:txBody>
          <a:bodyPr lIns="91439" tIns="45719" rIns="91439" bIns="45719">
            <a:noAutofit/>
          </a:bodyPr>
          <a:lstStyle/>
          <a:p>
            <a:pPr/>
          </a:p>
        </p:txBody>
      </p:sp>
      <p:sp>
        <p:nvSpPr>
          <p:cNvPr id="241" name="Shape 241"/>
          <p:cNvSpPr/>
          <p:nvPr>
            <p:ph type="body" sz="quarter" idx="14"/>
          </p:nvPr>
        </p:nvSpPr>
        <p:spPr>
          <a:xfrm>
            <a:off x="652462" y="4827211"/>
            <a:ext cx="2940051" cy="659191"/>
          </a:xfrm>
          <a:prstGeom prst="rect">
            <a:avLst/>
          </a:prstGeom>
        </p:spPr>
        <p:txBody>
          <a:bodyPr/>
          <a:lstStyle/>
          <a:p>
            <a:pPr/>
          </a:p>
        </p:txBody>
      </p:sp>
      <p:sp>
        <p:nvSpPr>
          <p:cNvPr id="242" name="Shape 242"/>
          <p:cNvSpPr/>
          <p:nvPr>
            <p:ph type="body" sz="quarter" idx="15"/>
          </p:nvPr>
        </p:nvSpPr>
        <p:spPr>
          <a:xfrm>
            <a:off x="3889375" y="4250949"/>
            <a:ext cx="2930525" cy="576264"/>
          </a:xfrm>
          <a:prstGeom prst="rect">
            <a:avLst/>
          </a:prstGeom>
        </p:spPr>
        <p:txBody>
          <a:bodyPr anchor="b"/>
          <a:lstStyle/>
          <a:p>
            <a:pPr/>
          </a:p>
        </p:txBody>
      </p:sp>
      <p:sp>
        <p:nvSpPr>
          <p:cNvPr id="243" name="Shape 243"/>
          <p:cNvSpPr/>
          <p:nvPr>
            <p:ph type="pic" sz="quarter" idx="16"/>
          </p:nvPr>
        </p:nvSpPr>
        <p:spPr>
          <a:xfrm>
            <a:off x="3889373" y="2209800"/>
            <a:ext cx="2930527" cy="1524000"/>
          </a:xfrm>
          <a:prstGeom prst="rect">
            <a:avLst/>
          </a:prstGeom>
          <a:effectLst>
            <a:outerShdw sx="100000" sy="100000" kx="0" ky="0" algn="b" rotWithShape="0" blurRad="50800" dist="50800" dir="5400000">
              <a:srgbClr val="000000">
                <a:alpha val="43000"/>
              </a:srgbClr>
            </a:outerShdw>
          </a:effectLst>
        </p:spPr>
        <p:txBody>
          <a:bodyPr lIns="91439" tIns="45719" rIns="91439" bIns="45719">
            <a:noAutofit/>
          </a:bodyPr>
          <a:lstStyle/>
          <a:p>
            <a:pPr/>
          </a:p>
        </p:txBody>
      </p:sp>
      <p:sp>
        <p:nvSpPr>
          <p:cNvPr id="244" name="Shape 244"/>
          <p:cNvSpPr/>
          <p:nvPr>
            <p:ph type="body" sz="quarter" idx="17"/>
          </p:nvPr>
        </p:nvSpPr>
        <p:spPr>
          <a:xfrm>
            <a:off x="3888020" y="4827210"/>
            <a:ext cx="2934408" cy="659189"/>
          </a:xfrm>
          <a:prstGeom prst="rect">
            <a:avLst/>
          </a:prstGeom>
        </p:spPr>
        <p:txBody>
          <a:bodyPr/>
          <a:lstStyle/>
          <a:p>
            <a:pPr/>
          </a:p>
        </p:txBody>
      </p:sp>
      <p:sp>
        <p:nvSpPr>
          <p:cNvPr id="245" name="Shape 245"/>
          <p:cNvSpPr/>
          <p:nvPr>
            <p:ph type="body" sz="quarter" idx="18"/>
          </p:nvPr>
        </p:nvSpPr>
        <p:spPr>
          <a:xfrm>
            <a:off x="7124700" y="4250949"/>
            <a:ext cx="2932115" cy="576264"/>
          </a:xfrm>
          <a:prstGeom prst="rect">
            <a:avLst/>
          </a:prstGeom>
        </p:spPr>
        <p:txBody>
          <a:bodyPr anchor="b"/>
          <a:lstStyle/>
          <a:p>
            <a:pPr/>
          </a:p>
        </p:txBody>
      </p:sp>
      <p:sp>
        <p:nvSpPr>
          <p:cNvPr id="246" name="Shape 246"/>
          <p:cNvSpPr/>
          <p:nvPr>
            <p:ph type="pic" sz="quarter" idx="19"/>
          </p:nvPr>
        </p:nvSpPr>
        <p:spPr>
          <a:xfrm>
            <a:off x="7124699" y="2209800"/>
            <a:ext cx="2932115" cy="1524000"/>
          </a:xfrm>
          <a:prstGeom prst="rect">
            <a:avLst/>
          </a:prstGeom>
          <a:effectLst>
            <a:outerShdw sx="100000" sy="100000" kx="0" ky="0" algn="b" rotWithShape="0" blurRad="50800" dist="50800" dir="5400000">
              <a:srgbClr val="000000">
                <a:alpha val="43000"/>
              </a:srgbClr>
            </a:outerShdw>
          </a:effectLst>
        </p:spPr>
        <p:txBody>
          <a:bodyPr lIns="91439" tIns="45719" rIns="91439" bIns="45719">
            <a:noAutofit/>
          </a:bodyPr>
          <a:lstStyle/>
          <a:p>
            <a:pPr/>
          </a:p>
        </p:txBody>
      </p:sp>
      <p:sp>
        <p:nvSpPr>
          <p:cNvPr id="247" name="Shape 247"/>
          <p:cNvSpPr/>
          <p:nvPr>
            <p:ph type="body" sz="quarter" idx="20"/>
          </p:nvPr>
        </p:nvSpPr>
        <p:spPr>
          <a:xfrm>
            <a:off x="7124575" y="4827208"/>
            <a:ext cx="2935999" cy="659189"/>
          </a:xfrm>
          <a:prstGeom prst="rect">
            <a:avLst/>
          </a:prstGeom>
        </p:spPr>
        <p:txBody>
          <a:bodyPr/>
          <a:lstStyle/>
          <a:p>
            <a:pPr/>
          </a:p>
        </p:txBody>
      </p:sp>
      <p:sp>
        <p:nvSpPr>
          <p:cNvPr id="248" name="Shape 248"/>
          <p:cNvSpPr/>
          <p:nvPr/>
        </p:nvSpPr>
        <p:spPr>
          <a:xfrm flipH="1">
            <a:off x="3726141" y="2133600"/>
            <a:ext cx="1" cy="3962400"/>
          </a:xfrm>
          <a:prstGeom prst="line">
            <a:avLst/>
          </a:prstGeom>
          <a:ln w="12700" cap="rnd">
            <a:solidFill>
              <a:srgbClr val="8AD0D6">
                <a:alpha val="40000"/>
              </a:srgbClr>
            </a:solidFill>
          </a:ln>
        </p:spPr>
        <p:txBody>
          <a:bodyPr lIns="45718" tIns="45718" rIns="45718" bIns="45718"/>
          <a:lstStyle/>
          <a:p>
            <a:pPr/>
          </a:p>
        </p:txBody>
      </p:sp>
      <p:sp>
        <p:nvSpPr>
          <p:cNvPr id="249" name="Shape 249"/>
          <p:cNvSpPr/>
          <p:nvPr/>
        </p:nvSpPr>
        <p:spPr>
          <a:xfrm flipH="1">
            <a:off x="6962226" y="2133600"/>
            <a:ext cx="1" cy="3966882"/>
          </a:xfrm>
          <a:prstGeom prst="line">
            <a:avLst/>
          </a:prstGeom>
          <a:ln w="12700" cap="rnd">
            <a:solidFill>
              <a:srgbClr val="8AD0D6">
                <a:alpha val="40000"/>
              </a:srgbClr>
            </a:solidFill>
          </a:ln>
        </p:spPr>
        <p:txBody>
          <a:bodyPr lIns="45718" tIns="45718" rIns="45718" bIns="45718"/>
          <a:lstStyle/>
          <a:p>
            <a:pPr/>
          </a:p>
        </p:txBody>
      </p:sp>
      <p:sp>
        <p:nvSpPr>
          <p:cNvPr id="250" name="Shape 2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Title and Vertical Text">
    <p:spTree>
      <p:nvGrpSpPr>
        <p:cNvPr id="1" name=""/>
        <p:cNvGrpSpPr/>
        <p:nvPr/>
      </p:nvGrpSpPr>
      <p:grpSpPr>
        <a:xfrm>
          <a:off x="0" y="0"/>
          <a:ext cx="0" cy="0"/>
          <a:chOff x="0" y="0"/>
          <a:chExt cx="0" cy="0"/>
        </a:xfrm>
      </p:grpSpPr>
      <p:pic>
        <p:nvPicPr>
          <p:cNvPr id="257" name="image2.png"/>
          <p:cNvPicPr>
            <a:picLocks noChangeAspect="1"/>
          </p:cNvPicPr>
          <p:nvPr/>
        </p:nvPicPr>
        <p:blipFill>
          <a:blip r:embed="rId2">
            <a:extLst/>
          </a:blip>
          <a:srcRect l="3613" t="0" r="0" b="0"/>
          <a:stretch>
            <a:fillRect/>
          </a:stretch>
        </p:blipFill>
        <p:spPr>
          <a:xfrm>
            <a:off x="-1" y="2669683"/>
            <a:ext cx="4037014" cy="4188317"/>
          </a:xfrm>
          <a:prstGeom prst="rect">
            <a:avLst/>
          </a:prstGeom>
          <a:ln w="12700">
            <a:miter lim="400000"/>
          </a:ln>
        </p:spPr>
      </p:pic>
      <p:pic>
        <p:nvPicPr>
          <p:cNvPr id="258" name="image3.png"/>
          <p:cNvPicPr>
            <a:picLocks noChangeAspect="1"/>
          </p:cNvPicPr>
          <p:nvPr/>
        </p:nvPicPr>
        <p:blipFill>
          <a:blip r:embed="rId3">
            <a:extLst/>
          </a:blip>
          <a:srcRect l="35640" t="0" r="0" b="0"/>
          <a:stretch>
            <a:fillRect/>
          </a:stretch>
        </p:blipFill>
        <p:spPr>
          <a:xfrm>
            <a:off x="-1" y="2892345"/>
            <a:ext cx="1522414" cy="2365455"/>
          </a:xfrm>
          <a:prstGeom prst="rect">
            <a:avLst/>
          </a:prstGeom>
          <a:ln w="12700">
            <a:miter lim="400000"/>
          </a:ln>
        </p:spPr>
      </p:pic>
      <p:sp>
        <p:nvSpPr>
          <p:cNvPr id="259" name="Shape 259"/>
          <p:cNvSpPr/>
          <p:nvPr/>
        </p:nvSpPr>
        <p:spPr>
          <a:xfrm>
            <a:off x="8609010" y="1676400"/>
            <a:ext cx="2819404"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8" tIns="45718" rIns="45718" bIns="45718"/>
          <a:lstStyle/>
          <a:p>
            <a:pPr>
              <a:defRPr>
                <a:solidFill>
                  <a:srgbClr val="FFFFFF"/>
                </a:solidFill>
                <a:latin typeface="+mn-lt"/>
                <a:ea typeface="+mn-ea"/>
                <a:cs typeface="+mn-cs"/>
                <a:sym typeface="Century Gothic"/>
              </a:defRPr>
            </a:pPr>
          </a:p>
        </p:txBody>
      </p:sp>
      <p:pic>
        <p:nvPicPr>
          <p:cNvPr id="260" name="image4.png"/>
          <p:cNvPicPr>
            <a:picLocks noChangeAspect="1"/>
          </p:cNvPicPr>
          <p:nvPr/>
        </p:nvPicPr>
        <p:blipFill>
          <a:blip r:embed="rId4">
            <a:extLst/>
          </a:blip>
          <a:srcRect l="0" t="28812" r="0" b="0"/>
          <a:stretch>
            <a:fillRect/>
          </a:stretch>
        </p:blipFill>
        <p:spPr>
          <a:xfrm>
            <a:off x="7999410" y="-1"/>
            <a:ext cx="1603389" cy="1141408"/>
          </a:xfrm>
          <a:prstGeom prst="rect">
            <a:avLst/>
          </a:prstGeom>
          <a:ln w="12700">
            <a:miter lim="400000"/>
          </a:ln>
        </p:spPr>
      </p:pic>
      <p:pic>
        <p:nvPicPr>
          <p:cNvPr id="261" name="image5.png"/>
          <p:cNvPicPr>
            <a:picLocks noChangeAspect="1"/>
          </p:cNvPicPr>
          <p:nvPr/>
        </p:nvPicPr>
        <p:blipFill>
          <a:blip r:embed="rId5">
            <a:extLst/>
          </a:blip>
          <a:srcRect l="0" t="0" r="0" b="23320"/>
          <a:stretch>
            <a:fillRect/>
          </a:stretch>
        </p:blipFill>
        <p:spPr>
          <a:xfrm>
            <a:off x="8605877" y="6096000"/>
            <a:ext cx="993736" cy="762000"/>
          </a:xfrm>
          <a:prstGeom prst="rect">
            <a:avLst/>
          </a:prstGeom>
          <a:ln w="12700">
            <a:miter lim="400000"/>
          </a:ln>
        </p:spPr>
      </p:pic>
      <p:sp>
        <p:nvSpPr>
          <p:cNvPr id="262" name="Shape 262"/>
          <p:cNvSpPr/>
          <p:nvPr/>
        </p:nvSpPr>
        <p:spPr>
          <a:xfrm>
            <a:off x="10437810" y="0"/>
            <a:ext cx="685802"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defRPr>
                <a:solidFill>
                  <a:srgbClr val="FFFFFF"/>
                </a:solidFill>
                <a:latin typeface="+mn-lt"/>
                <a:ea typeface="+mn-ea"/>
                <a:cs typeface="+mn-cs"/>
                <a:sym typeface="Century Gothic"/>
              </a:defRPr>
            </a:pPr>
          </a:p>
        </p:txBody>
      </p:sp>
      <p:sp>
        <p:nvSpPr>
          <p:cNvPr id="263" name="Shape 263"/>
          <p:cNvSpPr/>
          <p:nvPr>
            <p:ph type="title"/>
          </p:nvPr>
        </p:nvSpPr>
        <p:spPr>
          <a:prstGeom prst="rect">
            <a:avLst/>
          </a:prstGeom>
        </p:spPr>
        <p:txBody>
          <a:bodyPr/>
          <a:lstStyle/>
          <a:p>
            <a:pPr/>
            <a:r>
              <a:t>Title Text</a:t>
            </a:r>
          </a:p>
        </p:txBody>
      </p:sp>
      <p:sp>
        <p:nvSpPr>
          <p:cNvPr id="264" name="Shape 264"/>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65" name="Shape 2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Vertical Title and Text">
    <p:spTree>
      <p:nvGrpSpPr>
        <p:cNvPr id="1" name=""/>
        <p:cNvGrpSpPr/>
        <p:nvPr/>
      </p:nvGrpSpPr>
      <p:grpSpPr>
        <a:xfrm>
          <a:off x="0" y="0"/>
          <a:ext cx="0" cy="0"/>
          <a:chOff x="0" y="0"/>
          <a:chExt cx="0" cy="0"/>
        </a:xfrm>
      </p:grpSpPr>
      <p:pic>
        <p:nvPicPr>
          <p:cNvPr id="272" name="image2.png"/>
          <p:cNvPicPr>
            <a:picLocks noChangeAspect="1"/>
          </p:cNvPicPr>
          <p:nvPr/>
        </p:nvPicPr>
        <p:blipFill>
          <a:blip r:embed="rId2">
            <a:extLst/>
          </a:blip>
          <a:srcRect l="3613" t="0" r="0" b="0"/>
          <a:stretch>
            <a:fillRect/>
          </a:stretch>
        </p:blipFill>
        <p:spPr>
          <a:xfrm>
            <a:off x="-1" y="2669683"/>
            <a:ext cx="4037014" cy="4188317"/>
          </a:xfrm>
          <a:prstGeom prst="rect">
            <a:avLst/>
          </a:prstGeom>
          <a:ln w="12700">
            <a:miter lim="400000"/>
          </a:ln>
        </p:spPr>
      </p:pic>
      <p:pic>
        <p:nvPicPr>
          <p:cNvPr id="273" name="image3.png"/>
          <p:cNvPicPr>
            <a:picLocks noChangeAspect="1"/>
          </p:cNvPicPr>
          <p:nvPr/>
        </p:nvPicPr>
        <p:blipFill>
          <a:blip r:embed="rId3">
            <a:extLst/>
          </a:blip>
          <a:srcRect l="35640" t="0" r="0" b="0"/>
          <a:stretch>
            <a:fillRect/>
          </a:stretch>
        </p:blipFill>
        <p:spPr>
          <a:xfrm>
            <a:off x="-1" y="2892345"/>
            <a:ext cx="1522414" cy="2365455"/>
          </a:xfrm>
          <a:prstGeom prst="rect">
            <a:avLst/>
          </a:prstGeom>
          <a:ln w="12700">
            <a:miter lim="400000"/>
          </a:ln>
        </p:spPr>
      </p:pic>
      <p:sp>
        <p:nvSpPr>
          <p:cNvPr id="274" name="Shape 274"/>
          <p:cNvSpPr/>
          <p:nvPr/>
        </p:nvSpPr>
        <p:spPr>
          <a:xfrm>
            <a:off x="8609010" y="1676400"/>
            <a:ext cx="2819404"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8" tIns="45718" rIns="45718" bIns="45718"/>
          <a:lstStyle/>
          <a:p>
            <a:pPr>
              <a:defRPr>
                <a:solidFill>
                  <a:srgbClr val="FFFFFF"/>
                </a:solidFill>
                <a:latin typeface="+mn-lt"/>
                <a:ea typeface="+mn-ea"/>
                <a:cs typeface="+mn-cs"/>
                <a:sym typeface="Century Gothic"/>
              </a:defRPr>
            </a:pPr>
          </a:p>
        </p:txBody>
      </p:sp>
      <p:pic>
        <p:nvPicPr>
          <p:cNvPr id="275" name="image4.png"/>
          <p:cNvPicPr>
            <a:picLocks noChangeAspect="1"/>
          </p:cNvPicPr>
          <p:nvPr/>
        </p:nvPicPr>
        <p:blipFill>
          <a:blip r:embed="rId4">
            <a:extLst/>
          </a:blip>
          <a:srcRect l="0" t="28812" r="0" b="0"/>
          <a:stretch>
            <a:fillRect/>
          </a:stretch>
        </p:blipFill>
        <p:spPr>
          <a:xfrm>
            <a:off x="7999410" y="-1"/>
            <a:ext cx="1603389" cy="1141408"/>
          </a:xfrm>
          <a:prstGeom prst="rect">
            <a:avLst/>
          </a:prstGeom>
          <a:ln w="12700">
            <a:miter lim="400000"/>
          </a:ln>
        </p:spPr>
      </p:pic>
      <p:pic>
        <p:nvPicPr>
          <p:cNvPr id="276" name="image5.png"/>
          <p:cNvPicPr>
            <a:picLocks noChangeAspect="1"/>
          </p:cNvPicPr>
          <p:nvPr/>
        </p:nvPicPr>
        <p:blipFill>
          <a:blip r:embed="rId5">
            <a:extLst/>
          </a:blip>
          <a:srcRect l="0" t="0" r="0" b="23320"/>
          <a:stretch>
            <a:fillRect/>
          </a:stretch>
        </p:blipFill>
        <p:spPr>
          <a:xfrm>
            <a:off x="8605877" y="6096000"/>
            <a:ext cx="993736" cy="762000"/>
          </a:xfrm>
          <a:prstGeom prst="rect">
            <a:avLst/>
          </a:prstGeom>
          <a:ln w="12700">
            <a:miter lim="400000"/>
          </a:ln>
        </p:spPr>
      </p:pic>
      <p:sp>
        <p:nvSpPr>
          <p:cNvPr id="277" name="Shape 277"/>
          <p:cNvSpPr/>
          <p:nvPr/>
        </p:nvSpPr>
        <p:spPr>
          <a:xfrm>
            <a:off x="10437810" y="0"/>
            <a:ext cx="685802"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defRPr>
                <a:solidFill>
                  <a:srgbClr val="FFFFFF"/>
                </a:solidFill>
                <a:latin typeface="+mn-lt"/>
                <a:ea typeface="+mn-ea"/>
                <a:cs typeface="+mn-cs"/>
                <a:sym typeface="Century Gothic"/>
              </a:defRPr>
            </a:pPr>
          </a:p>
        </p:txBody>
      </p:sp>
      <p:sp>
        <p:nvSpPr>
          <p:cNvPr id="278" name="Shape 278"/>
          <p:cNvSpPr/>
          <p:nvPr>
            <p:ph type="title"/>
          </p:nvPr>
        </p:nvSpPr>
        <p:spPr>
          <a:xfrm>
            <a:off x="8304210" y="430212"/>
            <a:ext cx="1752603" cy="5826127"/>
          </a:xfrm>
          <a:prstGeom prst="rect">
            <a:avLst/>
          </a:prstGeom>
        </p:spPr>
        <p:txBody>
          <a:bodyPr anchor="b"/>
          <a:lstStyle/>
          <a:p>
            <a:pPr/>
            <a:r>
              <a:t>Title Text</a:t>
            </a:r>
          </a:p>
        </p:txBody>
      </p:sp>
      <p:sp>
        <p:nvSpPr>
          <p:cNvPr id="279" name="Shape 279"/>
          <p:cNvSpPr/>
          <p:nvPr>
            <p:ph type="body" idx="1"/>
          </p:nvPr>
        </p:nvSpPr>
        <p:spPr>
          <a:xfrm>
            <a:off x="652462" y="887412"/>
            <a:ext cx="7423151" cy="53689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80" name="Shape 28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p>
            <a:pPr/>
            <a:r>
              <a:t>Title Text</a:t>
            </a:r>
          </a:p>
        </p:txBody>
      </p:sp>
      <p:sp>
        <p:nvSpPr>
          <p:cNvPr id="33" name="Shape 33"/>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4" name="Shape 3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spTree>
      <p:nvGrpSpPr>
        <p:cNvPr id="1" name=""/>
        <p:cNvGrpSpPr/>
        <p:nvPr/>
      </p:nvGrpSpPr>
      <p:grpSpPr>
        <a:xfrm>
          <a:off x="0" y="0"/>
          <a:ext cx="0" cy="0"/>
          <a:chOff x="0" y="0"/>
          <a:chExt cx="0" cy="0"/>
        </a:xfrm>
      </p:grpSpPr>
      <p:pic>
        <p:nvPicPr>
          <p:cNvPr id="41" name="image2.png"/>
          <p:cNvPicPr>
            <a:picLocks noChangeAspect="1"/>
          </p:cNvPicPr>
          <p:nvPr/>
        </p:nvPicPr>
        <p:blipFill>
          <a:blip r:embed="rId2">
            <a:extLst/>
          </a:blip>
          <a:srcRect l="3613" t="0" r="0" b="0"/>
          <a:stretch>
            <a:fillRect/>
          </a:stretch>
        </p:blipFill>
        <p:spPr>
          <a:xfrm>
            <a:off x="-1" y="2669683"/>
            <a:ext cx="4037014" cy="4188317"/>
          </a:xfrm>
          <a:prstGeom prst="rect">
            <a:avLst/>
          </a:prstGeom>
          <a:ln w="12700">
            <a:miter lim="400000"/>
          </a:ln>
        </p:spPr>
      </p:pic>
      <p:pic>
        <p:nvPicPr>
          <p:cNvPr id="42" name="image3.png"/>
          <p:cNvPicPr>
            <a:picLocks noChangeAspect="1"/>
          </p:cNvPicPr>
          <p:nvPr/>
        </p:nvPicPr>
        <p:blipFill>
          <a:blip r:embed="rId3">
            <a:extLst/>
          </a:blip>
          <a:srcRect l="35640" t="0" r="0" b="0"/>
          <a:stretch>
            <a:fillRect/>
          </a:stretch>
        </p:blipFill>
        <p:spPr>
          <a:xfrm>
            <a:off x="-1" y="2892345"/>
            <a:ext cx="1522414" cy="2365455"/>
          </a:xfrm>
          <a:prstGeom prst="rect">
            <a:avLst/>
          </a:prstGeom>
          <a:ln w="12700">
            <a:miter lim="400000"/>
          </a:ln>
        </p:spPr>
      </p:pic>
      <p:sp>
        <p:nvSpPr>
          <p:cNvPr id="43" name="Shape 43"/>
          <p:cNvSpPr/>
          <p:nvPr/>
        </p:nvSpPr>
        <p:spPr>
          <a:xfrm>
            <a:off x="8609010" y="1676400"/>
            <a:ext cx="2819404"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8" tIns="45718" rIns="45718" bIns="45718"/>
          <a:lstStyle/>
          <a:p>
            <a:pPr>
              <a:defRPr>
                <a:solidFill>
                  <a:srgbClr val="FFFFFF"/>
                </a:solidFill>
                <a:latin typeface="+mn-lt"/>
                <a:ea typeface="+mn-ea"/>
                <a:cs typeface="+mn-cs"/>
                <a:sym typeface="Century Gothic"/>
              </a:defRPr>
            </a:pPr>
          </a:p>
        </p:txBody>
      </p:sp>
      <p:pic>
        <p:nvPicPr>
          <p:cNvPr id="44" name="image4.png"/>
          <p:cNvPicPr>
            <a:picLocks noChangeAspect="1"/>
          </p:cNvPicPr>
          <p:nvPr/>
        </p:nvPicPr>
        <p:blipFill>
          <a:blip r:embed="rId4">
            <a:extLst/>
          </a:blip>
          <a:srcRect l="0" t="28812" r="0" b="0"/>
          <a:stretch>
            <a:fillRect/>
          </a:stretch>
        </p:blipFill>
        <p:spPr>
          <a:xfrm>
            <a:off x="7999410" y="-1"/>
            <a:ext cx="1603389" cy="1141408"/>
          </a:xfrm>
          <a:prstGeom prst="rect">
            <a:avLst/>
          </a:prstGeom>
          <a:ln w="12700">
            <a:miter lim="400000"/>
          </a:ln>
        </p:spPr>
      </p:pic>
      <p:pic>
        <p:nvPicPr>
          <p:cNvPr id="45" name="image5.png"/>
          <p:cNvPicPr>
            <a:picLocks noChangeAspect="1"/>
          </p:cNvPicPr>
          <p:nvPr/>
        </p:nvPicPr>
        <p:blipFill>
          <a:blip r:embed="rId5">
            <a:extLst/>
          </a:blip>
          <a:srcRect l="0" t="0" r="0" b="23320"/>
          <a:stretch>
            <a:fillRect/>
          </a:stretch>
        </p:blipFill>
        <p:spPr>
          <a:xfrm>
            <a:off x="8605877" y="6096000"/>
            <a:ext cx="993736" cy="762000"/>
          </a:xfrm>
          <a:prstGeom prst="rect">
            <a:avLst/>
          </a:prstGeom>
          <a:ln w="12700">
            <a:miter lim="400000"/>
          </a:ln>
        </p:spPr>
      </p:pic>
      <p:sp>
        <p:nvSpPr>
          <p:cNvPr id="46" name="Shape 46"/>
          <p:cNvSpPr/>
          <p:nvPr/>
        </p:nvSpPr>
        <p:spPr>
          <a:xfrm>
            <a:off x="10437810" y="0"/>
            <a:ext cx="685802"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defRPr>
                <a:solidFill>
                  <a:srgbClr val="FFFFFF"/>
                </a:solidFill>
                <a:latin typeface="+mn-lt"/>
                <a:ea typeface="+mn-ea"/>
                <a:cs typeface="+mn-cs"/>
                <a:sym typeface="Century Gothic"/>
              </a:defRPr>
            </a:pPr>
          </a:p>
        </p:txBody>
      </p:sp>
      <p:sp>
        <p:nvSpPr>
          <p:cNvPr id="47" name="Shape 47"/>
          <p:cNvSpPr/>
          <p:nvPr>
            <p:ph type="title"/>
          </p:nvPr>
        </p:nvSpPr>
        <p:spPr>
          <a:xfrm>
            <a:off x="1154954" y="2861733"/>
            <a:ext cx="8825660" cy="1915649"/>
          </a:xfrm>
          <a:prstGeom prst="rect">
            <a:avLst/>
          </a:prstGeom>
        </p:spPr>
        <p:txBody>
          <a:bodyPr anchor="b"/>
          <a:lstStyle>
            <a:lvl1pPr>
              <a:defRPr sz="4000"/>
            </a:lvl1pPr>
          </a:lstStyle>
          <a:p>
            <a:pPr/>
            <a:r>
              <a:t>Title Text</a:t>
            </a:r>
          </a:p>
        </p:txBody>
      </p:sp>
      <p:sp>
        <p:nvSpPr>
          <p:cNvPr id="48" name="Shape 48"/>
          <p:cNvSpPr/>
          <p:nvPr>
            <p:ph type="body" sz="quarter" idx="1"/>
          </p:nvPr>
        </p:nvSpPr>
        <p:spPr>
          <a:xfrm>
            <a:off x="1154954" y="4777380"/>
            <a:ext cx="8825660" cy="860402"/>
          </a:xfrm>
          <a:prstGeom prst="rect">
            <a:avLst/>
          </a:prstGeom>
        </p:spPr>
        <p:txBody>
          <a:bodyPr/>
          <a:lstStyle>
            <a:lvl1pPr marL="0" indent="0">
              <a:buClrTx/>
              <a:buSzTx/>
              <a:buFontTx/>
              <a:buNone/>
              <a:defRPr cap="all">
                <a:solidFill>
                  <a:srgbClr val="8AD0D6"/>
                </a:solidFill>
              </a:defRPr>
            </a:lvl1pPr>
            <a:lvl2pPr marL="0" indent="0">
              <a:buClrTx/>
              <a:buSzTx/>
              <a:buFontTx/>
              <a:buNone/>
              <a:defRPr cap="all">
                <a:solidFill>
                  <a:srgbClr val="8AD0D6"/>
                </a:solidFill>
              </a:defRPr>
            </a:lvl2pPr>
            <a:lvl3pPr marL="0" indent="0">
              <a:buClrTx/>
              <a:buSzTx/>
              <a:buFontTx/>
              <a:buNone/>
              <a:defRPr cap="all">
                <a:solidFill>
                  <a:srgbClr val="8AD0D6"/>
                </a:solidFill>
              </a:defRPr>
            </a:lvl3pPr>
            <a:lvl4pPr marL="0" indent="0">
              <a:buClrTx/>
              <a:buSzTx/>
              <a:buFontTx/>
              <a:buNone/>
              <a:defRPr cap="all">
                <a:solidFill>
                  <a:srgbClr val="8AD0D6"/>
                </a:solidFill>
              </a:defRPr>
            </a:lvl4pPr>
            <a:lvl5pPr marL="0" indent="0">
              <a:buClrTx/>
              <a:buSzTx/>
              <a:buFontTx/>
              <a:buNone/>
              <a:defRPr cap="all">
                <a:solidFill>
                  <a:srgbClr val="8AD0D6"/>
                </a:solidFill>
              </a:defRPr>
            </a:lvl5pPr>
          </a:lstStyle>
          <a:p>
            <a:pPr/>
            <a:r>
              <a:t>Body Level One</a:t>
            </a:r>
          </a:p>
          <a:p>
            <a:pPr lvl="1"/>
            <a:r>
              <a:t>Body Level Two</a:t>
            </a:r>
          </a:p>
          <a:p>
            <a:pPr lvl="2"/>
            <a:r>
              <a:t>Body Level Three</a:t>
            </a:r>
          </a:p>
          <a:p>
            <a:pPr lvl="3"/>
            <a:r>
              <a:t>Body Level Four</a:t>
            </a:r>
          </a:p>
          <a:p>
            <a:pPr lvl="4"/>
            <a:r>
              <a:t>Body Level Five</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wo Content">
    <p:spTree>
      <p:nvGrpSpPr>
        <p:cNvPr id="1" name=""/>
        <p:cNvGrpSpPr/>
        <p:nvPr/>
      </p:nvGrpSpPr>
      <p:grpSpPr>
        <a:xfrm>
          <a:off x="0" y="0"/>
          <a:ext cx="0" cy="0"/>
          <a:chOff x="0" y="0"/>
          <a:chExt cx="0" cy="0"/>
        </a:xfrm>
      </p:grpSpPr>
      <p:pic>
        <p:nvPicPr>
          <p:cNvPr id="56" name="image2.png"/>
          <p:cNvPicPr>
            <a:picLocks noChangeAspect="1"/>
          </p:cNvPicPr>
          <p:nvPr/>
        </p:nvPicPr>
        <p:blipFill>
          <a:blip r:embed="rId2">
            <a:extLst/>
          </a:blip>
          <a:srcRect l="3613" t="0" r="0" b="0"/>
          <a:stretch>
            <a:fillRect/>
          </a:stretch>
        </p:blipFill>
        <p:spPr>
          <a:xfrm>
            <a:off x="-1" y="2669683"/>
            <a:ext cx="4037014" cy="4188317"/>
          </a:xfrm>
          <a:prstGeom prst="rect">
            <a:avLst/>
          </a:prstGeom>
          <a:ln w="12700">
            <a:miter lim="400000"/>
          </a:ln>
        </p:spPr>
      </p:pic>
      <p:pic>
        <p:nvPicPr>
          <p:cNvPr id="57" name="image3.png"/>
          <p:cNvPicPr>
            <a:picLocks noChangeAspect="1"/>
          </p:cNvPicPr>
          <p:nvPr/>
        </p:nvPicPr>
        <p:blipFill>
          <a:blip r:embed="rId3">
            <a:extLst/>
          </a:blip>
          <a:srcRect l="35640" t="0" r="0" b="0"/>
          <a:stretch>
            <a:fillRect/>
          </a:stretch>
        </p:blipFill>
        <p:spPr>
          <a:xfrm>
            <a:off x="-1" y="2892345"/>
            <a:ext cx="1522414" cy="2365455"/>
          </a:xfrm>
          <a:prstGeom prst="rect">
            <a:avLst/>
          </a:prstGeom>
          <a:ln w="12700">
            <a:miter lim="400000"/>
          </a:ln>
        </p:spPr>
      </p:pic>
      <p:sp>
        <p:nvSpPr>
          <p:cNvPr id="58" name="Shape 58"/>
          <p:cNvSpPr/>
          <p:nvPr/>
        </p:nvSpPr>
        <p:spPr>
          <a:xfrm>
            <a:off x="8609010" y="1676400"/>
            <a:ext cx="2819404"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8" tIns="45718" rIns="45718" bIns="45718"/>
          <a:lstStyle/>
          <a:p>
            <a:pPr>
              <a:defRPr>
                <a:solidFill>
                  <a:srgbClr val="FFFFFF"/>
                </a:solidFill>
                <a:latin typeface="+mn-lt"/>
                <a:ea typeface="+mn-ea"/>
                <a:cs typeface="+mn-cs"/>
                <a:sym typeface="Century Gothic"/>
              </a:defRPr>
            </a:pPr>
          </a:p>
        </p:txBody>
      </p:sp>
      <p:pic>
        <p:nvPicPr>
          <p:cNvPr id="59" name="image4.png"/>
          <p:cNvPicPr>
            <a:picLocks noChangeAspect="1"/>
          </p:cNvPicPr>
          <p:nvPr/>
        </p:nvPicPr>
        <p:blipFill>
          <a:blip r:embed="rId4">
            <a:extLst/>
          </a:blip>
          <a:srcRect l="0" t="28812" r="0" b="0"/>
          <a:stretch>
            <a:fillRect/>
          </a:stretch>
        </p:blipFill>
        <p:spPr>
          <a:xfrm>
            <a:off x="7999410" y="-1"/>
            <a:ext cx="1603389" cy="1141408"/>
          </a:xfrm>
          <a:prstGeom prst="rect">
            <a:avLst/>
          </a:prstGeom>
          <a:ln w="12700">
            <a:miter lim="400000"/>
          </a:ln>
        </p:spPr>
      </p:pic>
      <p:pic>
        <p:nvPicPr>
          <p:cNvPr id="60" name="image5.png"/>
          <p:cNvPicPr>
            <a:picLocks noChangeAspect="1"/>
          </p:cNvPicPr>
          <p:nvPr/>
        </p:nvPicPr>
        <p:blipFill>
          <a:blip r:embed="rId5">
            <a:extLst/>
          </a:blip>
          <a:srcRect l="0" t="0" r="0" b="23320"/>
          <a:stretch>
            <a:fillRect/>
          </a:stretch>
        </p:blipFill>
        <p:spPr>
          <a:xfrm>
            <a:off x="8605877" y="6096000"/>
            <a:ext cx="993736" cy="762000"/>
          </a:xfrm>
          <a:prstGeom prst="rect">
            <a:avLst/>
          </a:prstGeom>
          <a:ln w="12700">
            <a:miter lim="400000"/>
          </a:ln>
        </p:spPr>
      </p:pic>
      <p:sp>
        <p:nvSpPr>
          <p:cNvPr id="61" name="Shape 61"/>
          <p:cNvSpPr/>
          <p:nvPr/>
        </p:nvSpPr>
        <p:spPr>
          <a:xfrm>
            <a:off x="10437810" y="0"/>
            <a:ext cx="685802"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defRPr>
                <a:solidFill>
                  <a:srgbClr val="FFFFFF"/>
                </a:solidFill>
                <a:latin typeface="+mn-lt"/>
                <a:ea typeface="+mn-ea"/>
                <a:cs typeface="+mn-cs"/>
                <a:sym typeface="Century Gothic"/>
              </a:defRPr>
            </a:pPr>
          </a:p>
        </p:txBody>
      </p:sp>
      <p:sp>
        <p:nvSpPr>
          <p:cNvPr id="62" name="Shape 62"/>
          <p:cNvSpPr/>
          <p:nvPr>
            <p:ph type="title"/>
          </p:nvPr>
        </p:nvSpPr>
        <p:spPr>
          <a:prstGeom prst="rect">
            <a:avLst/>
          </a:prstGeom>
        </p:spPr>
        <p:txBody>
          <a:bodyPr/>
          <a:lstStyle/>
          <a:p>
            <a:pPr/>
            <a:r>
              <a:t>Title Text</a:t>
            </a:r>
          </a:p>
        </p:txBody>
      </p:sp>
      <p:sp>
        <p:nvSpPr>
          <p:cNvPr id="63" name="Shape 63"/>
          <p:cNvSpPr/>
          <p:nvPr>
            <p:ph type="body" sz="half" idx="1"/>
          </p:nvPr>
        </p:nvSpPr>
        <p:spPr>
          <a:xfrm>
            <a:off x="1103312" y="2060575"/>
            <a:ext cx="4396341" cy="4195763"/>
          </a:xfrm>
          <a:prstGeom prst="rect">
            <a:avLst/>
          </a:prstGeom>
        </p:spPr>
        <p:txBody>
          <a:bodyPr/>
          <a:lstStyle>
            <a:lvl1pPr>
              <a:defRPr sz="1800"/>
            </a:lvl1pPr>
            <a:lvl2pPr marL="778668" indent="-321468">
              <a:defRPr sz="1800"/>
            </a:lvl2pPr>
            <a:lvl3pPr marL="1208314" indent="-293914">
              <a:defRPr sz="1800"/>
            </a:lvl3pPr>
            <a:lvl4pPr marL="1714500" indent="-342900">
              <a:defRPr sz="1800"/>
            </a:lvl4pPr>
            <a:lvl5pPr marL="2171700" indent="-342900">
              <a:defRPr sz="1800"/>
            </a:lvl5pPr>
          </a:lstStyle>
          <a:p>
            <a:pPr/>
            <a:r>
              <a:t>Body Level One</a:t>
            </a:r>
          </a:p>
          <a:p>
            <a:pPr lvl="1"/>
            <a:r>
              <a:t>Body Level Two</a:t>
            </a:r>
          </a:p>
          <a:p>
            <a:pPr lvl="2"/>
            <a:r>
              <a:t>Body Level Three</a:t>
            </a:r>
          </a:p>
          <a:p>
            <a:pPr lvl="3"/>
            <a:r>
              <a:t>Body Level Four</a:t>
            </a:r>
          </a:p>
          <a:p>
            <a:pPr lvl="4"/>
            <a:r>
              <a:t>Body Level Five</a:t>
            </a:r>
          </a:p>
        </p:txBody>
      </p:sp>
      <p:sp>
        <p:nvSpPr>
          <p:cNvPr id="64" name="Shape 6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Comparison">
    <p:spTree>
      <p:nvGrpSpPr>
        <p:cNvPr id="1" name=""/>
        <p:cNvGrpSpPr/>
        <p:nvPr/>
      </p:nvGrpSpPr>
      <p:grpSpPr>
        <a:xfrm>
          <a:off x="0" y="0"/>
          <a:ext cx="0" cy="0"/>
          <a:chOff x="0" y="0"/>
          <a:chExt cx="0" cy="0"/>
        </a:xfrm>
      </p:grpSpPr>
      <p:pic>
        <p:nvPicPr>
          <p:cNvPr id="71" name="image2.png"/>
          <p:cNvPicPr>
            <a:picLocks noChangeAspect="1"/>
          </p:cNvPicPr>
          <p:nvPr/>
        </p:nvPicPr>
        <p:blipFill>
          <a:blip r:embed="rId2">
            <a:extLst/>
          </a:blip>
          <a:srcRect l="3613" t="0" r="0" b="0"/>
          <a:stretch>
            <a:fillRect/>
          </a:stretch>
        </p:blipFill>
        <p:spPr>
          <a:xfrm>
            <a:off x="-1" y="2669683"/>
            <a:ext cx="4037014" cy="4188317"/>
          </a:xfrm>
          <a:prstGeom prst="rect">
            <a:avLst/>
          </a:prstGeom>
          <a:ln w="12700">
            <a:miter lim="400000"/>
          </a:ln>
        </p:spPr>
      </p:pic>
      <p:pic>
        <p:nvPicPr>
          <p:cNvPr id="72" name="image3.png"/>
          <p:cNvPicPr>
            <a:picLocks noChangeAspect="1"/>
          </p:cNvPicPr>
          <p:nvPr/>
        </p:nvPicPr>
        <p:blipFill>
          <a:blip r:embed="rId3">
            <a:extLst/>
          </a:blip>
          <a:srcRect l="35640" t="0" r="0" b="0"/>
          <a:stretch>
            <a:fillRect/>
          </a:stretch>
        </p:blipFill>
        <p:spPr>
          <a:xfrm>
            <a:off x="-1" y="2892345"/>
            <a:ext cx="1522414" cy="2365455"/>
          </a:xfrm>
          <a:prstGeom prst="rect">
            <a:avLst/>
          </a:prstGeom>
          <a:ln w="12700">
            <a:miter lim="400000"/>
          </a:ln>
        </p:spPr>
      </p:pic>
      <p:sp>
        <p:nvSpPr>
          <p:cNvPr id="73" name="Shape 73"/>
          <p:cNvSpPr/>
          <p:nvPr/>
        </p:nvSpPr>
        <p:spPr>
          <a:xfrm>
            <a:off x="8609010" y="1676400"/>
            <a:ext cx="2819404"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8" tIns="45718" rIns="45718" bIns="45718"/>
          <a:lstStyle/>
          <a:p>
            <a:pPr>
              <a:defRPr>
                <a:solidFill>
                  <a:srgbClr val="FFFFFF"/>
                </a:solidFill>
                <a:latin typeface="+mn-lt"/>
                <a:ea typeface="+mn-ea"/>
                <a:cs typeface="+mn-cs"/>
                <a:sym typeface="Century Gothic"/>
              </a:defRPr>
            </a:pPr>
          </a:p>
        </p:txBody>
      </p:sp>
      <p:pic>
        <p:nvPicPr>
          <p:cNvPr id="74" name="image4.png"/>
          <p:cNvPicPr>
            <a:picLocks noChangeAspect="1"/>
          </p:cNvPicPr>
          <p:nvPr/>
        </p:nvPicPr>
        <p:blipFill>
          <a:blip r:embed="rId4">
            <a:extLst/>
          </a:blip>
          <a:srcRect l="0" t="28812" r="0" b="0"/>
          <a:stretch>
            <a:fillRect/>
          </a:stretch>
        </p:blipFill>
        <p:spPr>
          <a:xfrm>
            <a:off x="7999410" y="-1"/>
            <a:ext cx="1603389" cy="1141408"/>
          </a:xfrm>
          <a:prstGeom prst="rect">
            <a:avLst/>
          </a:prstGeom>
          <a:ln w="12700">
            <a:miter lim="400000"/>
          </a:ln>
        </p:spPr>
      </p:pic>
      <p:pic>
        <p:nvPicPr>
          <p:cNvPr id="75" name="image5.png"/>
          <p:cNvPicPr>
            <a:picLocks noChangeAspect="1"/>
          </p:cNvPicPr>
          <p:nvPr/>
        </p:nvPicPr>
        <p:blipFill>
          <a:blip r:embed="rId5">
            <a:extLst/>
          </a:blip>
          <a:srcRect l="0" t="0" r="0" b="23320"/>
          <a:stretch>
            <a:fillRect/>
          </a:stretch>
        </p:blipFill>
        <p:spPr>
          <a:xfrm>
            <a:off x="8605877" y="6096000"/>
            <a:ext cx="993736" cy="762000"/>
          </a:xfrm>
          <a:prstGeom prst="rect">
            <a:avLst/>
          </a:prstGeom>
          <a:ln w="12700">
            <a:miter lim="400000"/>
          </a:ln>
        </p:spPr>
      </p:pic>
      <p:sp>
        <p:nvSpPr>
          <p:cNvPr id="76" name="Shape 76"/>
          <p:cNvSpPr/>
          <p:nvPr/>
        </p:nvSpPr>
        <p:spPr>
          <a:xfrm>
            <a:off x="10437810" y="0"/>
            <a:ext cx="685802"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defRPr>
                <a:solidFill>
                  <a:srgbClr val="FFFFFF"/>
                </a:solidFill>
                <a:latin typeface="+mn-lt"/>
                <a:ea typeface="+mn-ea"/>
                <a:cs typeface="+mn-cs"/>
                <a:sym typeface="Century Gothic"/>
              </a:defRPr>
            </a:pPr>
          </a:p>
        </p:txBody>
      </p:sp>
      <p:sp>
        <p:nvSpPr>
          <p:cNvPr id="77" name="Shape 77"/>
          <p:cNvSpPr/>
          <p:nvPr>
            <p:ph type="title"/>
          </p:nvPr>
        </p:nvSpPr>
        <p:spPr>
          <a:prstGeom prst="rect">
            <a:avLst/>
          </a:prstGeom>
        </p:spPr>
        <p:txBody>
          <a:bodyPr/>
          <a:lstStyle/>
          <a:p>
            <a:pPr/>
            <a:r>
              <a:t>Title Text</a:t>
            </a:r>
          </a:p>
        </p:txBody>
      </p:sp>
      <p:sp>
        <p:nvSpPr>
          <p:cNvPr id="78" name="Shape 78"/>
          <p:cNvSpPr/>
          <p:nvPr>
            <p:ph type="body" sz="quarter" idx="1"/>
          </p:nvPr>
        </p:nvSpPr>
        <p:spPr>
          <a:xfrm>
            <a:off x="1103312" y="1905000"/>
            <a:ext cx="4396340" cy="576263"/>
          </a:xfrm>
          <a:prstGeom prst="rect">
            <a:avLst/>
          </a:prstGeom>
        </p:spPr>
        <p:txBody>
          <a:bodyPr anchor="b"/>
          <a:lstStyle>
            <a:lvl1pPr marL="0" indent="0">
              <a:buClrTx/>
              <a:buSzTx/>
              <a:buFontTx/>
              <a:buNone/>
              <a:defRPr sz="2400">
                <a:solidFill>
                  <a:srgbClr val="8AD0D6"/>
                </a:solidFill>
              </a:defRPr>
            </a:lvl1pPr>
            <a:lvl2pPr marL="0" indent="0">
              <a:buClrTx/>
              <a:buSzTx/>
              <a:buFontTx/>
              <a:buNone/>
              <a:defRPr sz="2400">
                <a:solidFill>
                  <a:srgbClr val="8AD0D6"/>
                </a:solidFill>
              </a:defRPr>
            </a:lvl2pPr>
            <a:lvl3pPr marL="0" indent="0">
              <a:buClrTx/>
              <a:buSzTx/>
              <a:buFontTx/>
              <a:buNone/>
              <a:defRPr sz="2400">
                <a:solidFill>
                  <a:srgbClr val="8AD0D6"/>
                </a:solidFill>
              </a:defRPr>
            </a:lvl3pPr>
            <a:lvl4pPr marL="0" indent="0">
              <a:buClrTx/>
              <a:buSzTx/>
              <a:buFontTx/>
              <a:buNone/>
              <a:defRPr sz="2400">
                <a:solidFill>
                  <a:srgbClr val="8AD0D6"/>
                </a:solidFill>
              </a:defRPr>
            </a:lvl4pPr>
            <a:lvl5pPr marL="0" indent="0">
              <a:buClrTx/>
              <a:buSzTx/>
              <a:buFontTx/>
              <a:buNone/>
              <a:defRPr sz="2400">
                <a:solidFill>
                  <a:srgbClr val="8AD0D6"/>
                </a:solidFill>
              </a:defRPr>
            </a:lvl5pPr>
          </a:lstStyle>
          <a:p>
            <a:pPr/>
            <a:r>
              <a:t>Body Level One</a:t>
            </a:r>
          </a:p>
          <a:p>
            <a:pPr lvl="1"/>
            <a:r>
              <a:t>Body Level Two</a:t>
            </a:r>
          </a:p>
          <a:p>
            <a:pPr lvl="2"/>
            <a:r>
              <a:t>Body Level Three</a:t>
            </a:r>
          </a:p>
          <a:p>
            <a:pPr lvl="3"/>
            <a:r>
              <a:t>Body Level Four</a:t>
            </a:r>
          </a:p>
          <a:p>
            <a:pPr lvl="4"/>
            <a:r>
              <a:t>Body Level Five</a:t>
            </a:r>
          </a:p>
        </p:txBody>
      </p:sp>
      <p:sp>
        <p:nvSpPr>
          <p:cNvPr id="79" name="Shape 79"/>
          <p:cNvSpPr/>
          <p:nvPr>
            <p:ph type="body" sz="quarter" idx="13"/>
          </p:nvPr>
        </p:nvSpPr>
        <p:spPr>
          <a:xfrm>
            <a:off x="5654495" y="1905000"/>
            <a:ext cx="4396341" cy="576263"/>
          </a:xfrm>
          <a:prstGeom prst="rect">
            <a:avLst/>
          </a:prstGeom>
        </p:spPr>
        <p:txBody>
          <a:bodyPr anchor="b"/>
          <a:lstStyle/>
          <a:p>
            <a:pPr/>
          </a:p>
        </p:txBody>
      </p:sp>
      <p:sp>
        <p:nvSpPr>
          <p:cNvPr id="80" name="Shape 8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pic>
        <p:nvPicPr>
          <p:cNvPr id="87" name="image2.png"/>
          <p:cNvPicPr>
            <a:picLocks noChangeAspect="1"/>
          </p:cNvPicPr>
          <p:nvPr/>
        </p:nvPicPr>
        <p:blipFill>
          <a:blip r:embed="rId2">
            <a:extLst/>
          </a:blip>
          <a:srcRect l="3613" t="0" r="0" b="0"/>
          <a:stretch>
            <a:fillRect/>
          </a:stretch>
        </p:blipFill>
        <p:spPr>
          <a:xfrm>
            <a:off x="-1" y="2669683"/>
            <a:ext cx="4037014" cy="4188317"/>
          </a:xfrm>
          <a:prstGeom prst="rect">
            <a:avLst/>
          </a:prstGeom>
          <a:ln w="12700">
            <a:miter lim="400000"/>
          </a:ln>
        </p:spPr>
      </p:pic>
      <p:pic>
        <p:nvPicPr>
          <p:cNvPr id="88" name="image3.png"/>
          <p:cNvPicPr>
            <a:picLocks noChangeAspect="1"/>
          </p:cNvPicPr>
          <p:nvPr/>
        </p:nvPicPr>
        <p:blipFill>
          <a:blip r:embed="rId3">
            <a:extLst/>
          </a:blip>
          <a:srcRect l="35640" t="0" r="0" b="0"/>
          <a:stretch>
            <a:fillRect/>
          </a:stretch>
        </p:blipFill>
        <p:spPr>
          <a:xfrm>
            <a:off x="-1" y="2892345"/>
            <a:ext cx="1522414" cy="2365455"/>
          </a:xfrm>
          <a:prstGeom prst="rect">
            <a:avLst/>
          </a:prstGeom>
          <a:ln w="12700">
            <a:miter lim="400000"/>
          </a:ln>
        </p:spPr>
      </p:pic>
      <p:sp>
        <p:nvSpPr>
          <p:cNvPr id="89" name="Shape 89"/>
          <p:cNvSpPr/>
          <p:nvPr/>
        </p:nvSpPr>
        <p:spPr>
          <a:xfrm>
            <a:off x="8609010" y="1676400"/>
            <a:ext cx="2819404"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8" tIns="45718" rIns="45718" bIns="45718"/>
          <a:lstStyle/>
          <a:p>
            <a:pPr>
              <a:defRPr>
                <a:solidFill>
                  <a:srgbClr val="FFFFFF"/>
                </a:solidFill>
                <a:latin typeface="+mn-lt"/>
                <a:ea typeface="+mn-ea"/>
                <a:cs typeface="+mn-cs"/>
                <a:sym typeface="Century Gothic"/>
              </a:defRPr>
            </a:pPr>
          </a:p>
        </p:txBody>
      </p:sp>
      <p:pic>
        <p:nvPicPr>
          <p:cNvPr id="90" name="image4.png"/>
          <p:cNvPicPr>
            <a:picLocks noChangeAspect="1"/>
          </p:cNvPicPr>
          <p:nvPr/>
        </p:nvPicPr>
        <p:blipFill>
          <a:blip r:embed="rId4">
            <a:extLst/>
          </a:blip>
          <a:srcRect l="0" t="28812" r="0" b="0"/>
          <a:stretch>
            <a:fillRect/>
          </a:stretch>
        </p:blipFill>
        <p:spPr>
          <a:xfrm>
            <a:off x="7999410" y="-1"/>
            <a:ext cx="1603389" cy="1141408"/>
          </a:xfrm>
          <a:prstGeom prst="rect">
            <a:avLst/>
          </a:prstGeom>
          <a:ln w="12700">
            <a:miter lim="400000"/>
          </a:ln>
        </p:spPr>
      </p:pic>
      <p:pic>
        <p:nvPicPr>
          <p:cNvPr id="91" name="image5.png"/>
          <p:cNvPicPr>
            <a:picLocks noChangeAspect="1"/>
          </p:cNvPicPr>
          <p:nvPr/>
        </p:nvPicPr>
        <p:blipFill>
          <a:blip r:embed="rId5">
            <a:extLst/>
          </a:blip>
          <a:srcRect l="0" t="0" r="0" b="23320"/>
          <a:stretch>
            <a:fillRect/>
          </a:stretch>
        </p:blipFill>
        <p:spPr>
          <a:xfrm>
            <a:off x="8605877" y="6096000"/>
            <a:ext cx="993736" cy="762000"/>
          </a:xfrm>
          <a:prstGeom prst="rect">
            <a:avLst/>
          </a:prstGeom>
          <a:ln w="12700">
            <a:miter lim="400000"/>
          </a:ln>
        </p:spPr>
      </p:pic>
      <p:sp>
        <p:nvSpPr>
          <p:cNvPr id="92" name="Shape 92"/>
          <p:cNvSpPr/>
          <p:nvPr/>
        </p:nvSpPr>
        <p:spPr>
          <a:xfrm>
            <a:off x="10437810" y="0"/>
            <a:ext cx="685802"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defRPr>
                <a:solidFill>
                  <a:srgbClr val="FFFFFF"/>
                </a:solidFill>
                <a:latin typeface="+mn-lt"/>
                <a:ea typeface="+mn-ea"/>
                <a:cs typeface="+mn-cs"/>
                <a:sym typeface="Century Gothic"/>
              </a:defRPr>
            </a:pPr>
          </a:p>
        </p:txBody>
      </p:sp>
      <p:sp>
        <p:nvSpPr>
          <p:cNvPr id="93" name="Shape 93"/>
          <p:cNvSpPr/>
          <p:nvPr>
            <p:ph type="title"/>
          </p:nvPr>
        </p:nvSpPr>
        <p:spPr>
          <a:prstGeom prst="rect">
            <a:avLst/>
          </a:prstGeom>
        </p:spPr>
        <p:txBody>
          <a:bodyPr/>
          <a:lstStyle/>
          <a:p>
            <a:pPr/>
            <a:r>
              <a:t>Title Text</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pic>
        <p:nvPicPr>
          <p:cNvPr id="101" name="image2.png"/>
          <p:cNvPicPr>
            <a:picLocks noChangeAspect="1"/>
          </p:cNvPicPr>
          <p:nvPr/>
        </p:nvPicPr>
        <p:blipFill>
          <a:blip r:embed="rId2">
            <a:extLst/>
          </a:blip>
          <a:srcRect l="3613" t="0" r="0" b="0"/>
          <a:stretch>
            <a:fillRect/>
          </a:stretch>
        </p:blipFill>
        <p:spPr>
          <a:xfrm>
            <a:off x="-1" y="2669683"/>
            <a:ext cx="4037014" cy="4188317"/>
          </a:xfrm>
          <a:prstGeom prst="rect">
            <a:avLst/>
          </a:prstGeom>
          <a:ln w="12700">
            <a:miter lim="400000"/>
          </a:ln>
        </p:spPr>
      </p:pic>
      <p:pic>
        <p:nvPicPr>
          <p:cNvPr id="102" name="image3.png"/>
          <p:cNvPicPr>
            <a:picLocks noChangeAspect="1"/>
          </p:cNvPicPr>
          <p:nvPr/>
        </p:nvPicPr>
        <p:blipFill>
          <a:blip r:embed="rId3">
            <a:extLst/>
          </a:blip>
          <a:srcRect l="35640" t="0" r="0" b="0"/>
          <a:stretch>
            <a:fillRect/>
          </a:stretch>
        </p:blipFill>
        <p:spPr>
          <a:xfrm>
            <a:off x="-1" y="2892345"/>
            <a:ext cx="1522414" cy="2365455"/>
          </a:xfrm>
          <a:prstGeom prst="rect">
            <a:avLst/>
          </a:prstGeom>
          <a:ln w="12700">
            <a:miter lim="400000"/>
          </a:ln>
        </p:spPr>
      </p:pic>
      <p:sp>
        <p:nvSpPr>
          <p:cNvPr id="103" name="Shape 103"/>
          <p:cNvSpPr/>
          <p:nvPr/>
        </p:nvSpPr>
        <p:spPr>
          <a:xfrm>
            <a:off x="8609010" y="1676400"/>
            <a:ext cx="2819404"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8" tIns="45718" rIns="45718" bIns="45718"/>
          <a:lstStyle/>
          <a:p>
            <a:pPr>
              <a:defRPr>
                <a:solidFill>
                  <a:srgbClr val="FFFFFF"/>
                </a:solidFill>
                <a:latin typeface="+mn-lt"/>
                <a:ea typeface="+mn-ea"/>
                <a:cs typeface="+mn-cs"/>
                <a:sym typeface="Century Gothic"/>
              </a:defRPr>
            </a:pPr>
          </a:p>
        </p:txBody>
      </p:sp>
      <p:pic>
        <p:nvPicPr>
          <p:cNvPr id="104" name="image4.png"/>
          <p:cNvPicPr>
            <a:picLocks noChangeAspect="1"/>
          </p:cNvPicPr>
          <p:nvPr/>
        </p:nvPicPr>
        <p:blipFill>
          <a:blip r:embed="rId4">
            <a:extLst/>
          </a:blip>
          <a:srcRect l="0" t="28812" r="0" b="0"/>
          <a:stretch>
            <a:fillRect/>
          </a:stretch>
        </p:blipFill>
        <p:spPr>
          <a:xfrm>
            <a:off x="7999410" y="-1"/>
            <a:ext cx="1603389" cy="1141408"/>
          </a:xfrm>
          <a:prstGeom prst="rect">
            <a:avLst/>
          </a:prstGeom>
          <a:ln w="12700">
            <a:miter lim="400000"/>
          </a:ln>
        </p:spPr>
      </p:pic>
      <p:pic>
        <p:nvPicPr>
          <p:cNvPr id="105" name="image5.png"/>
          <p:cNvPicPr>
            <a:picLocks noChangeAspect="1"/>
          </p:cNvPicPr>
          <p:nvPr/>
        </p:nvPicPr>
        <p:blipFill>
          <a:blip r:embed="rId5">
            <a:extLst/>
          </a:blip>
          <a:srcRect l="0" t="0" r="0" b="23320"/>
          <a:stretch>
            <a:fillRect/>
          </a:stretch>
        </p:blipFill>
        <p:spPr>
          <a:xfrm>
            <a:off x="8605877" y="6096000"/>
            <a:ext cx="993736" cy="762000"/>
          </a:xfrm>
          <a:prstGeom prst="rect">
            <a:avLst/>
          </a:prstGeom>
          <a:ln w="12700">
            <a:miter lim="400000"/>
          </a:ln>
        </p:spPr>
      </p:pic>
      <p:sp>
        <p:nvSpPr>
          <p:cNvPr id="106" name="Shape 106"/>
          <p:cNvSpPr/>
          <p:nvPr/>
        </p:nvSpPr>
        <p:spPr>
          <a:xfrm>
            <a:off x="10437810" y="0"/>
            <a:ext cx="685802"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defRPr>
                <a:solidFill>
                  <a:srgbClr val="FFFFFF"/>
                </a:solidFill>
                <a:latin typeface="+mn-lt"/>
                <a:ea typeface="+mn-ea"/>
                <a:cs typeface="+mn-cs"/>
                <a:sym typeface="Century Gothic"/>
              </a:defRPr>
            </a:pPr>
          </a:p>
        </p:txBody>
      </p:sp>
      <p:sp>
        <p:nvSpPr>
          <p:cNvPr id="107" name="Shape 10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Content with Caption">
    <p:spTree>
      <p:nvGrpSpPr>
        <p:cNvPr id="1" name=""/>
        <p:cNvGrpSpPr/>
        <p:nvPr/>
      </p:nvGrpSpPr>
      <p:grpSpPr>
        <a:xfrm>
          <a:off x="0" y="0"/>
          <a:ext cx="0" cy="0"/>
          <a:chOff x="0" y="0"/>
          <a:chExt cx="0" cy="0"/>
        </a:xfrm>
      </p:grpSpPr>
      <p:pic>
        <p:nvPicPr>
          <p:cNvPr id="114" name="image2.png"/>
          <p:cNvPicPr>
            <a:picLocks noChangeAspect="1"/>
          </p:cNvPicPr>
          <p:nvPr/>
        </p:nvPicPr>
        <p:blipFill>
          <a:blip r:embed="rId2">
            <a:extLst/>
          </a:blip>
          <a:srcRect l="3613" t="0" r="0" b="0"/>
          <a:stretch>
            <a:fillRect/>
          </a:stretch>
        </p:blipFill>
        <p:spPr>
          <a:xfrm>
            <a:off x="-1" y="2669683"/>
            <a:ext cx="4037014" cy="4188317"/>
          </a:xfrm>
          <a:prstGeom prst="rect">
            <a:avLst/>
          </a:prstGeom>
          <a:ln w="12700">
            <a:miter lim="400000"/>
          </a:ln>
        </p:spPr>
      </p:pic>
      <p:pic>
        <p:nvPicPr>
          <p:cNvPr id="115" name="image3.png"/>
          <p:cNvPicPr>
            <a:picLocks noChangeAspect="1"/>
          </p:cNvPicPr>
          <p:nvPr/>
        </p:nvPicPr>
        <p:blipFill>
          <a:blip r:embed="rId3">
            <a:extLst/>
          </a:blip>
          <a:srcRect l="35640" t="0" r="0" b="0"/>
          <a:stretch>
            <a:fillRect/>
          </a:stretch>
        </p:blipFill>
        <p:spPr>
          <a:xfrm>
            <a:off x="-1" y="2892345"/>
            <a:ext cx="1522414" cy="2365455"/>
          </a:xfrm>
          <a:prstGeom prst="rect">
            <a:avLst/>
          </a:prstGeom>
          <a:ln w="12700">
            <a:miter lim="400000"/>
          </a:ln>
        </p:spPr>
      </p:pic>
      <p:sp>
        <p:nvSpPr>
          <p:cNvPr id="116" name="Shape 116"/>
          <p:cNvSpPr/>
          <p:nvPr/>
        </p:nvSpPr>
        <p:spPr>
          <a:xfrm>
            <a:off x="8609010" y="1676400"/>
            <a:ext cx="2819404"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8" tIns="45718" rIns="45718" bIns="45718"/>
          <a:lstStyle/>
          <a:p>
            <a:pPr>
              <a:defRPr>
                <a:solidFill>
                  <a:srgbClr val="FFFFFF"/>
                </a:solidFill>
                <a:latin typeface="+mn-lt"/>
                <a:ea typeface="+mn-ea"/>
                <a:cs typeface="+mn-cs"/>
                <a:sym typeface="Century Gothic"/>
              </a:defRPr>
            </a:pPr>
          </a:p>
        </p:txBody>
      </p:sp>
      <p:pic>
        <p:nvPicPr>
          <p:cNvPr id="117" name="image4.png"/>
          <p:cNvPicPr>
            <a:picLocks noChangeAspect="1"/>
          </p:cNvPicPr>
          <p:nvPr/>
        </p:nvPicPr>
        <p:blipFill>
          <a:blip r:embed="rId4">
            <a:extLst/>
          </a:blip>
          <a:srcRect l="0" t="28812" r="0" b="0"/>
          <a:stretch>
            <a:fillRect/>
          </a:stretch>
        </p:blipFill>
        <p:spPr>
          <a:xfrm>
            <a:off x="7999410" y="-1"/>
            <a:ext cx="1603389" cy="1141408"/>
          </a:xfrm>
          <a:prstGeom prst="rect">
            <a:avLst/>
          </a:prstGeom>
          <a:ln w="12700">
            <a:miter lim="400000"/>
          </a:ln>
        </p:spPr>
      </p:pic>
      <p:pic>
        <p:nvPicPr>
          <p:cNvPr id="118" name="image5.png"/>
          <p:cNvPicPr>
            <a:picLocks noChangeAspect="1"/>
          </p:cNvPicPr>
          <p:nvPr/>
        </p:nvPicPr>
        <p:blipFill>
          <a:blip r:embed="rId5">
            <a:extLst/>
          </a:blip>
          <a:srcRect l="0" t="0" r="0" b="23320"/>
          <a:stretch>
            <a:fillRect/>
          </a:stretch>
        </p:blipFill>
        <p:spPr>
          <a:xfrm>
            <a:off x="8605877" y="6096000"/>
            <a:ext cx="993736" cy="762000"/>
          </a:xfrm>
          <a:prstGeom prst="rect">
            <a:avLst/>
          </a:prstGeom>
          <a:ln w="12700">
            <a:miter lim="400000"/>
          </a:ln>
        </p:spPr>
      </p:pic>
      <p:sp>
        <p:nvSpPr>
          <p:cNvPr id="119" name="Shape 119"/>
          <p:cNvSpPr/>
          <p:nvPr/>
        </p:nvSpPr>
        <p:spPr>
          <a:xfrm>
            <a:off x="10437810" y="0"/>
            <a:ext cx="685802"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defRPr>
                <a:solidFill>
                  <a:srgbClr val="FFFFFF"/>
                </a:solidFill>
                <a:latin typeface="+mn-lt"/>
                <a:ea typeface="+mn-ea"/>
                <a:cs typeface="+mn-cs"/>
                <a:sym typeface="Century Gothic"/>
              </a:defRPr>
            </a:pPr>
          </a:p>
        </p:txBody>
      </p:sp>
      <p:sp>
        <p:nvSpPr>
          <p:cNvPr id="120" name="Shape 120"/>
          <p:cNvSpPr/>
          <p:nvPr>
            <p:ph type="title"/>
          </p:nvPr>
        </p:nvSpPr>
        <p:spPr>
          <a:xfrm>
            <a:off x="1154951" y="1447800"/>
            <a:ext cx="3401068" cy="1447800"/>
          </a:xfrm>
          <a:prstGeom prst="rect">
            <a:avLst/>
          </a:prstGeom>
        </p:spPr>
        <p:txBody>
          <a:bodyPr anchor="b"/>
          <a:lstStyle>
            <a:lvl1pPr>
              <a:defRPr sz="2400"/>
            </a:lvl1pPr>
          </a:lstStyle>
          <a:p>
            <a:pPr/>
            <a:r>
              <a:t>Title Text</a:t>
            </a:r>
          </a:p>
        </p:txBody>
      </p:sp>
      <p:sp>
        <p:nvSpPr>
          <p:cNvPr id="121" name="Shape 121"/>
          <p:cNvSpPr/>
          <p:nvPr>
            <p:ph type="body" sz="half" idx="1"/>
          </p:nvPr>
        </p:nvSpPr>
        <p:spPr>
          <a:xfrm>
            <a:off x="4784616" y="1447800"/>
            <a:ext cx="5195999" cy="4572000"/>
          </a:xfrm>
          <a:prstGeom prst="rect">
            <a:avLst/>
          </a:prstGeom>
        </p:spPr>
        <p:txBody>
          <a:bodyPr anchor="ctr"/>
          <a:lstStyle/>
          <a:p>
            <a:pPr/>
            <a:r>
              <a:t>Body Level One</a:t>
            </a:r>
          </a:p>
          <a:p>
            <a:pPr lvl="1"/>
            <a:r>
              <a:t>Body Level Two</a:t>
            </a:r>
          </a:p>
          <a:p>
            <a:pPr lvl="2"/>
            <a:r>
              <a:t>Body Level Three</a:t>
            </a:r>
          </a:p>
          <a:p>
            <a:pPr lvl="3"/>
            <a:r>
              <a:t>Body Level Four</a:t>
            </a:r>
          </a:p>
          <a:p>
            <a:pPr lvl="4"/>
            <a:r>
              <a:t>Body Level Five</a:t>
            </a:r>
          </a:p>
        </p:txBody>
      </p:sp>
      <p:sp>
        <p:nvSpPr>
          <p:cNvPr id="122" name="Shape 122"/>
          <p:cNvSpPr/>
          <p:nvPr>
            <p:ph type="body" sz="quarter" idx="13"/>
          </p:nvPr>
        </p:nvSpPr>
        <p:spPr>
          <a:xfrm>
            <a:off x="1154951" y="3129278"/>
            <a:ext cx="3401065" cy="2895601"/>
          </a:xfrm>
          <a:prstGeom prst="rect">
            <a:avLst/>
          </a:prstGeom>
        </p:spPr>
        <p:txBody>
          <a:bodyPr/>
          <a:lstStyle/>
          <a:p>
            <a:pPr/>
          </a:p>
        </p:txBody>
      </p:sp>
      <p:sp>
        <p:nvSpPr>
          <p:cNvPr id="123" name="Shape 1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icture with Caption">
    <p:spTree>
      <p:nvGrpSpPr>
        <p:cNvPr id="1" name=""/>
        <p:cNvGrpSpPr/>
        <p:nvPr/>
      </p:nvGrpSpPr>
      <p:grpSpPr>
        <a:xfrm>
          <a:off x="0" y="0"/>
          <a:ext cx="0" cy="0"/>
          <a:chOff x="0" y="0"/>
          <a:chExt cx="0" cy="0"/>
        </a:xfrm>
      </p:grpSpPr>
      <p:pic>
        <p:nvPicPr>
          <p:cNvPr id="130" name="image2.png"/>
          <p:cNvPicPr>
            <a:picLocks noChangeAspect="1"/>
          </p:cNvPicPr>
          <p:nvPr/>
        </p:nvPicPr>
        <p:blipFill>
          <a:blip r:embed="rId2">
            <a:extLst/>
          </a:blip>
          <a:srcRect l="3613" t="0" r="0" b="0"/>
          <a:stretch>
            <a:fillRect/>
          </a:stretch>
        </p:blipFill>
        <p:spPr>
          <a:xfrm>
            <a:off x="-1" y="2669683"/>
            <a:ext cx="4037014" cy="4188317"/>
          </a:xfrm>
          <a:prstGeom prst="rect">
            <a:avLst/>
          </a:prstGeom>
          <a:ln w="12700">
            <a:miter lim="400000"/>
          </a:ln>
        </p:spPr>
      </p:pic>
      <p:pic>
        <p:nvPicPr>
          <p:cNvPr id="131" name="image3.png"/>
          <p:cNvPicPr>
            <a:picLocks noChangeAspect="1"/>
          </p:cNvPicPr>
          <p:nvPr/>
        </p:nvPicPr>
        <p:blipFill>
          <a:blip r:embed="rId3">
            <a:extLst/>
          </a:blip>
          <a:srcRect l="35640" t="0" r="0" b="0"/>
          <a:stretch>
            <a:fillRect/>
          </a:stretch>
        </p:blipFill>
        <p:spPr>
          <a:xfrm>
            <a:off x="-1" y="2892345"/>
            <a:ext cx="1522414" cy="2365455"/>
          </a:xfrm>
          <a:prstGeom prst="rect">
            <a:avLst/>
          </a:prstGeom>
          <a:ln w="12700">
            <a:miter lim="400000"/>
          </a:ln>
        </p:spPr>
      </p:pic>
      <p:sp>
        <p:nvSpPr>
          <p:cNvPr id="132" name="Shape 132"/>
          <p:cNvSpPr/>
          <p:nvPr/>
        </p:nvSpPr>
        <p:spPr>
          <a:xfrm>
            <a:off x="8609010" y="1676400"/>
            <a:ext cx="2819404"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8" tIns="45718" rIns="45718" bIns="45718"/>
          <a:lstStyle/>
          <a:p>
            <a:pPr>
              <a:defRPr>
                <a:solidFill>
                  <a:srgbClr val="FFFFFF"/>
                </a:solidFill>
                <a:latin typeface="+mn-lt"/>
                <a:ea typeface="+mn-ea"/>
                <a:cs typeface="+mn-cs"/>
                <a:sym typeface="Century Gothic"/>
              </a:defRPr>
            </a:pPr>
          </a:p>
        </p:txBody>
      </p:sp>
      <p:pic>
        <p:nvPicPr>
          <p:cNvPr id="133" name="image4.png"/>
          <p:cNvPicPr>
            <a:picLocks noChangeAspect="1"/>
          </p:cNvPicPr>
          <p:nvPr/>
        </p:nvPicPr>
        <p:blipFill>
          <a:blip r:embed="rId4">
            <a:extLst/>
          </a:blip>
          <a:srcRect l="0" t="28812" r="0" b="0"/>
          <a:stretch>
            <a:fillRect/>
          </a:stretch>
        </p:blipFill>
        <p:spPr>
          <a:xfrm>
            <a:off x="7999410" y="-1"/>
            <a:ext cx="1603389" cy="1141408"/>
          </a:xfrm>
          <a:prstGeom prst="rect">
            <a:avLst/>
          </a:prstGeom>
          <a:ln w="12700">
            <a:miter lim="400000"/>
          </a:ln>
        </p:spPr>
      </p:pic>
      <p:pic>
        <p:nvPicPr>
          <p:cNvPr id="134" name="image5.png"/>
          <p:cNvPicPr>
            <a:picLocks noChangeAspect="1"/>
          </p:cNvPicPr>
          <p:nvPr/>
        </p:nvPicPr>
        <p:blipFill>
          <a:blip r:embed="rId5">
            <a:extLst/>
          </a:blip>
          <a:srcRect l="0" t="0" r="0" b="23320"/>
          <a:stretch>
            <a:fillRect/>
          </a:stretch>
        </p:blipFill>
        <p:spPr>
          <a:xfrm>
            <a:off x="8605877" y="6096000"/>
            <a:ext cx="993736" cy="762000"/>
          </a:xfrm>
          <a:prstGeom prst="rect">
            <a:avLst/>
          </a:prstGeom>
          <a:ln w="12700">
            <a:miter lim="400000"/>
          </a:ln>
        </p:spPr>
      </p:pic>
      <p:sp>
        <p:nvSpPr>
          <p:cNvPr id="135" name="Shape 135"/>
          <p:cNvSpPr/>
          <p:nvPr/>
        </p:nvSpPr>
        <p:spPr>
          <a:xfrm>
            <a:off x="10437810" y="0"/>
            <a:ext cx="685802"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defRPr>
                <a:solidFill>
                  <a:srgbClr val="FFFFFF"/>
                </a:solidFill>
                <a:latin typeface="+mn-lt"/>
                <a:ea typeface="+mn-ea"/>
                <a:cs typeface="+mn-cs"/>
                <a:sym typeface="Century Gothic"/>
              </a:defRPr>
            </a:pPr>
          </a:p>
        </p:txBody>
      </p:sp>
      <p:sp>
        <p:nvSpPr>
          <p:cNvPr id="136" name="Shape 136"/>
          <p:cNvSpPr/>
          <p:nvPr>
            <p:ph type="title"/>
          </p:nvPr>
        </p:nvSpPr>
        <p:spPr>
          <a:xfrm>
            <a:off x="1153906" y="1854192"/>
            <a:ext cx="5092909" cy="1574810"/>
          </a:xfrm>
          <a:prstGeom prst="rect">
            <a:avLst/>
          </a:prstGeom>
        </p:spPr>
        <p:txBody>
          <a:bodyPr anchor="b"/>
          <a:lstStyle>
            <a:lvl1pPr>
              <a:defRPr sz="3600"/>
            </a:lvl1pPr>
          </a:lstStyle>
          <a:p>
            <a:pPr/>
            <a:r>
              <a:t>Title Text</a:t>
            </a:r>
          </a:p>
        </p:txBody>
      </p:sp>
      <p:sp>
        <p:nvSpPr>
          <p:cNvPr id="137" name="Shape 137"/>
          <p:cNvSpPr/>
          <p:nvPr>
            <p:ph type="pic" sz="quarter" idx="13"/>
          </p:nvPr>
        </p:nvSpPr>
        <p:spPr>
          <a:xfrm>
            <a:off x="6949546" y="1143000"/>
            <a:ext cx="3200402" cy="4572000"/>
          </a:xfrm>
          <a:prstGeom prst="rect">
            <a:avLst/>
          </a:prstGeom>
          <a:effectLst>
            <a:outerShdw sx="100000" sy="100000" kx="0" ky="0" algn="b" rotWithShape="0" blurRad="50800" dist="50800" dir="5400000">
              <a:srgbClr val="000000">
                <a:alpha val="43000"/>
              </a:srgbClr>
            </a:outerShdw>
          </a:effectLst>
        </p:spPr>
        <p:txBody>
          <a:bodyPr lIns="91439" tIns="45719" rIns="91439" bIns="45719">
            <a:noAutofit/>
          </a:bodyPr>
          <a:lstStyle/>
          <a:p>
            <a:pPr/>
          </a:p>
        </p:txBody>
      </p:sp>
      <p:sp>
        <p:nvSpPr>
          <p:cNvPr id="138" name="Shape 138"/>
          <p:cNvSpPr/>
          <p:nvPr>
            <p:ph type="body" sz="quarter" idx="1"/>
          </p:nvPr>
        </p:nvSpPr>
        <p:spPr>
          <a:xfrm>
            <a:off x="1154954" y="3657600"/>
            <a:ext cx="5084980" cy="1371600"/>
          </a:xfrm>
          <a:prstGeom prst="rect">
            <a:avLst/>
          </a:prstGeom>
        </p:spPr>
        <p:txBody>
          <a:bodyPr/>
          <a:lstStyle>
            <a:lvl1pPr marL="0" indent="0">
              <a:buClrTx/>
              <a:buSzTx/>
              <a:buFontTx/>
              <a:buNone/>
              <a:defRPr sz="1400"/>
            </a:lvl1pPr>
            <a:lvl2pPr marL="0" indent="0">
              <a:buClrTx/>
              <a:buSzTx/>
              <a:buFontTx/>
              <a:buNone/>
              <a:defRPr sz="1400"/>
            </a:lvl2pPr>
            <a:lvl3pPr marL="0" indent="0">
              <a:buClrTx/>
              <a:buSzTx/>
              <a:buFontTx/>
              <a:buNone/>
              <a:defRPr sz="1400"/>
            </a:lvl3pPr>
            <a:lvl4pPr marL="0" indent="0">
              <a:buClrTx/>
              <a:buSzTx/>
              <a:buFontTx/>
              <a:buNone/>
              <a:defRPr sz="1400"/>
            </a:lvl4pPr>
            <a:lvl5pPr marL="0" indent="0">
              <a:buClrTx/>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139" name="Shape 13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Relationship Id="rId19" Type="http://schemas.openxmlformats.org/officeDocument/2006/relationships/slideLayout" Target="../slideLayouts/slideLayout13.xml"/><Relationship Id="rId20" Type="http://schemas.openxmlformats.org/officeDocument/2006/relationships/slideLayout" Target="../slideLayouts/slideLayout14.xml"/><Relationship Id="rId21" Type="http://schemas.openxmlformats.org/officeDocument/2006/relationships/slideLayout" Target="../slideLayouts/slideLayout15.xml"/><Relationship Id="rId22" Type="http://schemas.openxmlformats.org/officeDocument/2006/relationships/slideLayout" Target="../slideLayouts/slideLayout16.xml"/><Relationship Id="rId23"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2" name="image2.png"/>
          <p:cNvPicPr>
            <a:picLocks noChangeAspect="1"/>
          </p:cNvPicPr>
          <p:nvPr/>
        </p:nvPicPr>
        <p:blipFill>
          <a:blip r:embed="rId3">
            <a:extLst/>
          </a:blip>
          <a:srcRect l="3613" t="0" r="0" b="0"/>
          <a:stretch>
            <a:fillRect/>
          </a:stretch>
        </p:blipFill>
        <p:spPr>
          <a:xfrm>
            <a:off x="-1" y="2669683"/>
            <a:ext cx="4037014" cy="4188317"/>
          </a:xfrm>
          <a:prstGeom prst="rect">
            <a:avLst/>
          </a:prstGeom>
          <a:ln w="12700">
            <a:miter lim="400000"/>
          </a:ln>
        </p:spPr>
      </p:pic>
      <p:pic>
        <p:nvPicPr>
          <p:cNvPr id="3" name="image3.png"/>
          <p:cNvPicPr>
            <a:picLocks noChangeAspect="1"/>
          </p:cNvPicPr>
          <p:nvPr/>
        </p:nvPicPr>
        <p:blipFill>
          <a:blip r:embed="rId4">
            <a:extLst/>
          </a:blip>
          <a:srcRect l="35640" t="0" r="0" b="0"/>
          <a:stretch>
            <a:fillRect/>
          </a:stretch>
        </p:blipFill>
        <p:spPr>
          <a:xfrm>
            <a:off x="-1" y="2892345"/>
            <a:ext cx="1522414" cy="2365455"/>
          </a:xfrm>
          <a:prstGeom prst="rect">
            <a:avLst/>
          </a:prstGeom>
          <a:ln w="12700">
            <a:miter lim="400000"/>
          </a:ln>
        </p:spPr>
      </p:pic>
      <p:sp>
        <p:nvSpPr>
          <p:cNvPr id="4" name="Shape 4"/>
          <p:cNvSpPr/>
          <p:nvPr/>
        </p:nvSpPr>
        <p:spPr>
          <a:xfrm>
            <a:off x="8609010" y="1676400"/>
            <a:ext cx="2819404"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8" tIns="45718" rIns="45718" bIns="45718"/>
          <a:lstStyle/>
          <a:p>
            <a:pPr>
              <a:defRPr>
                <a:solidFill>
                  <a:srgbClr val="FFFFFF"/>
                </a:solidFill>
                <a:latin typeface="+mn-lt"/>
                <a:ea typeface="+mn-ea"/>
                <a:cs typeface="+mn-cs"/>
                <a:sym typeface="Century Gothic"/>
              </a:defRPr>
            </a:pPr>
          </a:p>
        </p:txBody>
      </p:sp>
      <p:pic>
        <p:nvPicPr>
          <p:cNvPr id="5" name="image4.png"/>
          <p:cNvPicPr>
            <a:picLocks noChangeAspect="1"/>
          </p:cNvPicPr>
          <p:nvPr/>
        </p:nvPicPr>
        <p:blipFill>
          <a:blip r:embed="rId5">
            <a:extLst/>
          </a:blip>
          <a:srcRect l="0" t="28812" r="0" b="0"/>
          <a:stretch>
            <a:fillRect/>
          </a:stretch>
        </p:blipFill>
        <p:spPr>
          <a:xfrm>
            <a:off x="7999410" y="-1"/>
            <a:ext cx="1603389" cy="1141408"/>
          </a:xfrm>
          <a:prstGeom prst="rect">
            <a:avLst/>
          </a:prstGeom>
          <a:ln w="12700">
            <a:miter lim="400000"/>
          </a:ln>
        </p:spPr>
      </p:pic>
      <p:pic>
        <p:nvPicPr>
          <p:cNvPr id="6" name="image5.png"/>
          <p:cNvPicPr>
            <a:picLocks noChangeAspect="1"/>
          </p:cNvPicPr>
          <p:nvPr/>
        </p:nvPicPr>
        <p:blipFill>
          <a:blip r:embed="rId6">
            <a:extLst/>
          </a:blip>
          <a:srcRect l="0" t="0" r="0" b="23320"/>
          <a:stretch>
            <a:fillRect/>
          </a:stretch>
        </p:blipFill>
        <p:spPr>
          <a:xfrm>
            <a:off x="8605877" y="6096000"/>
            <a:ext cx="993736" cy="762000"/>
          </a:xfrm>
          <a:prstGeom prst="rect">
            <a:avLst/>
          </a:prstGeom>
          <a:ln w="12700">
            <a:miter lim="400000"/>
          </a:ln>
        </p:spPr>
      </p:pic>
      <p:sp>
        <p:nvSpPr>
          <p:cNvPr id="7" name="Shape 7"/>
          <p:cNvSpPr/>
          <p:nvPr/>
        </p:nvSpPr>
        <p:spPr>
          <a:xfrm>
            <a:off x="10437810" y="0"/>
            <a:ext cx="685802"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defRPr>
                <a:solidFill>
                  <a:srgbClr val="FFFFFF"/>
                </a:solidFill>
                <a:latin typeface="+mn-lt"/>
                <a:ea typeface="+mn-ea"/>
                <a:cs typeface="+mn-cs"/>
                <a:sym typeface="Century Gothic"/>
              </a:defRPr>
            </a:pPr>
          </a:p>
        </p:txBody>
      </p:sp>
      <p:sp>
        <p:nvSpPr>
          <p:cNvPr id="8" name="Shape 8"/>
          <p:cNvSpPr/>
          <p:nvPr>
            <p:ph type="title"/>
          </p:nvPr>
        </p:nvSpPr>
        <p:spPr>
          <a:xfrm>
            <a:off x="646109" y="452718"/>
            <a:ext cx="9404725" cy="140053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Title Text</a:t>
            </a:r>
          </a:p>
        </p:txBody>
      </p:sp>
      <p:sp>
        <p:nvSpPr>
          <p:cNvPr id="9" name="Shape 9"/>
          <p:cNvSpPr/>
          <p:nvPr>
            <p:ph type="body" idx="1"/>
          </p:nvPr>
        </p:nvSpPr>
        <p:spPr>
          <a:xfrm>
            <a:off x="1103312" y="2052916"/>
            <a:ext cx="8946541" cy="419548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0" name="Shape 10"/>
          <p:cNvSpPr/>
          <p:nvPr>
            <p:ph type="sldNum" sz="quarter" idx="2"/>
          </p:nvPr>
        </p:nvSpPr>
        <p:spPr>
          <a:xfrm>
            <a:off x="10522497" y="540178"/>
            <a:ext cx="498285" cy="523239"/>
          </a:xfrm>
          <a:prstGeom prst="rect">
            <a:avLst/>
          </a:prstGeom>
          <a:ln w="12700">
            <a:miter lim="400000"/>
          </a:ln>
        </p:spPr>
        <p:txBody>
          <a:bodyPr wrap="none" lIns="45718" tIns="45718" rIns="45718" bIns="45718" anchor="b">
            <a:spAutoFit/>
          </a:bodyPr>
          <a:lstStyle>
            <a:lvl1pPr algn="ctr">
              <a:defRPr sz="2800">
                <a:solidFill>
                  <a:srgbClr val="FFFFFF"/>
                </a:solidFill>
                <a:latin typeface="+mn-lt"/>
                <a:ea typeface="+mn-ea"/>
                <a:cs typeface="+mn-cs"/>
                <a:sym typeface="Century Gothic"/>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61" r:id="rId19"/>
    <p:sldLayoutId id="2147483662" r:id="rId20"/>
    <p:sldLayoutId id="2147483663" r:id="rId21"/>
    <p:sldLayoutId id="2147483664" r:id="rId22"/>
    <p:sldLayoutId id="2147483665" r:id="rId23"/>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none" i="0" spc="0" strike="noStrike" sz="4200" u="none">
          <a:ln>
            <a:noFill/>
          </a:ln>
          <a:solidFill>
            <a:srgbClr val="EBEBEB"/>
          </a:solidFill>
          <a:uFillTx/>
          <a:latin typeface="+mn-lt"/>
          <a:ea typeface="+mn-ea"/>
          <a:cs typeface="+mn-cs"/>
          <a:sym typeface="Century Gothic"/>
        </a:defRPr>
      </a:lvl1pPr>
      <a:lvl2pPr marL="0" marR="0" indent="0" algn="l" defTabSz="457200" rtl="0" latinLnBrk="0">
        <a:lnSpc>
          <a:spcPct val="100000"/>
        </a:lnSpc>
        <a:spcBef>
          <a:spcPts val="0"/>
        </a:spcBef>
        <a:spcAft>
          <a:spcPts val="0"/>
        </a:spcAft>
        <a:buClrTx/>
        <a:buSzTx/>
        <a:buFontTx/>
        <a:buNone/>
        <a:tabLst/>
        <a:defRPr b="0" baseline="0" cap="none" i="0" spc="0" strike="noStrike" sz="4200" u="none">
          <a:ln>
            <a:noFill/>
          </a:ln>
          <a:solidFill>
            <a:srgbClr val="EBEBEB"/>
          </a:solidFill>
          <a:uFillTx/>
          <a:latin typeface="+mn-lt"/>
          <a:ea typeface="+mn-ea"/>
          <a:cs typeface="+mn-cs"/>
          <a:sym typeface="Century Gothic"/>
        </a:defRPr>
      </a:lvl2pPr>
      <a:lvl3pPr marL="0" marR="0" indent="0" algn="l" defTabSz="457200" rtl="0" latinLnBrk="0">
        <a:lnSpc>
          <a:spcPct val="100000"/>
        </a:lnSpc>
        <a:spcBef>
          <a:spcPts val="0"/>
        </a:spcBef>
        <a:spcAft>
          <a:spcPts val="0"/>
        </a:spcAft>
        <a:buClrTx/>
        <a:buSzTx/>
        <a:buFontTx/>
        <a:buNone/>
        <a:tabLst/>
        <a:defRPr b="0" baseline="0" cap="none" i="0" spc="0" strike="noStrike" sz="4200" u="none">
          <a:ln>
            <a:noFill/>
          </a:ln>
          <a:solidFill>
            <a:srgbClr val="EBEBEB"/>
          </a:solidFill>
          <a:uFillTx/>
          <a:latin typeface="+mn-lt"/>
          <a:ea typeface="+mn-ea"/>
          <a:cs typeface="+mn-cs"/>
          <a:sym typeface="Century Gothic"/>
        </a:defRPr>
      </a:lvl3pPr>
      <a:lvl4pPr marL="0" marR="0" indent="0" algn="l" defTabSz="457200" rtl="0" latinLnBrk="0">
        <a:lnSpc>
          <a:spcPct val="100000"/>
        </a:lnSpc>
        <a:spcBef>
          <a:spcPts val="0"/>
        </a:spcBef>
        <a:spcAft>
          <a:spcPts val="0"/>
        </a:spcAft>
        <a:buClrTx/>
        <a:buSzTx/>
        <a:buFontTx/>
        <a:buNone/>
        <a:tabLst/>
        <a:defRPr b="0" baseline="0" cap="none" i="0" spc="0" strike="noStrike" sz="4200" u="none">
          <a:ln>
            <a:noFill/>
          </a:ln>
          <a:solidFill>
            <a:srgbClr val="EBEBEB"/>
          </a:solidFill>
          <a:uFillTx/>
          <a:latin typeface="+mn-lt"/>
          <a:ea typeface="+mn-ea"/>
          <a:cs typeface="+mn-cs"/>
          <a:sym typeface="Century Gothic"/>
        </a:defRPr>
      </a:lvl4pPr>
      <a:lvl5pPr marL="0" marR="0" indent="0" algn="l" defTabSz="457200" rtl="0" latinLnBrk="0">
        <a:lnSpc>
          <a:spcPct val="100000"/>
        </a:lnSpc>
        <a:spcBef>
          <a:spcPts val="0"/>
        </a:spcBef>
        <a:spcAft>
          <a:spcPts val="0"/>
        </a:spcAft>
        <a:buClrTx/>
        <a:buSzTx/>
        <a:buFontTx/>
        <a:buNone/>
        <a:tabLst/>
        <a:defRPr b="0" baseline="0" cap="none" i="0" spc="0" strike="noStrike" sz="4200" u="none">
          <a:ln>
            <a:noFill/>
          </a:ln>
          <a:solidFill>
            <a:srgbClr val="EBEBEB"/>
          </a:solidFill>
          <a:uFillTx/>
          <a:latin typeface="+mn-lt"/>
          <a:ea typeface="+mn-ea"/>
          <a:cs typeface="+mn-cs"/>
          <a:sym typeface="Century Gothic"/>
        </a:defRPr>
      </a:lvl5pPr>
      <a:lvl6pPr marL="0" marR="0" indent="0" algn="l" defTabSz="457200" rtl="0" latinLnBrk="0">
        <a:lnSpc>
          <a:spcPct val="100000"/>
        </a:lnSpc>
        <a:spcBef>
          <a:spcPts val="0"/>
        </a:spcBef>
        <a:spcAft>
          <a:spcPts val="0"/>
        </a:spcAft>
        <a:buClrTx/>
        <a:buSzTx/>
        <a:buFontTx/>
        <a:buNone/>
        <a:tabLst/>
        <a:defRPr b="0" baseline="0" cap="none" i="0" spc="0" strike="noStrike" sz="4200" u="none">
          <a:ln>
            <a:noFill/>
          </a:ln>
          <a:solidFill>
            <a:srgbClr val="EBEBEB"/>
          </a:solidFill>
          <a:uFillTx/>
          <a:latin typeface="+mn-lt"/>
          <a:ea typeface="+mn-ea"/>
          <a:cs typeface="+mn-cs"/>
          <a:sym typeface="Century Gothic"/>
        </a:defRPr>
      </a:lvl6pPr>
      <a:lvl7pPr marL="0" marR="0" indent="0" algn="l" defTabSz="457200" rtl="0" latinLnBrk="0">
        <a:lnSpc>
          <a:spcPct val="100000"/>
        </a:lnSpc>
        <a:spcBef>
          <a:spcPts val="0"/>
        </a:spcBef>
        <a:spcAft>
          <a:spcPts val="0"/>
        </a:spcAft>
        <a:buClrTx/>
        <a:buSzTx/>
        <a:buFontTx/>
        <a:buNone/>
        <a:tabLst/>
        <a:defRPr b="0" baseline="0" cap="none" i="0" spc="0" strike="noStrike" sz="4200" u="none">
          <a:ln>
            <a:noFill/>
          </a:ln>
          <a:solidFill>
            <a:srgbClr val="EBEBEB"/>
          </a:solidFill>
          <a:uFillTx/>
          <a:latin typeface="+mn-lt"/>
          <a:ea typeface="+mn-ea"/>
          <a:cs typeface="+mn-cs"/>
          <a:sym typeface="Century Gothic"/>
        </a:defRPr>
      </a:lvl7pPr>
      <a:lvl8pPr marL="0" marR="0" indent="0" algn="l" defTabSz="457200" rtl="0" latinLnBrk="0">
        <a:lnSpc>
          <a:spcPct val="100000"/>
        </a:lnSpc>
        <a:spcBef>
          <a:spcPts val="0"/>
        </a:spcBef>
        <a:spcAft>
          <a:spcPts val="0"/>
        </a:spcAft>
        <a:buClrTx/>
        <a:buSzTx/>
        <a:buFontTx/>
        <a:buNone/>
        <a:tabLst/>
        <a:defRPr b="0" baseline="0" cap="none" i="0" spc="0" strike="noStrike" sz="4200" u="none">
          <a:ln>
            <a:noFill/>
          </a:ln>
          <a:solidFill>
            <a:srgbClr val="EBEBEB"/>
          </a:solidFill>
          <a:uFillTx/>
          <a:latin typeface="+mn-lt"/>
          <a:ea typeface="+mn-ea"/>
          <a:cs typeface="+mn-cs"/>
          <a:sym typeface="Century Gothic"/>
        </a:defRPr>
      </a:lvl8pPr>
      <a:lvl9pPr marL="0" marR="0" indent="0" algn="l" defTabSz="457200" rtl="0" latinLnBrk="0">
        <a:lnSpc>
          <a:spcPct val="100000"/>
        </a:lnSpc>
        <a:spcBef>
          <a:spcPts val="0"/>
        </a:spcBef>
        <a:spcAft>
          <a:spcPts val="0"/>
        </a:spcAft>
        <a:buClrTx/>
        <a:buSzTx/>
        <a:buFontTx/>
        <a:buNone/>
        <a:tabLst/>
        <a:defRPr b="0" baseline="0" cap="none" i="0" spc="0" strike="noStrike" sz="4200" u="none">
          <a:ln>
            <a:noFill/>
          </a:ln>
          <a:solidFill>
            <a:srgbClr val="EBEBEB"/>
          </a:solidFill>
          <a:uFillTx/>
          <a:latin typeface="+mn-lt"/>
          <a:ea typeface="+mn-ea"/>
          <a:cs typeface="+mn-cs"/>
          <a:sym typeface="Century Gothic"/>
        </a:defRPr>
      </a:lvl9pPr>
    </p:titleStyle>
    <p:bodyStyle>
      <a:lvl1pPr marL="342900" marR="0" indent="-342900" algn="l" defTabSz="457200" rtl="0" latinLnBrk="0">
        <a:lnSpc>
          <a:spcPct val="100000"/>
        </a:lnSpc>
        <a:spcBef>
          <a:spcPts val="1000"/>
        </a:spcBef>
        <a:spcAft>
          <a:spcPts val="0"/>
        </a:spcAft>
        <a:buClr>
          <a:srgbClr val="8AD0D6"/>
        </a:buClr>
        <a:buSzPct val="80000"/>
        <a:buFont typeface="Wingdings 3"/>
        <a:buChar char=""/>
        <a:tabLst/>
        <a:defRPr b="0" baseline="0" cap="none" i="0" spc="0" strike="noStrike" sz="2000" u="none">
          <a:ln>
            <a:noFill/>
          </a:ln>
          <a:solidFill>
            <a:srgbClr val="FFFFFF"/>
          </a:solidFill>
          <a:uFillTx/>
          <a:latin typeface="+mn-lt"/>
          <a:ea typeface="+mn-ea"/>
          <a:cs typeface="+mn-cs"/>
          <a:sym typeface="Century Gothic"/>
        </a:defRPr>
      </a:lvl1pPr>
      <a:lvl2pPr marL="774700" marR="0" indent="-317500" algn="l" defTabSz="457200" rtl="0" latinLnBrk="0">
        <a:lnSpc>
          <a:spcPct val="100000"/>
        </a:lnSpc>
        <a:spcBef>
          <a:spcPts val="1000"/>
        </a:spcBef>
        <a:spcAft>
          <a:spcPts val="0"/>
        </a:spcAft>
        <a:buClr>
          <a:srgbClr val="8AD0D6"/>
        </a:buClr>
        <a:buSzPct val="80000"/>
        <a:buFont typeface="Wingdings 3"/>
        <a:buChar char=""/>
        <a:tabLst/>
        <a:defRPr b="0" baseline="0" cap="none" i="0" spc="0" strike="noStrike" sz="2000" u="none">
          <a:ln>
            <a:noFill/>
          </a:ln>
          <a:solidFill>
            <a:srgbClr val="FFFFFF"/>
          </a:solidFill>
          <a:uFillTx/>
          <a:latin typeface="+mn-lt"/>
          <a:ea typeface="+mn-ea"/>
          <a:cs typeface="+mn-cs"/>
          <a:sym typeface="Century Gothic"/>
        </a:defRPr>
      </a:lvl2pPr>
      <a:lvl3pPr marL="1200150" marR="0" indent="-285750" algn="l" defTabSz="457200" rtl="0" latinLnBrk="0">
        <a:lnSpc>
          <a:spcPct val="100000"/>
        </a:lnSpc>
        <a:spcBef>
          <a:spcPts val="1000"/>
        </a:spcBef>
        <a:spcAft>
          <a:spcPts val="0"/>
        </a:spcAft>
        <a:buClr>
          <a:srgbClr val="8AD0D6"/>
        </a:buClr>
        <a:buSzPct val="80000"/>
        <a:buFont typeface="Wingdings 3"/>
        <a:buChar char=""/>
        <a:tabLst/>
        <a:defRPr b="0" baseline="0" cap="none" i="0" spc="0" strike="noStrike" sz="2000" u="none">
          <a:ln>
            <a:noFill/>
          </a:ln>
          <a:solidFill>
            <a:srgbClr val="FFFFFF"/>
          </a:solidFill>
          <a:uFillTx/>
          <a:latin typeface="+mn-lt"/>
          <a:ea typeface="+mn-ea"/>
          <a:cs typeface="+mn-cs"/>
          <a:sym typeface="Century Gothic"/>
        </a:defRPr>
      </a:lvl3pPr>
      <a:lvl4pPr marL="1698170" marR="0" indent="-326570" algn="l" defTabSz="457200" rtl="0" latinLnBrk="0">
        <a:lnSpc>
          <a:spcPct val="100000"/>
        </a:lnSpc>
        <a:spcBef>
          <a:spcPts val="1000"/>
        </a:spcBef>
        <a:spcAft>
          <a:spcPts val="0"/>
        </a:spcAft>
        <a:buClr>
          <a:srgbClr val="8AD0D6"/>
        </a:buClr>
        <a:buSzPct val="80000"/>
        <a:buFont typeface="Wingdings 3"/>
        <a:buChar char=""/>
        <a:tabLst/>
        <a:defRPr b="0" baseline="0" cap="none" i="0" spc="0" strike="noStrike" sz="2000" u="none">
          <a:ln>
            <a:noFill/>
          </a:ln>
          <a:solidFill>
            <a:srgbClr val="FFFFFF"/>
          </a:solidFill>
          <a:uFillTx/>
          <a:latin typeface="+mn-lt"/>
          <a:ea typeface="+mn-ea"/>
          <a:cs typeface="+mn-cs"/>
          <a:sym typeface="Century Gothic"/>
        </a:defRPr>
      </a:lvl4pPr>
      <a:lvl5pPr marL="2155370" marR="0" indent="-326570" algn="l" defTabSz="457200" rtl="0" latinLnBrk="0">
        <a:lnSpc>
          <a:spcPct val="100000"/>
        </a:lnSpc>
        <a:spcBef>
          <a:spcPts val="1000"/>
        </a:spcBef>
        <a:spcAft>
          <a:spcPts val="0"/>
        </a:spcAft>
        <a:buClr>
          <a:srgbClr val="8AD0D6"/>
        </a:buClr>
        <a:buSzPct val="80000"/>
        <a:buFont typeface="Wingdings 3"/>
        <a:buChar char=""/>
        <a:tabLst/>
        <a:defRPr b="0" baseline="0" cap="none" i="0" spc="0" strike="noStrike" sz="2000" u="none">
          <a:ln>
            <a:noFill/>
          </a:ln>
          <a:solidFill>
            <a:srgbClr val="FFFFFF"/>
          </a:solidFill>
          <a:uFillTx/>
          <a:latin typeface="+mn-lt"/>
          <a:ea typeface="+mn-ea"/>
          <a:cs typeface="+mn-cs"/>
          <a:sym typeface="Century Gothic"/>
        </a:defRPr>
      </a:lvl5pPr>
      <a:lvl6pPr marL="2603971" marR="0" indent="-326570" algn="l" defTabSz="457200" rtl="0" latinLnBrk="0">
        <a:lnSpc>
          <a:spcPct val="100000"/>
        </a:lnSpc>
        <a:spcBef>
          <a:spcPts val="1000"/>
        </a:spcBef>
        <a:spcAft>
          <a:spcPts val="0"/>
        </a:spcAft>
        <a:buClr>
          <a:srgbClr val="8AD0D6"/>
        </a:buClr>
        <a:buSzPct val="80000"/>
        <a:buFont typeface="Wingdings 3"/>
        <a:buChar char=""/>
        <a:tabLst/>
        <a:defRPr b="0" baseline="0" cap="none" i="0" spc="0" strike="noStrike" sz="2000" u="none">
          <a:ln>
            <a:noFill/>
          </a:ln>
          <a:solidFill>
            <a:srgbClr val="FFFFFF"/>
          </a:solidFill>
          <a:uFillTx/>
          <a:latin typeface="+mn-lt"/>
          <a:ea typeface="+mn-ea"/>
          <a:cs typeface="+mn-cs"/>
          <a:sym typeface="Century Gothic"/>
        </a:defRPr>
      </a:lvl6pPr>
      <a:lvl7pPr marL="3069770" marR="0" indent="-326570" algn="l" defTabSz="457200" rtl="0" latinLnBrk="0">
        <a:lnSpc>
          <a:spcPct val="100000"/>
        </a:lnSpc>
        <a:spcBef>
          <a:spcPts val="1000"/>
        </a:spcBef>
        <a:spcAft>
          <a:spcPts val="0"/>
        </a:spcAft>
        <a:buClr>
          <a:srgbClr val="8AD0D6"/>
        </a:buClr>
        <a:buSzPct val="80000"/>
        <a:buFont typeface="Wingdings 3"/>
        <a:buChar char=""/>
        <a:tabLst/>
        <a:defRPr b="0" baseline="0" cap="none" i="0" spc="0" strike="noStrike" sz="2000" u="none">
          <a:ln>
            <a:noFill/>
          </a:ln>
          <a:solidFill>
            <a:srgbClr val="FFFFFF"/>
          </a:solidFill>
          <a:uFillTx/>
          <a:latin typeface="+mn-lt"/>
          <a:ea typeface="+mn-ea"/>
          <a:cs typeface="+mn-cs"/>
          <a:sym typeface="Century Gothic"/>
        </a:defRPr>
      </a:lvl7pPr>
      <a:lvl8pPr marL="3526971" marR="0" indent="-326570" algn="l" defTabSz="457200" rtl="0" latinLnBrk="0">
        <a:lnSpc>
          <a:spcPct val="100000"/>
        </a:lnSpc>
        <a:spcBef>
          <a:spcPts val="1000"/>
        </a:spcBef>
        <a:spcAft>
          <a:spcPts val="0"/>
        </a:spcAft>
        <a:buClr>
          <a:srgbClr val="8AD0D6"/>
        </a:buClr>
        <a:buSzPct val="80000"/>
        <a:buFont typeface="Wingdings 3"/>
        <a:buChar char=""/>
        <a:tabLst/>
        <a:defRPr b="0" baseline="0" cap="none" i="0" spc="0" strike="noStrike" sz="2000" u="none">
          <a:ln>
            <a:noFill/>
          </a:ln>
          <a:solidFill>
            <a:srgbClr val="FFFFFF"/>
          </a:solidFill>
          <a:uFillTx/>
          <a:latin typeface="+mn-lt"/>
          <a:ea typeface="+mn-ea"/>
          <a:cs typeface="+mn-cs"/>
          <a:sym typeface="Century Gothic"/>
        </a:defRPr>
      </a:lvl8pPr>
      <a:lvl9pPr marL="3984171" marR="0" indent="-326571" algn="l" defTabSz="457200" rtl="0" latinLnBrk="0">
        <a:lnSpc>
          <a:spcPct val="100000"/>
        </a:lnSpc>
        <a:spcBef>
          <a:spcPts val="1000"/>
        </a:spcBef>
        <a:spcAft>
          <a:spcPts val="0"/>
        </a:spcAft>
        <a:buClr>
          <a:srgbClr val="8AD0D6"/>
        </a:buClr>
        <a:buSzPct val="80000"/>
        <a:buFont typeface="Wingdings 3"/>
        <a:buChar char=""/>
        <a:tabLst/>
        <a:defRPr b="0" baseline="0" cap="none" i="0" spc="0" strike="noStrike" sz="2000" u="none">
          <a:ln>
            <a:noFill/>
          </a:ln>
          <a:solidFill>
            <a:srgbClr val="FFFFFF"/>
          </a:solidFill>
          <a:uFillTx/>
          <a:latin typeface="+mn-lt"/>
          <a:ea typeface="+mn-ea"/>
          <a:cs typeface="+mn-cs"/>
          <a:sym typeface="Century Gothic"/>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2800" u="none">
          <a:ln>
            <a:noFill/>
          </a:ln>
          <a:solidFill>
            <a:schemeClr val="tx1"/>
          </a:solidFill>
          <a:uFillTx/>
          <a:latin typeface="+mn-lt"/>
          <a:ea typeface="+mn-ea"/>
          <a:cs typeface="+mn-cs"/>
          <a:sym typeface="Century Gothic"/>
        </a:defRPr>
      </a:lvl1pPr>
      <a:lvl2pPr marL="0" marR="0" indent="0" algn="ctr" defTabSz="914400" rtl="0" latinLnBrk="0">
        <a:lnSpc>
          <a:spcPct val="100000"/>
        </a:lnSpc>
        <a:spcBef>
          <a:spcPts val="0"/>
        </a:spcBef>
        <a:spcAft>
          <a:spcPts val="0"/>
        </a:spcAft>
        <a:buClrTx/>
        <a:buSzTx/>
        <a:buFontTx/>
        <a:buNone/>
        <a:tabLst/>
        <a:defRPr b="0" baseline="0" cap="none" i="0" spc="0" strike="noStrike" sz="2800" u="none">
          <a:ln>
            <a:noFill/>
          </a:ln>
          <a:solidFill>
            <a:schemeClr val="tx1"/>
          </a:solidFill>
          <a:uFillTx/>
          <a:latin typeface="+mn-lt"/>
          <a:ea typeface="+mn-ea"/>
          <a:cs typeface="+mn-cs"/>
          <a:sym typeface="Century Gothic"/>
        </a:defRPr>
      </a:lvl2pPr>
      <a:lvl3pPr marL="0" marR="0" indent="0" algn="ctr" defTabSz="914400" rtl="0" latinLnBrk="0">
        <a:lnSpc>
          <a:spcPct val="100000"/>
        </a:lnSpc>
        <a:spcBef>
          <a:spcPts val="0"/>
        </a:spcBef>
        <a:spcAft>
          <a:spcPts val="0"/>
        </a:spcAft>
        <a:buClrTx/>
        <a:buSzTx/>
        <a:buFontTx/>
        <a:buNone/>
        <a:tabLst/>
        <a:defRPr b="0" baseline="0" cap="none" i="0" spc="0" strike="noStrike" sz="2800" u="none">
          <a:ln>
            <a:noFill/>
          </a:ln>
          <a:solidFill>
            <a:schemeClr val="tx1"/>
          </a:solidFill>
          <a:uFillTx/>
          <a:latin typeface="+mn-lt"/>
          <a:ea typeface="+mn-ea"/>
          <a:cs typeface="+mn-cs"/>
          <a:sym typeface="Century Gothic"/>
        </a:defRPr>
      </a:lvl3pPr>
      <a:lvl4pPr marL="0" marR="0" indent="0" algn="ctr" defTabSz="914400" rtl="0" latinLnBrk="0">
        <a:lnSpc>
          <a:spcPct val="100000"/>
        </a:lnSpc>
        <a:spcBef>
          <a:spcPts val="0"/>
        </a:spcBef>
        <a:spcAft>
          <a:spcPts val="0"/>
        </a:spcAft>
        <a:buClrTx/>
        <a:buSzTx/>
        <a:buFontTx/>
        <a:buNone/>
        <a:tabLst/>
        <a:defRPr b="0" baseline="0" cap="none" i="0" spc="0" strike="noStrike" sz="2800" u="none">
          <a:ln>
            <a:noFill/>
          </a:ln>
          <a:solidFill>
            <a:schemeClr val="tx1"/>
          </a:solidFill>
          <a:uFillTx/>
          <a:latin typeface="+mn-lt"/>
          <a:ea typeface="+mn-ea"/>
          <a:cs typeface="+mn-cs"/>
          <a:sym typeface="Century Gothic"/>
        </a:defRPr>
      </a:lvl4pPr>
      <a:lvl5pPr marL="0" marR="0" indent="0" algn="ctr" defTabSz="914400" rtl="0" latinLnBrk="0">
        <a:lnSpc>
          <a:spcPct val="100000"/>
        </a:lnSpc>
        <a:spcBef>
          <a:spcPts val="0"/>
        </a:spcBef>
        <a:spcAft>
          <a:spcPts val="0"/>
        </a:spcAft>
        <a:buClrTx/>
        <a:buSzTx/>
        <a:buFontTx/>
        <a:buNone/>
        <a:tabLst/>
        <a:defRPr b="0" baseline="0" cap="none" i="0" spc="0" strike="noStrike" sz="2800" u="none">
          <a:ln>
            <a:noFill/>
          </a:ln>
          <a:solidFill>
            <a:schemeClr val="tx1"/>
          </a:solidFill>
          <a:uFillTx/>
          <a:latin typeface="+mn-lt"/>
          <a:ea typeface="+mn-ea"/>
          <a:cs typeface="+mn-cs"/>
          <a:sym typeface="Century Gothic"/>
        </a:defRPr>
      </a:lvl5pPr>
      <a:lvl6pPr marL="0" marR="0" indent="0" algn="ctr" defTabSz="914400" rtl="0" latinLnBrk="0">
        <a:lnSpc>
          <a:spcPct val="100000"/>
        </a:lnSpc>
        <a:spcBef>
          <a:spcPts val="0"/>
        </a:spcBef>
        <a:spcAft>
          <a:spcPts val="0"/>
        </a:spcAft>
        <a:buClrTx/>
        <a:buSzTx/>
        <a:buFontTx/>
        <a:buNone/>
        <a:tabLst/>
        <a:defRPr b="0" baseline="0" cap="none" i="0" spc="0" strike="noStrike" sz="2800" u="none">
          <a:ln>
            <a:noFill/>
          </a:ln>
          <a:solidFill>
            <a:schemeClr val="tx1"/>
          </a:solidFill>
          <a:uFillTx/>
          <a:latin typeface="+mn-lt"/>
          <a:ea typeface="+mn-ea"/>
          <a:cs typeface="+mn-cs"/>
          <a:sym typeface="Century Gothic"/>
        </a:defRPr>
      </a:lvl6pPr>
      <a:lvl7pPr marL="0" marR="0" indent="0" algn="ctr" defTabSz="914400" rtl="0" latinLnBrk="0">
        <a:lnSpc>
          <a:spcPct val="100000"/>
        </a:lnSpc>
        <a:spcBef>
          <a:spcPts val="0"/>
        </a:spcBef>
        <a:spcAft>
          <a:spcPts val="0"/>
        </a:spcAft>
        <a:buClrTx/>
        <a:buSzTx/>
        <a:buFontTx/>
        <a:buNone/>
        <a:tabLst/>
        <a:defRPr b="0" baseline="0" cap="none" i="0" spc="0" strike="noStrike" sz="2800" u="none">
          <a:ln>
            <a:noFill/>
          </a:ln>
          <a:solidFill>
            <a:schemeClr val="tx1"/>
          </a:solidFill>
          <a:uFillTx/>
          <a:latin typeface="+mn-lt"/>
          <a:ea typeface="+mn-ea"/>
          <a:cs typeface="+mn-cs"/>
          <a:sym typeface="Century Gothic"/>
        </a:defRPr>
      </a:lvl7pPr>
      <a:lvl8pPr marL="0" marR="0" indent="0" algn="ctr" defTabSz="914400" rtl="0" latinLnBrk="0">
        <a:lnSpc>
          <a:spcPct val="100000"/>
        </a:lnSpc>
        <a:spcBef>
          <a:spcPts val="0"/>
        </a:spcBef>
        <a:spcAft>
          <a:spcPts val="0"/>
        </a:spcAft>
        <a:buClrTx/>
        <a:buSzTx/>
        <a:buFontTx/>
        <a:buNone/>
        <a:tabLst/>
        <a:defRPr b="0" baseline="0" cap="none" i="0" spc="0" strike="noStrike" sz="2800" u="none">
          <a:ln>
            <a:noFill/>
          </a:ln>
          <a:solidFill>
            <a:schemeClr val="tx1"/>
          </a:solidFill>
          <a:uFillTx/>
          <a:latin typeface="+mn-lt"/>
          <a:ea typeface="+mn-ea"/>
          <a:cs typeface="+mn-cs"/>
          <a:sym typeface="Century Gothic"/>
        </a:defRPr>
      </a:lvl8pPr>
      <a:lvl9pPr marL="0" marR="0" indent="0" algn="ctr" defTabSz="914400" rtl="0" latinLnBrk="0">
        <a:lnSpc>
          <a:spcPct val="100000"/>
        </a:lnSpc>
        <a:spcBef>
          <a:spcPts val="0"/>
        </a:spcBef>
        <a:spcAft>
          <a:spcPts val="0"/>
        </a:spcAft>
        <a:buClrTx/>
        <a:buSzTx/>
        <a:buFontTx/>
        <a:buNone/>
        <a:tabLst/>
        <a:defRPr b="0" baseline="0" cap="none" i="0" spc="0" strike="noStrike" sz="2800" u="none">
          <a:ln>
            <a:noFill/>
          </a:ln>
          <a:solidFill>
            <a:schemeClr val="tx1"/>
          </a:solidFill>
          <a:uFillTx/>
          <a:latin typeface="+mn-lt"/>
          <a:ea typeface="+mn-ea"/>
          <a:cs typeface="+mn-cs"/>
          <a:sym typeface="Century Gothic"/>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 name="Shape 289"/>
          <p:cNvSpPr/>
          <p:nvPr>
            <p:ph type="ctrTitle"/>
          </p:nvPr>
        </p:nvSpPr>
        <p:spPr>
          <a:xfrm>
            <a:off x="623391" y="332656"/>
            <a:ext cx="8825662" cy="1368152"/>
          </a:xfrm>
          <a:prstGeom prst="rect">
            <a:avLst/>
          </a:prstGeom>
        </p:spPr>
        <p:txBody>
          <a:bodyPr/>
          <a:lstStyle>
            <a:lvl1pPr defTabSz="443483">
              <a:defRPr sz="6900"/>
            </a:lvl1pPr>
          </a:lstStyle>
          <a:p>
            <a:pPr/>
            <a:r>
              <a:t>Business Layer</a:t>
            </a:r>
          </a:p>
        </p:txBody>
      </p:sp>
      <p:sp>
        <p:nvSpPr>
          <p:cNvPr id="290" name="Shape 290"/>
          <p:cNvSpPr/>
          <p:nvPr>
            <p:ph type="subTitle" sz="quarter" idx="1"/>
          </p:nvPr>
        </p:nvSpPr>
        <p:spPr>
          <a:xfrm>
            <a:off x="771599" y="5406752"/>
            <a:ext cx="8825662" cy="861421"/>
          </a:xfrm>
          <a:prstGeom prst="rect">
            <a:avLst/>
          </a:prstGeom>
        </p:spPr>
        <p:txBody>
          <a:bodyPr/>
          <a:lstStyle>
            <a:lvl1pPr>
              <a:defRPr>
                <a:solidFill>
                  <a:srgbClr val="FFFFFF"/>
                </a:solidFill>
              </a:defRPr>
            </a:lvl1pPr>
          </a:lstStyle>
          <a:p>
            <a:pPr/>
            <a:r>
              <a:t>Swapnil parashar</a:t>
            </a:r>
          </a:p>
        </p:txBody>
      </p:sp>
      <p:sp>
        <p:nvSpPr>
          <p:cNvPr id="291" name="Shape 291"/>
          <p:cNvSpPr/>
          <p:nvPr/>
        </p:nvSpPr>
        <p:spPr>
          <a:xfrm>
            <a:off x="1079375" y="1935481"/>
            <a:ext cx="10033250" cy="2987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42900" indent="-342900" defTabSz="457200">
              <a:spcBef>
                <a:spcPts val="1000"/>
              </a:spcBef>
              <a:buSzPct val="100000"/>
              <a:buFont typeface="Arial"/>
              <a:buChar char="•"/>
              <a:defRPr cap="all" sz="2000">
                <a:solidFill>
                  <a:srgbClr val="8AD0D6"/>
                </a:solidFill>
                <a:latin typeface="+mn-lt"/>
                <a:ea typeface="+mn-ea"/>
                <a:cs typeface="+mn-cs"/>
                <a:sym typeface="Century Gothic"/>
              </a:defRPr>
            </a:pPr>
            <a:r>
              <a:t>Overview</a:t>
            </a:r>
          </a:p>
          <a:p>
            <a:pPr marL="342900" indent="-342900" defTabSz="457200">
              <a:spcBef>
                <a:spcPts val="1000"/>
              </a:spcBef>
              <a:buSzPct val="100000"/>
              <a:buFont typeface="Arial"/>
              <a:buChar char="•"/>
              <a:defRPr cap="all" sz="2000">
                <a:solidFill>
                  <a:srgbClr val="8AD0D6"/>
                </a:solidFill>
                <a:latin typeface="+mn-lt"/>
                <a:ea typeface="+mn-ea"/>
                <a:cs typeface="+mn-cs"/>
                <a:sym typeface="Century Gothic"/>
              </a:defRPr>
            </a:pPr>
            <a:r>
              <a:t>key business </a:t>
            </a:r>
            <a:r>
              <a:t>components</a:t>
            </a:r>
          </a:p>
          <a:p>
            <a:pPr marL="342900" indent="-342900" defTabSz="457200">
              <a:spcBef>
                <a:spcPts val="1000"/>
              </a:spcBef>
              <a:buSzPct val="100000"/>
              <a:buFont typeface="Arial"/>
              <a:buChar char="•"/>
              <a:defRPr cap="all" sz="2000">
                <a:solidFill>
                  <a:srgbClr val="8AD0D6"/>
                </a:solidFill>
                <a:latin typeface="+mn-lt"/>
                <a:ea typeface="+mn-ea"/>
                <a:cs typeface="+mn-cs"/>
                <a:sym typeface="Century Gothic"/>
              </a:defRPr>
            </a:pPr>
            <a:r>
              <a:t>general design considerations</a:t>
            </a:r>
          </a:p>
          <a:p>
            <a:pPr marL="342900" indent="-342900" defTabSz="457200">
              <a:spcBef>
                <a:spcPts val="1000"/>
              </a:spcBef>
              <a:buSzPct val="100000"/>
              <a:buFont typeface="Arial"/>
              <a:buChar char="•"/>
              <a:defRPr cap="all" sz="2000">
                <a:solidFill>
                  <a:srgbClr val="8AD0D6"/>
                </a:solidFill>
                <a:latin typeface="+mn-lt"/>
                <a:ea typeface="+mn-ea"/>
                <a:cs typeface="+mn-cs"/>
                <a:sym typeface="Century Gothic"/>
              </a:defRPr>
            </a:pPr>
            <a:r>
              <a:t>business logic architectural patterns</a:t>
            </a:r>
          </a:p>
          <a:p>
            <a:pPr marL="342900" indent="-342900" defTabSz="457200">
              <a:spcBef>
                <a:spcPts val="1000"/>
              </a:spcBef>
              <a:buSzPct val="100000"/>
              <a:buFont typeface="Arial"/>
              <a:buChar char="•"/>
              <a:defRPr cap="all" sz="2000">
                <a:solidFill>
                  <a:srgbClr val="8AD0D6"/>
                </a:solidFill>
                <a:latin typeface="+mn-lt"/>
                <a:ea typeface="+mn-ea"/>
                <a:cs typeface="+mn-cs"/>
                <a:sym typeface="Century Gothic"/>
              </a:defRPr>
            </a:pPr>
            <a:r>
              <a:t>specific design issues</a:t>
            </a:r>
          </a:p>
          <a:p>
            <a:pPr marL="342900" indent="-342900" defTabSz="457200">
              <a:spcBef>
                <a:spcPts val="1000"/>
              </a:spcBef>
              <a:buSzPct val="100000"/>
              <a:buFont typeface="Arial"/>
              <a:buChar char="•"/>
              <a:defRPr cap="all" sz="2000">
                <a:solidFill>
                  <a:srgbClr val="8AD0D6"/>
                </a:solidFill>
                <a:latin typeface="+mn-lt"/>
                <a:ea typeface="+mn-ea"/>
                <a:cs typeface="+mn-cs"/>
                <a:sym typeface="Century Gothic"/>
              </a:defRPr>
            </a:pPr>
            <a:r>
              <a:t>deployment considerations</a:t>
            </a:r>
          </a:p>
          <a:p>
            <a:pPr marL="342900" indent="-342900" defTabSz="457200">
              <a:spcBef>
                <a:spcPts val="1000"/>
              </a:spcBef>
              <a:buSzPct val="100000"/>
              <a:buFont typeface="Arial"/>
              <a:buChar char="•"/>
              <a:defRPr cap="all" sz="2000">
                <a:solidFill>
                  <a:srgbClr val="8AD0D6"/>
                </a:solidFill>
                <a:latin typeface="+mn-lt"/>
                <a:ea typeface="+mn-ea"/>
                <a:cs typeface="+mn-cs"/>
                <a:sym typeface="Century Gothic"/>
              </a:defRPr>
            </a:pPr>
            <a:r>
              <a:t>design steps for business layer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7" name="Shape 317"/>
          <p:cNvSpPr/>
          <p:nvPr>
            <p:ph type="title"/>
          </p:nvPr>
        </p:nvSpPr>
        <p:spPr>
          <a:xfrm>
            <a:off x="646111" y="452719"/>
            <a:ext cx="9404723" cy="744035"/>
          </a:xfrm>
          <a:prstGeom prst="rect">
            <a:avLst/>
          </a:prstGeom>
        </p:spPr>
        <p:txBody>
          <a:bodyPr/>
          <a:lstStyle/>
          <a:p>
            <a:pPr/>
            <a:r>
              <a:t>BLL - Architectural Patterns</a:t>
            </a:r>
          </a:p>
        </p:txBody>
      </p:sp>
      <p:sp>
        <p:nvSpPr>
          <p:cNvPr id="318" name="Shape 318"/>
          <p:cNvSpPr/>
          <p:nvPr>
            <p:ph type="body" idx="1"/>
          </p:nvPr>
        </p:nvSpPr>
        <p:spPr>
          <a:xfrm>
            <a:off x="695399" y="1412775"/>
            <a:ext cx="11233250" cy="4896545"/>
          </a:xfrm>
          <a:prstGeom prst="rect">
            <a:avLst/>
          </a:prstGeom>
        </p:spPr>
        <p:txBody>
          <a:bodyPr/>
          <a:lstStyle/>
          <a:p>
            <a:pPr marL="0" indent="0" defTabSz="438911">
              <a:lnSpc>
                <a:spcPct val="80000"/>
              </a:lnSpc>
              <a:spcBef>
                <a:spcPts val="900"/>
              </a:spcBef>
              <a:buClrTx/>
              <a:buSzTx/>
              <a:buFontTx/>
              <a:buNone/>
              <a:defRPr b="1" sz="2304" u="sng"/>
            </a:pPr>
            <a:r>
              <a:t>Using Active Record:</a:t>
            </a:r>
          </a:p>
          <a:p>
            <a:pPr marL="329184" indent="-329184" defTabSz="438911">
              <a:lnSpc>
                <a:spcPct val="80000"/>
              </a:lnSpc>
              <a:spcBef>
                <a:spcPts val="900"/>
              </a:spcBef>
              <a:defRPr sz="1919"/>
            </a:pPr>
            <a:r>
              <a:t>Application viewed as a set of inter-related objects representing domain entities and objects responsible for performing calculations etc. </a:t>
            </a:r>
          </a:p>
          <a:p>
            <a:pPr marL="329184" indent="-329184" defTabSz="438911">
              <a:lnSpc>
                <a:spcPct val="80000"/>
              </a:lnSpc>
              <a:spcBef>
                <a:spcPts val="900"/>
              </a:spcBef>
              <a:defRPr sz="1919"/>
            </a:pPr>
            <a:r>
              <a:t>Active Record comes to the fore when the domain entities map closely to tables in the data model and domain logic is quite simple </a:t>
            </a:r>
          </a:p>
          <a:p>
            <a:pPr marL="329184" indent="-329184" defTabSz="438911">
              <a:lnSpc>
                <a:spcPct val="80000"/>
              </a:lnSpc>
              <a:spcBef>
                <a:spcPts val="900"/>
              </a:spcBef>
              <a:defRPr sz="1919"/>
            </a:pPr>
            <a:r>
              <a:t>Typical methods present in an Active Record: CRUD operations, Validation </a:t>
            </a:r>
            <a:r>
              <a:rPr sz="2016"/>
              <a:t>and </a:t>
            </a:r>
            <a:r>
              <a:t>Domain specific functions </a:t>
            </a:r>
            <a:endParaRPr sz="2016"/>
          </a:p>
          <a:p>
            <a:pPr marL="329184" indent="-329184" defTabSz="438911">
              <a:lnSpc>
                <a:spcPct val="80000"/>
              </a:lnSpc>
              <a:spcBef>
                <a:spcPts val="900"/>
              </a:spcBef>
              <a:defRPr sz="1919"/>
            </a:pPr>
            <a:r>
              <a:t>Active Record is a good choice when the correspondence between domain entities and relational tables is strong </a:t>
            </a:r>
          </a:p>
          <a:p>
            <a:pPr marL="329184" indent="-329184" defTabSz="438911">
              <a:lnSpc>
                <a:spcPct val="80000"/>
              </a:lnSpc>
              <a:spcBef>
                <a:spcPts val="900"/>
              </a:spcBef>
              <a:defRPr sz="1919"/>
            </a:pPr>
            <a:r>
              <a:t>Property names and types match database table column names and types </a:t>
            </a:r>
          </a:p>
          <a:p>
            <a:pPr lvl="1" marL="743711" indent="-304800" defTabSz="438911">
              <a:lnSpc>
                <a:spcPct val="80000"/>
              </a:lnSpc>
              <a:spcBef>
                <a:spcPts val="900"/>
              </a:spcBef>
              <a:buFont typeface="Arial"/>
              <a:buChar char="•"/>
              <a:defRPr sz="1919"/>
            </a:pPr>
            <a:r>
              <a:t>Data may be converted into more workable types if required</a:t>
            </a:r>
          </a:p>
          <a:p>
            <a:pPr lvl="1" marL="743711" indent="-304800" defTabSz="438911">
              <a:lnSpc>
                <a:spcPct val="80000"/>
              </a:lnSpc>
              <a:spcBef>
                <a:spcPts val="900"/>
              </a:spcBef>
              <a:buFont typeface="Arial"/>
              <a:buChar char="•"/>
              <a:defRPr sz="1919"/>
            </a:pPr>
            <a:r>
              <a:t>If further classes are to group related data columns from table we start to move towards a domain model approach </a:t>
            </a:r>
            <a:endParaRPr sz="1152">
              <a:solidFill>
                <a:srgbClr val="000000"/>
              </a:solidFill>
            </a:endParaRPr>
          </a:p>
          <a:p>
            <a:pPr lvl="1" marL="743711" indent="-304800" defTabSz="438911">
              <a:lnSpc>
                <a:spcPct val="80000"/>
              </a:lnSpc>
              <a:spcBef>
                <a:spcPts val="900"/>
              </a:spcBef>
              <a:buFont typeface="Arial"/>
              <a:buChar char="•"/>
              <a:defRPr sz="1919"/>
            </a:pPr>
            <a:r>
              <a:t>May not have option if relying on framework support </a:t>
            </a:r>
          </a:p>
          <a:p>
            <a:pPr marL="329184" indent="-329184" defTabSz="438911">
              <a:lnSpc>
                <a:spcPct val="80000"/>
              </a:lnSpc>
              <a:spcBef>
                <a:spcPts val="900"/>
              </a:spcBef>
              <a:defRPr sz="1919"/>
            </a:pPr>
            <a:r>
              <a:t>Multiple Active Records can be grouped in arrays or collection classes </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0" name="Shape 320"/>
          <p:cNvSpPr/>
          <p:nvPr>
            <p:ph type="title"/>
          </p:nvPr>
        </p:nvSpPr>
        <p:spPr>
          <a:xfrm>
            <a:off x="646111" y="452719"/>
            <a:ext cx="9404723" cy="744035"/>
          </a:xfrm>
          <a:prstGeom prst="rect">
            <a:avLst/>
          </a:prstGeom>
        </p:spPr>
        <p:txBody>
          <a:bodyPr/>
          <a:lstStyle/>
          <a:p>
            <a:pPr/>
            <a:r>
              <a:t>BLL - Architectural Patterns</a:t>
            </a:r>
          </a:p>
        </p:txBody>
      </p:sp>
      <p:sp>
        <p:nvSpPr>
          <p:cNvPr id="321" name="Shape 321"/>
          <p:cNvSpPr/>
          <p:nvPr>
            <p:ph type="body" idx="1"/>
          </p:nvPr>
        </p:nvSpPr>
        <p:spPr>
          <a:xfrm>
            <a:off x="479375" y="1302189"/>
            <a:ext cx="11233250" cy="4896546"/>
          </a:xfrm>
          <a:prstGeom prst="rect">
            <a:avLst/>
          </a:prstGeom>
        </p:spPr>
        <p:txBody>
          <a:bodyPr/>
          <a:lstStyle/>
          <a:p>
            <a:pPr marL="0" indent="0">
              <a:lnSpc>
                <a:spcPct val="80000"/>
              </a:lnSpc>
              <a:buClrTx/>
              <a:buSzTx/>
              <a:buFontTx/>
              <a:buNone/>
              <a:defRPr b="1" sz="2400" u="sng"/>
            </a:pPr>
            <a:r>
              <a:t>Using Active Record:</a:t>
            </a:r>
          </a:p>
          <a:p>
            <a:pPr>
              <a:lnSpc>
                <a:spcPct val="80000"/>
              </a:lnSpc>
            </a:pPr>
            <a:r>
              <a:t>Active Records are POJO (Plain Old Java Objects)</a:t>
            </a:r>
          </a:p>
          <a:p>
            <a:pPr>
              <a:lnSpc>
                <a:spcPct val="80000"/>
              </a:lnSpc>
            </a:pPr>
            <a:r>
              <a:t>Use a Row Data Gateway pattern to access physical data that is consumed by the Active Record class – many frameworks will provide this capability </a:t>
            </a:r>
          </a:p>
          <a:p>
            <a:pPr>
              <a:lnSpc>
                <a:spcPct val="80000"/>
              </a:lnSpc>
            </a:pPr>
            <a:r>
              <a:t>In memory object can be created to be inserted to database at later time </a:t>
            </a:r>
            <a:endParaRPr>
              <a:latin typeface="Arial"/>
              <a:ea typeface="Arial"/>
              <a:cs typeface="Arial"/>
              <a:sym typeface="Arial"/>
            </a:endParaRPr>
          </a:p>
          <a:p>
            <a:pPr>
              <a:lnSpc>
                <a:spcPct val="80000"/>
              </a:lnSpc>
            </a:pPr>
            <a:r>
              <a:t>Load method loads object using data from database </a:t>
            </a:r>
            <a:endParaRPr>
              <a:latin typeface="Arial"/>
              <a:ea typeface="Arial"/>
              <a:cs typeface="Arial"/>
              <a:sym typeface="Arial"/>
            </a:endParaRPr>
          </a:p>
          <a:p>
            <a:pPr>
              <a:lnSpc>
                <a:spcPct val="80000"/>
              </a:lnSpc>
            </a:pPr>
            <a:r>
              <a:t>Collections are managed through Arrays or Collection types </a:t>
            </a:r>
            <a:endParaRPr>
              <a:latin typeface="Arial"/>
              <a:ea typeface="Arial"/>
              <a:cs typeface="Arial"/>
              <a:sym typeface="Arial"/>
            </a:endParaRPr>
          </a:p>
          <a:p>
            <a:pPr>
              <a:lnSpc>
                <a:spcPct val="80000"/>
              </a:lnSpc>
            </a:pPr>
            <a:r>
              <a:t>Active Record can be extended to hold references to other Active Record objects based on the foreign-key relationships that exist in the database</a:t>
            </a:r>
          </a:p>
          <a:p>
            <a:pPr>
              <a:lnSpc>
                <a:spcPct val="80000"/>
              </a:lnSpc>
            </a:pPr>
            <a:r>
              <a:t>This is implemented as the Foreign-Key Mapping Pattern </a:t>
            </a:r>
            <a:endParaRPr sz="1200">
              <a:solidFill>
                <a:srgbClr val="000000"/>
              </a:solidFill>
            </a:endParaRPr>
          </a:p>
          <a:p>
            <a:pPr lvl="1">
              <a:lnSpc>
                <a:spcPct val="80000"/>
              </a:lnSpc>
              <a:buFont typeface="Arial"/>
              <a:buChar char="•"/>
            </a:pPr>
            <a:r>
              <a:t>Many frameworks support this pattern by default</a:t>
            </a:r>
          </a:p>
          <a:p>
            <a:pPr lvl="1">
              <a:lnSpc>
                <a:spcPct val="80000"/>
              </a:lnSpc>
              <a:buFont typeface="Arial"/>
              <a:buChar char="•"/>
            </a:pPr>
            <a:r>
              <a:t>May use deferred loading</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3" name="Shape 323"/>
          <p:cNvSpPr/>
          <p:nvPr>
            <p:ph type="title"/>
          </p:nvPr>
        </p:nvSpPr>
        <p:spPr>
          <a:xfrm>
            <a:off x="646111" y="452719"/>
            <a:ext cx="9404723" cy="744035"/>
          </a:xfrm>
          <a:prstGeom prst="rect">
            <a:avLst/>
          </a:prstGeom>
        </p:spPr>
        <p:txBody>
          <a:bodyPr/>
          <a:lstStyle/>
          <a:p>
            <a:pPr/>
            <a:r>
              <a:t>BLL - Architectural Patterns</a:t>
            </a:r>
          </a:p>
        </p:txBody>
      </p:sp>
      <p:sp>
        <p:nvSpPr>
          <p:cNvPr id="324" name="Shape 324"/>
          <p:cNvSpPr/>
          <p:nvPr>
            <p:ph type="body" idx="1"/>
          </p:nvPr>
        </p:nvSpPr>
        <p:spPr>
          <a:xfrm>
            <a:off x="479375" y="1288366"/>
            <a:ext cx="11233250" cy="4896546"/>
          </a:xfrm>
          <a:prstGeom prst="rect">
            <a:avLst/>
          </a:prstGeom>
        </p:spPr>
        <p:txBody>
          <a:bodyPr/>
          <a:lstStyle/>
          <a:p>
            <a:pPr marL="0" indent="0" defTabSz="361188">
              <a:lnSpc>
                <a:spcPct val="80000"/>
              </a:lnSpc>
              <a:spcBef>
                <a:spcPts val="700"/>
              </a:spcBef>
              <a:buClrTx/>
              <a:buSzTx/>
              <a:buFontTx/>
              <a:buNone/>
              <a:defRPr b="1" sz="1896" u="sng"/>
            </a:pPr>
            <a:r>
              <a:t>Domain Model:</a:t>
            </a:r>
          </a:p>
          <a:p>
            <a:pPr marL="270890" indent="-270890" defTabSz="361188">
              <a:lnSpc>
                <a:spcPct val="80000"/>
              </a:lnSpc>
              <a:spcBef>
                <a:spcPts val="700"/>
              </a:spcBef>
              <a:defRPr sz="1580"/>
            </a:pPr>
            <a:r>
              <a:t>A more abstract object model representing the problem domain</a:t>
            </a:r>
          </a:p>
          <a:p>
            <a:pPr marL="270890" indent="-270890" defTabSz="361188">
              <a:lnSpc>
                <a:spcPct val="80000"/>
              </a:lnSpc>
              <a:spcBef>
                <a:spcPts val="700"/>
              </a:spcBef>
              <a:defRPr sz="1580"/>
            </a:pPr>
            <a:r>
              <a:t>Putting a Domain Model in an application involves inserting a whole layer of objects that model the business area you're working in. You'll find objects that mimic the data in the business and objects that capture the rules the business uses. Mostly the data and process are combined to cluster the processes close to the data they work with</a:t>
            </a:r>
          </a:p>
          <a:p>
            <a:pPr marL="270890" indent="-270890" defTabSz="361188">
              <a:lnSpc>
                <a:spcPct val="80000"/>
              </a:lnSpc>
              <a:spcBef>
                <a:spcPts val="700"/>
              </a:spcBef>
              <a:defRPr sz="1580"/>
            </a:pPr>
            <a:r>
              <a:t>Created as a result of a Domain Driven Design approach</a:t>
            </a:r>
          </a:p>
          <a:p>
            <a:pPr marL="270890" indent="-270890" defTabSz="361188">
              <a:lnSpc>
                <a:spcPct val="80000"/>
              </a:lnSpc>
              <a:spcBef>
                <a:spcPts val="700"/>
              </a:spcBef>
              <a:defRPr sz="1580"/>
            </a:pPr>
            <a:r>
              <a:t>Model-First design approach</a:t>
            </a:r>
          </a:p>
          <a:p>
            <a:pPr marL="270890" indent="-270890" defTabSz="361188">
              <a:lnSpc>
                <a:spcPct val="80000"/>
              </a:lnSpc>
              <a:spcBef>
                <a:spcPts val="700"/>
              </a:spcBef>
              <a:defRPr sz="1580"/>
            </a:pPr>
            <a:r>
              <a:t>Objects are not aware of any behaviour relating to persistence of information to a database</a:t>
            </a:r>
            <a:endParaRPr sz="948"/>
          </a:p>
          <a:p>
            <a:pPr lvl="1" marL="612013" indent="-250825" defTabSz="361188">
              <a:lnSpc>
                <a:spcPct val="80000"/>
              </a:lnSpc>
              <a:spcBef>
                <a:spcPts val="700"/>
              </a:spcBef>
              <a:buFont typeface="Arial"/>
              <a:buChar char="•"/>
              <a:defRPr sz="1580"/>
            </a:pPr>
            <a:r>
              <a:t>Persistence designated to a distinct de-coupled Data Access Layer </a:t>
            </a:r>
          </a:p>
          <a:p>
            <a:pPr marL="270890" indent="-270890" defTabSz="361188">
              <a:lnSpc>
                <a:spcPct val="80000"/>
              </a:lnSpc>
              <a:spcBef>
                <a:spcPts val="700"/>
              </a:spcBef>
              <a:defRPr sz="1580"/>
            </a:pPr>
            <a:r>
              <a:t>Advantages:</a:t>
            </a:r>
          </a:p>
          <a:p>
            <a:pPr lvl="1" marL="612013" indent="-250825" defTabSz="361188">
              <a:lnSpc>
                <a:spcPct val="80000"/>
              </a:lnSpc>
              <a:spcBef>
                <a:spcPts val="700"/>
              </a:spcBef>
              <a:buFont typeface="Arial"/>
              <a:buChar char="•"/>
              <a:defRPr sz="1580"/>
            </a:pPr>
            <a:r>
              <a:t>OO design based (encapsulation, inheritance, composition, etc.)</a:t>
            </a:r>
          </a:p>
          <a:p>
            <a:pPr lvl="1" marL="612013" indent="-250825" defTabSz="361188">
              <a:lnSpc>
                <a:spcPct val="80000"/>
              </a:lnSpc>
              <a:spcBef>
                <a:spcPts val="700"/>
              </a:spcBef>
              <a:buFont typeface="Arial"/>
              <a:buChar char="•"/>
              <a:defRPr sz="1580"/>
            </a:pPr>
            <a:r>
              <a:t>No constraint due to database</a:t>
            </a:r>
          </a:p>
          <a:p>
            <a:pPr lvl="1" marL="612013" indent="-250825" defTabSz="361188">
              <a:lnSpc>
                <a:spcPct val="80000"/>
              </a:lnSpc>
              <a:spcBef>
                <a:spcPts val="700"/>
              </a:spcBef>
              <a:buFont typeface="Arial"/>
              <a:buChar char="•"/>
              <a:defRPr sz="1580"/>
            </a:pPr>
            <a:r>
              <a:t>Requirements driven </a:t>
            </a:r>
            <a:endParaRPr sz="948"/>
          </a:p>
          <a:p>
            <a:pPr marL="270890" indent="-270890" defTabSz="361188">
              <a:lnSpc>
                <a:spcPct val="80000"/>
              </a:lnSpc>
              <a:spcBef>
                <a:spcPts val="700"/>
              </a:spcBef>
              <a:defRPr sz="1580"/>
            </a:pPr>
            <a:r>
              <a:t>Disadvantages:</a:t>
            </a:r>
          </a:p>
          <a:p>
            <a:pPr lvl="1" marL="612013" indent="-250825" defTabSz="361188">
              <a:lnSpc>
                <a:spcPct val="80000"/>
              </a:lnSpc>
              <a:spcBef>
                <a:spcPts val="700"/>
              </a:spcBef>
              <a:buFont typeface="Arial"/>
              <a:buChar char="•"/>
              <a:defRPr sz="1580"/>
            </a:pPr>
            <a:r>
              <a:t>May be difficult to describe and formulate the domain model </a:t>
            </a:r>
            <a:endParaRPr sz="948"/>
          </a:p>
          <a:p>
            <a:pPr lvl="1" marL="612013" indent="-250825" defTabSz="361188">
              <a:lnSpc>
                <a:spcPct val="80000"/>
              </a:lnSpc>
              <a:spcBef>
                <a:spcPts val="700"/>
              </a:spcBef>
              <a:buFont typeface="Arial"/>
              <a:buChar char="•"/>
              <a:defRPr sz="1580"/>
            </a:pPr>
            <a:r>
              <a:t>The O/R Impedance Mismatch </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6" name="Shape 326"/>
          <p:cNvSpPr/>
          <p:nvPr>
            <p:ph type="title"/>
          </p:nvPr>
        </p:nvSpPr>
        <p:spPr>
          <a:xfrm>
            <a:off x="646111" y="452719"/>
            <a:ext cx="9404723" cy="744035"/>
          </a:xfrm>
          <a:prstGeom prst="rect">
            <a:avLst/>
          </a:prstGeom>
        </p:spPr>
        <p:txBody>
          <a:bodyPr/>
          <a:lstStyle/>
          <a:p>
            <a:pPr/>
            <a:r>
              <a:t>BLL - Architectural Patterns</a:t>
            </a:r>
          </a:p>
        </p:txBody>
      </p:sp>
      <p:sp>
        <p:nvSpPr>
          <p:cNvPr id="327" name="Shape 327"/>
          <p:cNvSpPr/>
          <p:nvPr>
            <p:ph type="body" idx="1"/>
          </p:nvPr>
        </p:nvSpPr>
        <p:spPr>
          <a:xfrm>
            <a:off x="695399" y="1412775"/>
            <a:ext cx="11233250" cy="4896545"/>
          </a:xfrm>
          <a:prstGeom prst="rect">
            <a:avLst/>
          </a:prstGeom>
        </p:spPr>
        <p:txBody>
          <a:bodyPr/>
          <a:lstStyle/>
          <a:p>
            <a:pPr marL="0" indent="0" defTabSz="329184">
              <a:lnSpc>
                <a:spcPct val="80000"/>
              </a:lnSpc>
              <a:spcBef>
                <a:spcPts val="700"/>
              </a:spcBef>
              <a:buClrTx/>
              <a:buSzTx/>
              <a:buFontTx/>
              <a:buNone/>
              <a:defRPr b="1" sz="1728" u="sng"/>
            </a:pPr>
            <a:r>
              <a:t>Using Domain Model:</a:t>
            </a:r>
          </a:p>
          <a:p>
            <a:pPr marL="246888" indent="-246888" defTabSz="329184">
              <a:lnSpc>
                <a:spcPct val="80000"/>
              </a:lnSpc>
              <a:spcBef>
                <a:spcPts val="700"/>
              </a:spcBef>
              <a:defRPr sz="1440"/>
            </a:pPr>
            <a:r>
              <a:t>The domain model describes the business entities, their relationships with each other, and </a:t>
            </a:r>
            <a:br/>
            <a:r>
              <a:t>how data flows between them </a:t>
            </a:r>
          </a:p>
          <a:p>
            <a:pPr marL="246888" indent="-246888" defTabSz="329184">
              <a:lnSpc>
                <a:spcPct val="80000"/>
              </a:lnSpc>
              <a:spcBef>
                <a:spcPts val="700"/>
              </a:spcBef>
              <a:defRPr sz="1440"/>
            </a:pPr>
            <a:r>
              <a:t>Abstract domain model created prior to incorporation in software </a:t>
            </a:r>
          </a:p>
          <a:p>
            <a:pPr marL="246888" indent="-246888" defTabSz="329184">
              <a:lnSpc>
                <a:spcPct val="80000"/>
              </a:lnSpc>
              <a:spcBef>
                <a:spcPts val="700"/>
              </a:spcBef>
              <a:defRPr sz="1440"/>
            </a:pPr>
            <a:r>
              <a:t>Collaboration between domain experts, business analysts, and application architects key to successful description of domain model </a:t>
            </a:r>
          </a:p>
          <a:p>
            <a:pPr marL="246888" indent="-246888" defTabSz="329184">
              <a:lnSpc>
                <a:spcPct val="80000"/>
              </a:lnSpc>
              <a:spcBef>
                <a:spcPts val="700"/>
              </a:spcBef>
              <a:defRPr sz="1440"/>
            </a:pPr>
            <a:r>
              <a:t>Business logic can be reused between applications </a:t>
            </a:r>
          </a:p>
          <a:p>
            <a:pPr marL="246888" indent="-246888" defTabSz="329184">
              <a:lnSpc>
                <a:spcPct val="80000"/>
              </a:lnSpc>
              <a:spcBef>
                <a:spcPts val="700"/>
              </a:spcBef>
              <a:defRPr sz="1440"/>
            </a:pPr>
            <a:r>
              <a:t>Domain Model has higher initialisation costs than other approaches but the cost associated with enhancing the model tends to grow in a linear manner as a function of the complexity</a:t>
            </a:r>
          </a:p>
          <a:p>
            <a:pPr marL="246888" indent="-246888" defTabSz="329184">
              <a:lnSpc>
                <a:spcPct val="80000"/>
              </a:lnSpc>
              <a:spcBef>
                <a:spcPts val="700"/>
              </a:spcBef>
              <a:defRPr sz="1440"/>
            </a:pPr>
            <a:r>
              <a:t>Object/Relational Impedance Mismatch</a:t>
            </a:r>
            <a:endParaRPr sz="864">
              <a:solidFill>
                <a:srgbClr val="000000"/>
              </a:solidFill>
            </a:endParaRPr>
          </a:p>
          <a:p>
            <a:pPr lvl="1" marL="557784" indent="-228600" defTabSz="329184">
              <a:lnSpc>
                <a:spcPct val="80000"/>
              </a:lnSpc>
              <a:spcBef>
                <a:spcPts val="700"/>
              </a:spcBef>
              <a:buFont typeface="Arial"/>
              <a:buChar char="•"/>
              <a:defRPr sz="1440"/>
            </a:pPr>
            <a:r>
              <a:t>O/R Mapping refers to mapping a relational model to an object model.</a:t>
            </a:r>
          </a:p>
          <a:p>
            <a:pPr lvl="1" marL="557784" indent="-228600" defTabSz="329184">
              <a:lnSpc>
                <a:spcPct val="80000"/>
              </a:lnSpc>
              <a:spcBef>
                <a:spcPts val="700"/>
              </a:spcBef>
              <a:buFont typeface="Arial"/>
              <a:buChar char="•"/>
              <a:defRPr sz="1440"/>
            </a:pPr>
            <a:r>
              <a:t>There is a mismatch due to the differences between a domain model’s object hierarchy and a normalised relation database </a:t>
            </a:r>
            <a:endParaRPr sz="864">
              <a:solidFill>
                <a:srgbClr val="000000"/>
              </a:solidFill>
            </a:endParaRPr>
          </a:p>
          <a:p>
            <a:pPr lvl="1" marL="557784" indent="-228600" defTabSz="329184">
              <a:lnSpc>
                <a:spcPct val="80000"/>
              </a:lnSpc>
              <a:spcBef>
                <a:spcPts val="700"/>
              </a:spcBef>
              <a:buFont typeface="Arial"/>
              <a:buChar char="•"/>
              <a:defRPr sz="1440"/>
            </a:pPr>
            <a:r>
              <a:t>There are also differences in </a:t>
            </a:r>
            <a:endParaRPr sz="864">
              <a:solidFill>
                <a:srgbClr val="000000"/>
              </a:solidFill>
            </a:endParaRPr>
          </a:p>
          <a:p>
            <a:pPr lvl="2" marL="864108" indent="-205740" defTabSz="329184">
              <a:lnSpc>
                <a:spcPct val="80000"/>
              </a:lnSpc>
              <a:spcBef>
                <a:spcPts val="700"/>
              </a:spcBef>
              <a:buFont typeface="Arial"/>
              <a:buChar char="•"/>
              <a:defRPr sz="1440"/>
            </a:pPr>
            <a:r>
              <a:t>data-types that need to be accounted for </a:t>
            </a:r>
            <a:endParaRPr sz="864">
              <a:solidFill>
                <a:srgbClr val="000000"/>
              </a:solidFill>
            </a:endParaRPr>
          </a:p>
          <a:p>
            <a:pPr lvl="2" marL="864108" indent="-205740" defTabSz="329184">
              <a:lnSpc>
                <a:spcPct val="80000"/>
              </a:lnSpc>
              <a:spcBef>
                <a:spcPts val="700"/>
              </a:spcBef>
              <a:buFont typeface="Arial"/>
              <a:buChar char="•"/>
              <a:defRPr sz="1440"/>
            </a:pPr>
            <a:r>
              <a:t>Syntactical differences between query based language vs. OO programming language (declarative vs. imperative) </a:t>
            </a:r>
            <a:endParaRPr sz="864">
              <a:solidFill>
                <a:srgbClr val="000000"/>
              </a:solidFill>
            </a:endParaRPr>
          </a:p>
          <a:p>
            <a:pPr lvl="2" marL="864108" indent="-205740" defTabSz="329184">
              <a:lnSpc>
                <a:spcPct val="80000"/>
              </a:lnSpc>
              <a:spcBef>
                <a:spcPts val="700"/>
              </a:spcBef>
              <a:buFont typeface="Arial"/>
              <a:buChar char="•"/>
              <a:defRPr sz="1440"/>
            </a:pPr>
            <a:r>
              <a:t>Refactoring of code cannot be necessarily reflected in the database schema (e.g., changing property names) </a:t>
            </a:r>
          </a:p>
          <a:p>
            <a:pPr lvl="2" marL="864108" indent="-205740" defTabSz="329184">
              <a:lnSpc>
                <a:spcPct val="80000"/>
              </a:lnSpc>
              <a:spcBef>
                <a:spcPts val="700"/>
              </a:spcBef>
              <a:buFont typeface="Arial"/>
              <a:buChar char="•"/>
              <a:defRPr sz="1440"/>
            </a:pPr>
            <a:r>
              <a:t>Data Independence Principle – database is designed, administered, maintained, secured, catalogued, accessed independently from any single application program that operates with the database. </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9" name="Shape 329"/>
          <p:cNvSpPr/>
          <p:nvPr>
            <p:ph type="title"/>
          </p:nvPr>
        </p:nvSpPr>
        <p:spPr>
          <a:xfrm>
            <a:off x="646111" y="452719"/>
            <a:ext cx="9404723" cy="744035"/>
          </a:xfrm>
          <a:prstGeom prst="rect">
            <a:avLst/>
          </a:prstGeom>
        </p:spPr>
        <p:txBody>
          <a:bodyPr/>
          <a:lstStyle/>
          <a:p>
            <a:pPr/>
            <a:r>
              <a:t>BLL - Architectural Patterns</a:t>
            </a:r>
          </a:p>
        </p:txBody>
      </p:sp>
      <p:sp>
        <p:nvSpPr>
          <p:cNvPr id="330" name="Shape 330"/>
          <p:cNvSpPr/>
          <p:nvPr>
            <p:ph type="body" idx="1"/>
          </p:nvPr>
        </p:nvSpPr>
        <p:spPr>
          <a:xfrm>
            <a:off x="479375" y="1170433"/>
            <a:ext cx="11233250" cy="4896546"/>
          </a:xfrm>
          <a:prstGeom prst="rect">
            <a:avLst/>
          </a:prstGeom>
        </p:spPr>
        <p:txBody>
          <a:bodyPr/>
          <a:lstStyle/>
          <a:p>
            <a:pPr marL="0" indent="0" defTabSz="416052">
              <a:lnSpc>
                <a:spcPct val="80000"/>
              </a:lnSpc>
              <a:spcBef>
                <a:spcPts val="900"/>
              </a:spcBef>
              <a:buClrTx/>
              <a:buSzTx/>
              <a:buFontTx/>
              <a:buNone/>
              <a:defRPr b="1" sz="2184" u="sng"/>
            </a:pPr>
            <a:r>
              <a:t>Using Domain Model:</a:t>
            </a:r>
          </a:p>
          <a:p>
            <a:pPr marL="312039" indent="-312039" defTabSz="416052">
              <a:lnSpc>
                <a:spcPct val="80000"/>
              </a:lnSpc>
              <a:spcBef>
                <a:spcPts val="900"/>
              </a:spcBef>
              <a:defRPr sz="1820"/>
            </a:pPr>
            <a:r>
              <a:t>Designing Domain Model</a:t>
            </a:r>
          </a:p>
          <a:p>
            <a:pPr lvl="1" marL="704977" indent="-288925" defTabSz="416052">
              <a:lnSpc>
                <a:spcPct val="80000"/>
              </a:lnSpc>
              <a:spcBef>
                <a:spcPts val="900"/>
              </a:spcBef>
              <a:buFont typeface="Arial"/>
              <a:buChar char="•"/>
              <a:defRPr sz="1820"/>
            </a:pPr>
            <a:r>
              <a:t>Domain classes may be derived from a layer super-type </a:t>
            </a:r>
          </a:p>
          <a:p>
            <a:pPr lvl="1" marL="704977" indent="-288925" defTabSz="416052">
              <a:lnSpc>
                <a:spcPct val="80000"/>
              </a:lnSpc>
              <a:spcBef>
                <a:spcPts val="900"/>
              </a:spcBef>
              <a:buFont typeface="Arial"/>
              <a:buChar char="•"/>
              <a:defRPr sz="1820"/>
            </a:pPr>
            <a:r>
              <a:t>The layer super-type can define how cross-cutting concerns will be implemented for </a:t>
            </a:r>
            <a:br/>
            <a:r>
              <a:t>domain entity classes - Validation, Logging, Security etc.</a:t>
            </a:r>
          </a:p>
          <a:p>
            <a:pPr lvl="1" marL="704977" indent="-288925" defTabSz="416052">
              <a:lnSpc>
                <a:spcPct val="80000"/>
              </a:lnSpc>
              <a:spcBef>
                <a:spcPts val="900"/>
              </a:spcBef>
              <a:buFont typeface="Arial"/>
              <a:buChar char="•"/>
              <a:defRPr sz="1820"/>
            </a:pPr>
            <a:r>
              <a:t>Use object composition to establish relationships </a:t>
            </a:r>
          </a:p>
          <a:p>
            <a:pPr lvl="1" marL="704977" indent="-288925" defTabSz="416052">
              <a:lnSpc>
                <a:spcPct val="80000"/>
              </a:lnSpc>
              <a:spcBef>
                <a:spcPts val="900"/>
              </a:spcBef>
              <a:buFont typeface="Arial"/>
              <a:buChar char="•"/>
              <a:defRPr sz="1820"/>
            </a:pPr>
            <a:r>
              <a:t>Domain Model does not contain code related to physical data access </a:t>
            </a:r>
          </a:p>
          <a:p>
            <a:pPr lvl="2" marL="1092136" indent="-260032" defTabSz="416052">
              <a:lnSpc>
                <a:spcPct val="80000"/>
              </a:lnSpc>
              <a:spcBef>
                <a:spcPts val="900"/>
              </a:spcBef>
              <a:buFont typeface="Arial"/>
              <a:buChar char="•"/>
              <a:defRPr sz="1820"/>
            </a:pPr>
            <a:r>
              <a:t>Domain model responsible for exposing properties and methods </a:t>
            </a:r>
            <a:r>
              <a:rPr>
                <a:latin typeface="Arial"/>
                <a:ea typeface="Arial"/>
                <a:cs typeface="Arial"/>
                <a:sym typeface="Arial"/>
              </a:rPr>
              <a:t>- </a:t>
            </a:r>
            <a:r>
              <a:t>E.g., List of Customers, How to Find particular set of Customers </a:t>
            </a:r>
            <a:endParaRPr>
              <a:solidFill>
                <a:srgbClr val="000000"/>
              </a:solidFill>
            </a:endParaRPr>
          </a:p>
          <a:p>
            <a:pPr lvl="2" marL="1092136" indent="-260032" defTabSz="416052">
              <a:lnSpc>
                <a:spcPct val="80000"/>
              </a:lnSpc>
              <a:spcBef>
                <a:spcPts val="900"/>
              </a:spcBef>
              <a:buFont typeface="Arial"/>
              <a:buChar char="•"/>
              <a:defRPr sz="1820"/>
            </a:pPr>
            <a:r>
              <a:t>Persistence Layer responsible for loading data into domain objects. </a:t>
            </a:r>
          </a:p>
          <a:p>
            <a:pPr marL="312039" indent="-312039" defTabSz="416052">
              <a:lnSpc>
                <a:spcPct val="80000"/>
              </a:lnSpc>
              <a:spcBef>
                <a:spcPts val="900"/>
              </a:spcBef>
              <a:defRPr sz="1820"/>
            </a:pPr>
            <a:r>
              <a:t>Domain Model Logic</a:t>
            </a:r>
          </a:p>
          <a:p>
            <a:pPr lvl="1" marL="704977" indent="-288925" defTabSz="416052">
              <a:lnSpc>
                <a:spcPct val="80000"/>
              </a:lnSpc>
              <a:spcBef>
                <a:spcPts val="900"/>
              </a:spcBef>
              <a:buFont typeface="Arial"/>
              <a:buChar char="•"/>
              <a:defRPr sz="1820"/>
            </a:pPr>
            <a:r>
              <a:t>Logic to load or save state to storage is not contained within the domain objects </a:t>
            </a:r>
            <a:endParaRPr sz="1092">
              <a:solidFill>
                <a:srgbClr val="000000"/>
              </a:solidFill>
            </a:endParaRPr>
          </a:p>
          <a:p>
            <a:pPr lvl="1" marL="704977" indent="-288925" defTabSz="416052">
              <a:lnSpc>
                <a:spcPct val="80000"/>
              </a:lnSpc>
              <a:spcBef>
                <a:spcPts val="900"/>
              </a:spcBef>
              <a:buFont typeface="Arial"/>
              <a:buChar char="•"/>
              <a:defRPr sz="1820"/>
            </a:pPr>
            <a:r>
              <a:t>Code to create domain objects loaded with database data occurs in other classes within the Business Layer </a:t>
            </a:r>
            <a:endParaRPr sz="1092">
              <a:solidFill>
                <a:srgbClr val="000000"/>
              </a:solidFill>
            </a:endParaRPr>
          </a:p>
          <a:p>
            <a:pPr lvl="1" marL="704977" indent="-288925" defTabSz="416052">
              <a:lnSpc>
                <a:spcPct val="80000"/>
              </a:lnSpc>
              <a:spcBef>
                <a:spcPts val="900"/>
              </a:spcBef>
              <a:buFont typeface="Arial"/>
              <a:buChar char="•"/>
              <a:defRPr sz="1820"/>
            </a:pPr>
            <a:r>
              <a:t>Only business logic is implemented in domain objects </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2" name="Shape 332"/>
          <p:cNvSpPr/>
          <p:nvPr>
            <p:ph type="title"/>
          </p:nvPr>
        </p:nvSpPr>
        <p:spPr>
          <a:xfrm>
            <a:off x="646111" y="452719"/>
            <a:ext cx="9404723" cy="744035"/>
          </a:xfrm>
          <a:prstGeom prst="rect">
            <a:avLst/>
          </a:prstGeom>
        </p:spPr>
        <p:txBody>
          <a:bodyPr/>
          <a:lstStyle/>
          <a:p>
            <a:pPr/>
            <a:r>
              <a:t>BLL - Specific Design Issues</a:t>
            </a:r>
          </a:p>
        </p:txBody>
      </p:sp>
      <p:sp>
        <p:nvSpPr>
          <p:cNvPr id="333" name="Shape 333"/>
          <p:cNvSpPr/>
          <p:nvPr>
            <p:ph type="body" idx="1"/>
          </p:nvPr>
        </p:nvSpPr>
        <p:spPr>
          <a:xfrm>
            <a:off x="479375" y="1170433"/>
            <a:ext cx="11233250" cy="4896546"/>
          </a:xfrm>
          <a:prstGeom prst="rect">
            <a:avLst/>
          </a:prstGeom>
        </p:spPr>
        <p:txBody>
          <a:bodyPr/>
          <a:lstStyle/>
          <a:p>
            <a:pPr marL="0" indent="0">
              <a:lnSpc>
                <a:spcPct val="80000"/>
              </a:lnSpc>
              <a:buClrTx/>
              <a:buSzTx/>
              <a:buFontTx/>
              <a:buNone/>
              <a:defRPr b="1" sz="2400" u="sng"/>
            </a:pPr>
            <a:r>
              <a:t>Specific Design Issues:</a:t>
            </a:r>
          </a:p>
          <a:p>
            <a:pPr marL="0" indent="0">
              <a:lnSpc>
                <a:spcPct val="80000"/>
              </a:lnSpc>
              <a:buClrTx/>
              <a:buSzTx/>
              <a:buFontTx/>
              <a:buNone/>
              <a:defRPr b="1" sz="2400" u="sng"/>
            </a:pPr>
          </a:p>
          <a:p>
            <a:pPr>
              <a:lnSpc>
                <a:spcPct val="80000"/>
              </a:lnSpc>
            </a:pPr>
            <a:r>
              <a:t>Authentication</a:t>
            </a:r>
          </a:p>
          <a:p>
            <a:pPr>
              <a:lnSpc>
                <a:spcPct val="80000"/>
              </a:lnSpc>
            </a:pPr>
            <a:r>
              <a:t>Authorization</a:t>
            </a:r>
          </a:p>
          <a:p>
            <a:pPr>
              <a:lnSpc>
                <a:spcPct val="80000"/>
              </a:lnSpc>
            </a:pPr>
            <a:r>
              <a:t>Caching</a:t>
            </a:r>
          </a:p>
          <a:p>
            <a:pPr>
              <a:lnSpc>
                <a:spcPct val="80000"/>
              </a:lnSpc>
            </a:pPr>
            <a:r>
              <a:t>Coupling and Cohesion</a:t>
            </a:r>
          </a:p>
          <a:p>
            <a:pPr>
              <a:lnSpc>
                <a:spcPct val="80000"/>
              </a:lnSpc>
            </a:pPr>
            <a:r>
              <a:t>Exception Management</a:t>
            </a:r>
          </a:p>
          <a:p>
            <a:pPr>
              <a:lnSpc>
                <a:spcPct val="80000"/>
              </a:lnSpc>
            </a:pPr>
            <a:r>
              <a:t>Logging, Auditing, and Instrumentation </a:t>
            </a:r>
          </a:p>
          <a:p>
            <a:pPr>
              <a:lnSpc>
                <a:spcPct val="80000"/>
              </a:lnSpc>
            </a:pPr>
            <a:r>
              <a:t>Validation </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5" name="Shape 335"/>
          <p:cNvSpPr/>
          <p:nvPr>
            <p:ph type="title"/>
          </p:nvPr>
        </p:nvSpPr>
        <p:spPr>
          <a:xfrm>
            <a:off x="646111" y="452719"/>
            <a:ext cx="9404723" cy="744035"/>
          </a:xfrm>
          <a:prstGeom prst="rect">
            <a:avLst/>
          </a:prstGeom>
        </p:spPr>
        <p:txBody>
          <a:bodyPr/>
          <a:lstStyle>
            <a:lvl1pPr defTabSz="429768">
              <a:defRPr sz="3948"/>
            </a:lvl1pPr>
          </a:lstStyle>
          <a:p>
            <a:pPr/>
            <a:r>
              <a:t>Specific Design Issues - Authentication</a:t>
            </a:r>
          </a:p>
        </p:txBody>
      </p:sp>
      <p:sp>
        <p:nvSpPr>
          <p:cNvPr id="336" name="Shape 336"/>
          <p:cNvSpPr/>
          <p:nvPr>
            <p:ph type="body" idx="1"/>
          </p:nvPr>
        </p:nvSpPr>
        <p:spPr>
          <a:xfrm>
            <a:off x="479375" y="1170433"/>
            <a:ext cx="11233250" cy="4896546"/>
          </a:xfrm>
          <a:prstGeom prst="rect">
            <a:avLst/>
          </a:prstGeom>
        </p:spPr>
        <p:txBody>
          <a:bodyPr/>
          <a:lstStyle/>
          <a:p>
            <a:pPr marL="0" indent="0">
              <a:lnSpc>
                <a:spcPct val="80000"/>
              </a:lnSpc>
              <a:buClrTx/>
              <a:buSzTx/>
              <a:buFontTx/>
              <a:buNone/>
              <a:defRPr b="1" sz="2400" u="sng"/>
            </a:pPr>
            <a:r>
              <a:t>Authentication:</a:t>
            </a:r>
          </a:p>
          <a:p>
            <a:pPr marL="0" indent="0">
              <a:lnSpc>
                <a:spcPct val="80000"/>
              </a:lnSpc>
              <a:buClrTx/>
              <a:buSzTx/>
              <a:buFontTx/>
              <a:buNone/>
              <a:defRPr b="1" sz="2400" u="sng"/>
            </a:pPr>
          </a:p>
          <a:p>
            <a:pPr>
              <a:lnSpc>
                <a:spcPct val="80000"/>
              </a:lnSpc>
            </a:pPr>
            <a:r>
              <a:t>Avoid authentication in the business layer if it will be used only by a presentation layer or by a service layer on the same tier within a trusted boundary. </a:t>
            </a:r>
            <a:endParaRPr sz="1200">
              <a:solidFill>
                <a:srgbClr val="000000"/>
              </a:solidFill>
            </a:endParaRPr>
          </a:p>
          <a:p>
            <a:pPr>
              <a:lnSpc>
                <a:spcPct val="80000"/>
              </a:lnSpc>
            </a:pPr>
            <a:r>
              <a:t>If your business layer will be used in multiple applications, using separate user stores, consider implementing a single sign-on mechanism. </a:t>
            </a:r>
            <a:endParaRPr sz="1200">
              <a:solidFill>
                <a:srgbClr val="000000"/>
              </a:solidFill>
            </a:endParaRPr>
          </a:p>
          <a:p>
            <a:pPr>
              <a:lnSpc>
                <a:spcPct val="80000"/>
              </a:lnSpc>
            </a:pPr>
            <a:r>
              <a:t>If the presentation and business layers are deployed on the same machine and you must access resources based on the original caller's access control list (ACL) permissions, consider using impersonation. If the presentation and business layers are deployed to separate machines and you must access resources based on the original caller's ACL permissions, consider using delegation. </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8" name="Shape 338"/>
          <p:cNvSpPr/>
          <p:nvPr>
            <p:ph type="title"/>
          </p:nvPr>
        </p:nvSpPr>
        <p:spPr>
          <a:xfrm>
            <a:off x="646111" y="452719"/>
            <a:ext cx="9404723" cy="744035"/>
          </a:xfrm>
          <a:prstGeom prst="rect">
            <a:avLst/>
          </a:prstGeom>
        </p:spPr>
        <p:txBody>
          <a:bodyPr/>
          <a:lstStyle>
            <a:lvl1pPr defTabSz="452627">
              <a:defRPr sz="4158"/>
            </a:lvl1pPr>
          </a:lstStyle>
          <a:p>
            <a:pPr/>
            <a:r>
              <a:t>Specific Design Issues - Authorization</a:t>
            </a:r>
          </a:p>
        </p:txBody>
      </p:sp>
      <p:sp>
        <p:nvSpPr>
          <p:cNvPr id="339" name="Shape 339"/>
          <p:cNvSpPr/>
          <p:nvPr>
            <p:ph type="body" idx="1"/>
          </p:nvPr>
        </p:nvSpPr>
        <p:spPr>
          <a:xfrm>
            <a:off x="479375" y="1170433"/>
            <a:ext cx="11233250" cy="4896546"/>
          </a:xfrm>
          <a:prstGeom prst="rect">
            <a:avLst/>
          </a:prstGeom>
        </p:spPr>
        <p:txBody>
          <a:bodyPr/>
          <a:lstStyle/>
          <a:p>
            <a:pPr marL="0" indent="0">
              <a:lnSpc>
                <a:spcPct val="80000"/>
              </a:lnSpc>
              <a:buClrTx/>
              <a:buSzTx/>
              <a:buFontTx/>
              <a:buNone/>
              <a:defRPr b="1" sz="2400" u="sng"/>
            </a:pPr>
            <a:r>
              <a:t>Authorization:</a:t>
            </a:r>
          </a:p>
          <a:p>
            <a:pPr>
              <a:lnSpc>
                <a:spcPct val="80000"/>
              </a:lnSpc>
            </a:pPr>
            <a:r>
              <a:t>Protect resources by applying authorization to callers based on their identity, account groups, roles, or other contextual information. For roles, consider minimizing the granularity of roles as far as possible to reduce the number of permission combinations required. </a:t>
            </a:r>
          </a:p>
          <a:p>
            <a:pPr>
              <a:lnSpc>
                <a:spcPct val="80000"/>
              </a:lnSpc>
            </a:pPr>
            <a:r>
              <a:t>Consider using role-based authorization for business decisions; resource-based authorization for system auditing; and claims-based authorization when you need to support federated authorization based on a mixture of information such as identity, role, permissions, rights, and other factors. </a:t>
            </a:r>
          </a:p>
          <a:p>
            <a:pPr>
              <a:lnSpc>
                <a:spcPct val="80000"/>
              </a:lnSpc>
            </a:pPr>
            <a:r>
              <a:t>Avoid using impersonation and delegation where possible because it can significantly affect performance and scaling opportunities. It is generally more expensive to impersonate a client on a call than to make the call directly. </a:t>
            </a:r>
          </a:p>
          <a:p>
            <a:pPr>
              <a:lnSpc>
                <a:spcPct val="80000"/>
              </a:lnSpc>
            </a:pPr>
            <a:r>
              <a:t>Do not mix authorization code and business processing code in the same components. </a:t>
            </a:r>
          </a:p>
          <a:p>
            <a:pPr>
              <a:lnSpc>
                <a:spcPct val="80000"/>
              </a:lnSpc>
            </a:pPr>
            <a:r>
              <a:t>As authorization is typically pervasive throughout the application, ensure that your authorization infrastructure does not impose any significant performance overhead.</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1" name="Shape 341"/>
          <p:cNvSpPr/>
          <p:nvPr>
            <p:ph type="title"/>
          </p:nvPr>
        </p:nvSpPr>
        <p:spPr>
          <a:xfrm>
            <a:off x="646111" y="452719"/>
            <a:ext cx="9404723" cy="744035"/>
          </a:xfrm>
          <a:prstGeom prst="rect">
            <a:avLst/>
          </a:prstGeom>
        </p:spPr>
        <p:txBody>
          <a:bodyPr/>
          <a:lstStyle/>
          <a:p>
            <a:pPr/>
            <a:r>
              <a:t>Specific Design Issues - Caching</a:t>
            </a:r>
          </a:p>
        </p:txBody>
      </p:sp>
      <p:sp>
        <p:nvSpPr>
          <p:cNvPr id="342" name="Shape 342"/>
          <p:cNvSpPr/>
          <p:nvPr>
            <p:ph type="body" idx="1"/>
          </p:nvPr>
        </p:nvSpPr>
        <p:spPr>
          <a:xfrm>
            <a:off x="479375" y="1170433"/>
            <a:ext cx="11233250" cy="4896546"/>
          </a:xfrm>
          <a:prstGeom prst="rect">
            <a:avLst/>
          </a:prstGeom>
        </p:spPr>
        <p:txBody>
          <a:bodyPr/>
          <a:lstStyle/>
          <a:p>
            <a:pPr marL="0" indent="0">
              <a:lnSpc>
                <a:spcPct val="80000"/>
              </a:lnSpc>
              <a:buClrTx/>
              <a:buSzTx/>
              <a:buFontTx/>
              <a:buNone/>
              <a:defRPr b="1" sz="2400" u="sng"/>
            </a:pPr>
            <a:r>
              <a:t>Caching:</a:t>
            </a:r>
          </a:p>
          <a:p>
            <a:pPr marL="0" indent="0">
              <a:lnSpc>
                <a:spcPct val="80000"/>
              </a:lnSpc>
              <a:buClrTx/>
              <a:buSzTx/>
              <a:buFontTx/>
              <a:buNone/>
              <a:defRPr b="1" sz="2400" u="sng"/>
            </a:pPr>
          </a:p>
          <a:p>
            <a:pPr>
              <a:lnSpc>
                <a:spcPct val="80000"/>
              </a:lnSpc>
            </a:pPr>
            <a:r>
              <a:t>Consider caching static data that will be reused regularly within the business layer, but avoid caching volatile data. Consider caching data that cannot be retrieved from the database quickly and efficiently, but avoid caching very large volumes of data that can slow down processing. Cache only the minimum required. </a:t>
            </a:r>
            <a:endParaRPr sz="1200">
              <a:solidFill>
                <a:srgbClr val="000000"/>
              </a:solidFill>
            </a:endParaRPr>
          </a:p>
          <a:p>
            <a:pPr>
              <a:lnSpc>
                <a:spcPct val="80000"/>
              </a:lnSpc>
            </a:pPr>
            <a:r>
              <a:t>Consider caching data in a ready to use format within your business layer. </a:t>
            </a:r>
          </a:p>
          <a:p>
            <a:pPr>
              <a:lnSpc>
                <a:spcPct val="80000"/>
              </a:lnSpc>
            </a:pPr>
            <a:r>
              <a:t>Avoid caching sensitive data if possible, or design a mechanism to protect sensitive data in the cache. </a:t>
            </a:r>
          </a:p>
          <a:p>
            <a:pPr>
              <a:lnSpc>
                <a:spcPct val="80000"/>
              </a:lnSpc>
            </a:pPr>
            <a:r>
              <a:t>Consider how Web farm deployment will affect the design of your business layer caching solution. If any server in the farm can handle requests from the same client, your caching solution must support the synchronization of cached data. </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4" name="Shape 344"/>
          <p:cNvSpPr/>
          <p:nvPr>
            <p:ph type="title"/>
          </p:nvPr>
        </p:nvSpPr>
        <p:spPr>
          <a:xfrm>
            <a:off x="646111" y="452719"/>
            <a:ext cx="9404723" cy="744035"/>
          </a:xfrm>
          <a:prstGeom prst="rect">
            <a:avLst/>
          </a:prstGeom>
        </p:spPr>
        <p:txBody>
          <a:bodyPr/>
          <a:lstStyle>
            <a:lvl1pPr defTabSz="347472">
              <a:defRPr sz="3192"/>
            </a:lvl1pPr>
          </a:lstStyle>
          <a:p>
            <a:pPr/>
            <a:r>
              <a:t>Specific Design Issues - Coupling and Cohesion</a:t>
            </a:r>
          </a:p>
        </p:txBody>
      </p:sp>
      <p:sp>
        <p:nvSpPr>
          <p:cNvPr id="345" name="Shape 345"/>
          <p:cNvSpPr/>
          <p:nvPr>
            <p:ph type="body" idx="1"/>
          </p:nvPr>
        </p:nvSpPr>
        <p:spPr>
          <a:xfrm>
            <a:off x="479375" y="1170433"/>
            <a:ext cx="11233250" cy="4896546"/>
          </a:xfrm>
          <a:prstGeom prst="rect">
            <a:avLst/>
          </a:prstGeom>
        </p:spPr>
        <p:txBody>
          <a:bodyPr/>
          <a:lstStyle/>
          <a:p>
            <a:pPr marL="0" indent="0">
              <a:lnSpc>
                <a:spcPct val="80000"/>
              </a:lnSpc>
              <a:buClrTx/>
              <a:buSzTx/>
              <a:buFontTx/>
              <a:buNone/>
              <a:defRPr b="1" sz="2400" u="sng"/>
            </a:pPr>
            <a:r>
              <a:t>Coupling and Cohesion:</a:t>
            </a:r>
          </a:p>
          <a:p>
            <a:pPr>
              <a:lnSpc>
                <a:spcPct val="80000"/>
              </a:lnSpc>
            </a:pPr>
            <a:r>
              <a:t>Avoid circular dependencies. The business layer should know only about the layer below (the data access layer), and not the layer above (the presentation layer or external applications that access the business layer directly). </a:t>
            </a:r>
          </a:p>
          <a:p>
            <a:pPr>
              <a:lnSpc>
                <a:spcPct val="80000"/>
              </a:lnSpc>
            </a:pPr>
            <a:r>
              <a:t>Use abstraction to implement a loosely coupled interface. This can be achieved with interface components, common interface definitions, or shared abstraction where concrete components depend on abstractions and not on other concrete components (the principle of Dependency Inversion). </a:t>
            </a:r>
          </a:p>
          <a:p>
            <a:pPr>
              <a:lnSpc>
                <a:spcPct val="80000"/>
              </a:lnSpc>
            </a:pPr>
            <a:r>
              <a:t>Design for tight coupling within the business layer unless dynamic behavior requires loose coupling. </a:t>
            </a:r>
          </a:p>
          <a:p>
            <a:pPr>
              <a:lnSpc>
                <a:spcPct val="80000"/>
              </a:lnSpc>
            </a:pPr>
            <a:r>
              <a:t>Design for high cohesion. Components should contain only functionality specifically related to that component. Always avoid mixing data access logic with business logic in your business components. </a:t>
            </a:r>
          </a:p>
          <a:p>
            <a:pPr>
              <a:lnSpc>
                <a:spcPct val="80000"/>
              </a:lnSpc>
            </a:pPr>
            <a:r>
              <a:t>Consider using message-based interfaces to expose business components to reduce coupling and allow them to be located on separate physical tiers if required. </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Shape 293"/>
          <p:cNvSpPr/>
          <p:nvPr>
            <p:ph type="title"/>
          </p:nvPr>
        </p:nvSpPr>
        <p:spPr>
          <a:xfrm>
            <a:off x="646111" y="452719"/>
            <a:ext cx="9404723" cy="744035"/>
          </a:xfrm>
          <a:prstGeom prst="rect">
            <a:avLst/>
          </a:prstGeom>
        </p:spPr>
        <p:txBody>
          <a:bodyPr/>
          <a:lstStyle/>
          <a:p>
            <a:pPr/>
            <a:r>
              <a:t>Business Layer - Overview</a:t>
            </a:r>
          </a:p>
        </p:txBody>
      </p:sp>
      <p:sp>
        <p:nvSpPr>
          <p:cNvPr id="294" name="Shape 294"/>
          <p:cNvSpPr/>
          <p:nvPr>
            <p:ph type="body" idx="1"/>
          </p:nvPr>
        </p:nvSpPr>
        <p:spPr>
          <a:xfrm>
            <a:off x="695399" y="1660405"/>
            <a:ext cx="10465298" cy="4360884"/>
          </a:xfrm>
          <a:prstGeom prst="rect">
            <a:avLst/>
          </a:prstGeom>
        </p:spPr>
        <p:txBody>
          <a:bodyPr/>
          <a:lstStyle/>
          <a:p>
            <a:pPr marL="264032" indent="-264032" defTabSz="352043">
              <a:spcBef>
                <a:spcPts val="700"/>
              </a:spcBef>
              <a:defRPr sz="1540"/>
            </a:pPr>
            <a:r>
              <a:t>Business Layer includes all the functional algorithms and calculations that make the system work and interact with other layers </a:t>
            </a:r>
          </a:p>
          <a:p>
            <a:pPr marL="264032" indent="-264032" defTabSz="352043">
              <a:spcBef>
                <a:spcPts val="700"/>
              </a:spcBef>
              <a:defRPr b="1" sz="1540"/>
            </a:pPr>
            <a:r>
              <a:rPr b="0"/>
              <a:t>It is the nerve system of the whole system and contains most of its core logic, often termed as Business Logic Layer BLL</a:t>
            </a:r>
            <a:endParaRPr b="0"/>
          </a:p>
          <a:p>
            <a:pPr marL="264032" indent="-264032" defTabSz="352043">
              <a:spcBef>
                <a:spcPts val="700"/>
              </a:spcBef>
              <a:defRPr sz="1540"/>
            </a:pPr>
            <a:r>
              <a:t>BLL is the software system part that deals with business-related tasks, consists of an array of operations that execute on some data</a:t>
            </a:r>
          </a:p>
          <a:p>
            <a:pPr marL="264032" indent="-264032" defTabSz="352043">
              <a:spcBef>
                <a:spcPts val="700"/>
              </a:spcBef>
              <a:defRPr sz="1540"/>
            </a:pPr>
            <a:r>
              <a:t>Data is modelled after the real entities in problem’s domain - invoices, customers, orders etc. and operations try to model business process or individual steps of a single process creating invoice, adding customers, posting orders etc. In BLL:</a:t>
            </a:r>
          </a:p>
          <a:p>
            <a:pPr lvl="2" marL="1235242" indent="-257342" defTabSz="352043">
              <a:spcBef>
                <a:spcPts val="700"/>
              </a:spcBef>
              <a:buClrTx/>
              <a:buSzPct val="100000"/>
              <a:buFontTx/>
              <a:buAutoNum type="alphaUcPeriod" startAt="1"/>
              <a:defRPr sz="1540"/>
            </a:pPr>
            <a:r>
              <a:t>Object Model which models business entities</a:t>
            </a:r>
          </a:p>
          <a:p>
            <a:pPr lvl="2" marL="1235242" indent="-257342" defTabSz="352043">
              <a:spcBef>
                <a:spcPts val="700"/>
              </a:spcBef>
              <a:buClrTx/>
              <a:buSzPct val="100000"/>
              <a:buFontTx/>
              <a:buAutoNum type="alphaUcPeriod" startAt="1"/>
              <a:defRPr sz="1540"/>
            </a:pPr>
            <a:r>
              <a:t>Business Rules that express all customer policies and requirements</a:t>
            </a:r>
          </a:p>
          <a:p>
            <a:pPr lvl="2" marL="1235242" indent="-257342" defTabSz="352043">
              <a:spcBef>
                <a:spcPts val="700"/>
              </a:spcBef>
              <a:buClrTx/>
              <a:buSzPct val="100000"/>
              <a:buFontTx/>
              <a:buAutoNum type="alphaUcPeriod" startAt="1"/>
              <a:defRPr sz="1540"/>
            </a:pPr>
            <a:r>
              <a:t>Services to implement autonomous functionalities</a:t>
            </a:r>
          </a:p>
          <a:p>
            <a:pPr lvl="2" marL="1235242" indent="-257342" defTabSz="352043">
              <a:spcBef>
                <a:spcPts val="700"/>
              </a:spcBef>
              <a:buClrTx/>
              <a:buSzPct val="100000"/>
              <a:buFontTx/>
              <a:buAutoNum type="alphaUcPeriod" startAt="1"/>
              <a:defRPr sz="1540"/>
            </a:pPr>
            <a:r>
              <a:t>Workflows to define how data is passed around</a:t>
            </a:r>
          </a:p>
          <a:p>
            <a:pPr marL="264032" indent="-264032" defTabSz="352043">
              <a:spcBef>
                <a:spcPts val="700"/>
              </a:spcBef>
              <a:defRPr sz="1540"/>
            </a:pPr>
            <a:r>
              <a:t>Security is important in BLL as its code acts as a gatekeeper. BLL Security essentially means role-based security to restrict access to business object only to authorised users</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7" name="Shape 347"/>
          <p:cNvSpPr/>
          <p:nvPr>
            <p:ph type="title"/>
          </p:nvPr>
        </p:nvSpPr>
        <p:spPr>
          <a:xfrm>
            <a:off x="646111" y="452719"/>
            <a:ext cx="9404723" cy="744035"/>
          </a:xfrm>
          <a:prstGeom prst="rect">
            <a:avLst/>
          </a:prstGeom>
        </p:spPr>
        <p:txBody>
          <a:bodyPr/>
          <a:lstStyle>
            <a:lvl1pPr defTabSz="342900">
              <a:defRPr sz="3150"/>
            </a:lvl1pPr>
          </a:lstStyle>
          <a:p>
            <a:pPr/>
            <a:r>
              <a:t>Specific Design Issues - Exception Management</a:t>
            </a:r>
          </a:p>
        </p:txBody>
      </p:sp>
      <p:sp>
        <p:nvSpPr>
          <p:cNvPr id="348" name="Shape 348"/>
          <p:cNvSpPr/>
          <p:nvPr>
            <p:ph type="body" idx="1"/>
          </p:nvPr>
        </p:nvSpPr>
        <p:spPr>
          <a:xfrm>
            <a:off x="479375" y="1170433"/>
            <a:ext cx="11233250" cy="4896546"/>
          </a:xfrm>
          <a:prstGeom prst="rect">
            <a:avLst/>
          </a:prstGeom>
        </p:spPr>
        <p:txBody>
          <a:bodyPr/>
          <a:lstStyle/>
          <a:p>
            <a:pPr marL="0" indent="0">
              <a:lnSpc>
                <a:spcPct val="80000"/>
              </a:lnSpc>
              <a:buClrTx/>
              <a:buSzTx/>
              <a:buFontTx/>
              <a:buNone/>
              <a:defRPr b="1" sz="2400" u="sng"/>
            </a:pPr>
            <a:r>
              <a:t>Exception Management:</a:t>
            </a:r>
          </a:p>
          <a:p>
            <a:pPr>
              <a:lnSpc>
                <a:spcPct val="80000"/>
              </a:lnSpc>
            </a:pPr>
            <a:r>
              <a:t>Only catch internal exceptions that you can handle, or if you need to add information. For example, catch data conversion exceptions that can occur when trying to convert null values. Do not use exceptions to control business logic or application flow. </a:t>
            </a:r>
            <a:endParaRPr sz="1200">
              <a:solidFill>
                <a:srgbClr val="000000"/>
              </a:solidFill>
            </a:endParaRPr>
          </a:p>
          <a:p>
            <a:pPr>
              <a:lnSpc>
                <a:spcPct val="80000"/>
              </a:lnSpc>
            </a:pPr>
            <a:r>
              <a:t>Design an appropriate exception propagation strategy. For example, allow exceptions to bubble up to boundary layers where they can be logged and transformed as necessary before passing them to the next layer. Consider including a context identifier so that related exceptions can be associated across layers when performing root cause analysis of errors and faults. </a:t>
            </a:r>
            <a:endParaRPr sz="1200">
              <a:solidFill>
                <a:srgbClr val="000000"/>
              </a:solidFill>
            </a:endParaRPr>
          </a:p>
          <a:p>
            <a:pPr>
              <a:lnSpc>
                <a:spcPct val="80000"/>
              </a:lnSpc>
            </a:pPr>
            <a:r>
              <a:t>Ensure that you catch exceptions that will not be caught elsewhere (such as in a global error handler), and clean up resources and state after an exception occurs. </a:t>
            </a:r>
            <a:endParaRPr sz="1200">
              <a:solidFill>
                <a:srgbClr val="000000"/>
              </a:solidFill>
            </a:endParaRPr>
          </a:p>
          <a:p>
            <a:pPr>
              <a:lnSpc>
                <a:spcPct val="80000"/>
              </a:lnSpc>
            </a:pPr>
            <a:r>
              <a:t>Design an appropriate logging and notification strategy for critical errors and exceptions that logs sufficient detail from exceptions and does not reveal sensitive information. </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0" name="Shape 350"/>
          <p:cNvSpPr/>
          <p:nvPr>
            <p:ph type="title"/>
          </p:nvPr>
        </p:nvSpPr>
        <p:spPr>
          <a:xfrm>
            <a:off x="646111" y="452719"/>
            <a:ext cx="9404723" cy="744035"/>
          </a:xfrm>
          <a:prstGeom prst="rect">
            <a:avLst/>
          </a:prstGeom>
        </p:spPr>
        <p:txBody>
          <a:bodyPr/>
          <a:lstStyle>
            <a:lvl1pPr defTabSz="265175">
              <a:defRPr sz="2435"/>
            </a:lvl1pPr>
          </a:lstStyle>
          <a:p>
            <a:pPr/>
            <a:r>
              <a:t>Specific Design Issues - Logging, Auditing and Instrumentation</a:t>
            </a:r>
          </a:p>
        </p:txBody>
      </p:sp>
      <p:sp>
        <p:nvSpPr>
          <p:cNvPr id="351" name="Shape 351"/>
          <p:cNvSpPr/>
          <p:nvPr>
            <p:ph type="body" idx="1"/>
          </p:nvPr>
        </p:nvSpPr>
        <p:spPr>
          <a:xfrm>
            <a:off x="479375" y="1170433"/>
            <a:ext cx="11233250" cy="4896546"/>
          </a:xfrm>
          <a:prstGeom prst="rect">
            <a:avLst/>
          </a:prstGeom>
        </p:spPr>
        <p:txBody>
          <a:bodyPr/>
          <a:lstStyle/>
          <a:p>
            <a:pPr marL="0" indent="0">
              <a:lnSpc>
                <a:spcPct val="80000"/>
              </a:lnSpc>
              <a:buClrTx/>
              <a:buSzTx/>
              <a:buFontTx/>
              <a:buNone/>
              <a:defRPr b="1" sz="2400" u="sng"/>
            </a:pPr>
            <a:r>
              <a:t>Logging, Auditing and Instrumentation:</a:t>
            </a:r>
          </a:p>
          <a:p>
            <a:pPr marL="0" indent="0">
              <a:lnSpc>
                <a:spcPct val="80000"/>
              </a:lnSpc>
              <a:buClrTx/>
              <a:buSzTx/>
              <a:buFontTx/>
              <a:buNone/>
              <a:defRPr b="1" sz="2400" u="sng"/>
            </a:pPr>
          </a:p>
          <a:p>
            <a:pPr>
              <a:lnSpc>
                <a:spcPct val="80000"/>
              </a:lnSpc>
            </a:pPr>
            <a:r>
              <a:t>Centralize the logging, auditing, and instrumentation for your business layer. Consider using a library such as patterns &amp; practices Enterprise Library, or a third party solutions such as the Apache Logging Services "log4Net" or Jaroslaw Kowalski's "NLog," to implement exception handling and logging features. </a:t>
            </a:r>
          </a:p>
          <a:p>
            <a:pPr>
              <a:lnSpc>
                <a:spcPct val="80000"/>
              </a:lnSpc>
            </a:pPr>
            <a:r>
              <a:t>Include instrumentation for system critical and business critical events in your business components. </a:t>
            </a:r>
          </a:p>
          <a:p>
            <a:pPr>
              <a:lnSpc>
                <a:spcPct val="80000"/>
              </a:lnSpc>
            </a:pPr>
            <a:r>
              <a:t>Do not store business sensitive information in the log files. </a:t>
            </a:r>
          </a:p>
          <a:p>
            <a:pPr>
              <a:lnSpc>
                <a:spcPct val="80000"/>
              </a:lnSpc>
            </a:pPr>
            <a:r>
              <a:t>Ensure that a logging failure does not affect normal business layer functionality. </a:t>
            </a:r>
          </a:p>
          <a:p>
            <a:pPr>
              <a:lnSpc>
                <a:spcPct val="80000"/>
              </a:lnSpc>
            </a:pPr>
            <a:r>
              <a:t>Consider auditing and logging all access to functions within business layer.</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3" name="Shape 353"/>
          <p:cNvSpPr/>
          <p:nvPr>
            <p:ph type="title"/>
          </p:nvPr>
        </p:nvSpPr>
        <p:spPr>
          <a:xfrm>
            <a:off x="646111" y="452719"/>
            <a:ext cx="9404723" cy="744035"/>
          </a:xfrm>
          <a:prstGeom prst="rect">
            <a:avLst/>
          </a:prstGeom>
        </p:spPr>
        <p:txBody>
          <a:bodyPr/>
          <a:lstStyle/>
          <a:p>
            <a:pPr/>
            <a:r>
              <a:t>Specific Design Issues - Validation</a:t>
            </a:r>
          </a:p>
        </p:txBody>
      </p:sp>
      <p:sp>
        <p:nvSpPr>
          <p:cNvPr id="354" name="Shape 354"/>
          <p:cNvSpPr/>
          <p:nvPr>
            <p:ph type="body" idx="1"/>
          </p:nvPr>
        </p:nvSpPr>
        <p:spPr>
          <a:xfrm>
            <a:off x="479375" y="1170433"/>
            <a:ext cx="11233250" cy="4896546"/>
          </a:xfrm>
          <a:prstGeom prst="rect">
            <a:avLst/>
          </a:prstGeom>
        </p:spPr>
        <p:txBody>
          <a:bodyPr/>
          <a:lstStyle/>
          <a:p>
            <a:pPr marL="0" indent="0">
              <a:lnSpc>
                <a:spcPct val="80000"/>
              </a:lnSpc>
              <a:buClrTx/>
              <a:buSzTx/>
              <a:buFontTx/>
              <a:buNone/>
              <a:defRPr b="1" sz="2400" u="sng"/>
            </a:pPr>
            <a:r>
              <a:t>Validation:</a:t>
            </a:r>
          </a:p>
          <a:p>
            <a:pPr marL="0" indent="0">
              <a:lnSpc>
                <a:spcPct val="80000"/>
              </a:lnSpc>
              <a:buClrTx/>
              <a:buSzTx/>
              <a:buFontTx/>
              <a:buNone/>
              <a:defRPr b="1" sz="2400" u="sng"/>
            </a:pPr>
          </a:p>
          <a:p>
            <a:pPr>
              <a:lnSpc>
                <a:spcPct val="80000"/>
              </a:lnSpc>
            </a:pPr>
            <a:r>
              <a:t>Validate all input and method parameters within the business layer, even when input validation occurs in the presentation layer. </a:t>
            </a:r>
            <a:endParaRPr sz="1200">
              <a:solidFill>
                <a:srgbClr val="000000"/>
              </a:solidFill>
            </a:endParaRPr>
          </a:p>
          <a:p>
            <a:pPr>
              <a:lnSpc>
                <a:spcPct val="80000"/>
              </a:lnSpc>
            </a:pPr>
            <a:r>
              <a:t>Centralize your validation approach to maximize testability and reuse. </a:t>
            </a:r>
            <a:endParaRPr sz="1200">
              <a:solidFill>
                <a:srgbClr val="000000"/>
              </a:solidFill>
            </a:endParaRPr>
          </a:p>
          <a:p>
            <a:pPr>
              <a:lnSpc>
                <a:spcPct val="80000"/>
              </a:lnSpc>
            </a:pPr>
            <a:r>
              <a:t>Constrain, reject, and sanitize user input. In other words, assume that all user input is malicious. Validate input data for length, range, format, and type. </a:t>
            </a:r>
            <a:endParaRPr sz="1200">
              <a:solidFill>
                <a:srgbClr val="000000"/>
              </a:solidFill>
            </a:endParaRP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6" name="Shape 356"/>
          <p:cNvSpPr/>
          <p:nvPr>
            <p:ph type="title"/>
          </p:nvPr>
        </p:nvSpPr>
        <p:spPr>
          <a:xfrm>
            <a:off x="646111" y="452719"/>
            <a:ext cx="9404723" cy="744035"/>
          </a:xfrm>
          <a:prstGeom prst="rect">
            <a:avLst/>
          </a:prstGeom>
        </p:spPr>
        <p:txBody>
          <a:bodyPr/>
          <a:lstStyle/>
          <a:p>
            <a:pPr/>
            <a:r>
              <a:t>Deployment Considerations</a:t>
            </a:r>
          </a:p>
        </p:txBody>
      </p:sp>
      <p:sp>
        <p:nvSpPr>
          <p:cNvPr id="357" name="Shape 357"/>
          <p:cNvSpPr/>
          <p:nvPr>
            <p:ph type="body" idx="1"/>
          </p:nvPr>
        </p:nvSpPr>
        <p:spPr>
          <a:xfrm>
            <a:off x="479375" y="1170433"/>
            <a:ext cx="11233250" cy="4896546"/>
          </a:xfrm>
          <a:prstGeom prst="rect">
            <a:avLst/>
          </a:prstGeom>
        </p:spPr>
        <p:txBody>
          <a:bodyPr/>
          <a:lstStyle/>
          <a:p>
            <a:pPr>
              <a:lnSpc>
                <a:spcPct val="80000"/>
              </a:lnSpc>
            </a:pPr>
            <a:r>
              <a:t>Consider deploying the business layer on the same physical tier as the presentation layer in order to maximize application performance, unless you must use a separate tier due to scalability or security concerns. </a:t>
            </a:r>
            <a:endParaRPr sz="1200">
              <a:solidFill>
                <a:srgbClr val="000000"/>
              </a:solidFill>
            </a:endParaRPr>
          </a:p>
          <a:p>
            <a:pPr>
              <a:lnSpc>
                <a:spcPct val="80000"/>
              </a:lnSpc>
            </a:pPr>
            <a:r>
              <a:t>If you must support a remote business layer, consider using the TCP protocol to improve application performance. </a:t>
            </a:r>
            <a:endParaRPr sz="1200">
              <a:solidFill>
                <a:srgbClr val="000000"/>
              </a:solidFill>
            </a:endParaRPr>
          </a:p>
          <a:p>
            <a:pPr>
              <a:lnSpc>
                <a:spcPct val="80000"/>
              </a:lnSpc>
            </a:pPr>
            <a:r>
              <a:t>Consider using Internet Protocol Security (IPSec) to protect data passed between physical tiers. </a:t>
            </a:r>
          </a:p>
          <a:p>
            <a:pPr>
              <a:lnSpc>
                <a:spcPct val="80000"/>
              </a:lnSpc>
            </a:pPr>
            <a:r>
              <a:t>Consider using Secure Sockets Layer (SSL) encryption to protect calls from business layer components to remote Web services. </a:t>
            </a:r>
            <a:b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9" name="Shape 359"/>
          <p:cNvSpPr/>
          <p:nvPr>
            <p:ph type="title"/>
          </p:nvPr>
        </p:nvSpPr>
        <p:spPr>
          <a:xfrm>
            <a:off x="646111" y="452719"/>
            <a:ext cx="9404723" cy="744035"/>
          </a:xfrm>
          <a:prstGeom prst="rect">
            <a:avLst/>
          </a:prstGeom>
        </p:spPr>
        <p:txBody>
          <a:bodyPr/>
          <a:lstStyle>
            <a:lvl1pPr defTabSz="361188">
              <a:defRPr sz="3318"/>
            </a:lvl1pPr>
          </a:lstStyle>
          <a:p>
            <a:pPr/>
            <a:r>
              <a:t>Deployment Considerations and Design Steps</a:t>
            </a:r>
          </a:p>
        </p:txBody>
      </p:sp>
      <p:sp>
        <p:nvSpPr>
          <p:cNvPr id="360" name="Shape 360"/>
          <p:cNvSpPr/>
          <p:nvPr>
            <p:ph type="body" idx="1"/>
          </p:nvPr>
        </p:nvSpPr>
        <p:spPr>
          <a:xfrm>
            <a:off x="479375" y="1170433"/>
            <a:ext cx="11233250" cy="4896546"/>
          </a:xfrm>
          <a:prstGeom prst="rect">
            <a:avLst/>
          </a:prstGeom>
        </p:spPr>
        <p:txBody>
          <a:bodyPr/>
          <a:lstStyle/>
          <a:p>
            <a:pPr marL="0" indent="0" defTabSz="438911">
              <a:lnSpc>
                <a:spcPct val="80000"/>
              </a:lnSpc>
              <a:spcBef>
                <a:spcPts val="900"/>
              </a:spcBef>
              <a:buClrTx/>
              <a:buSzTx/>
              <a:buFontTx/>
              <a:buNone/>
              <a:defRPr b="1" sz="2304" u="sng"/>
            </a:pPr>
            <a:r>
              <a:t>Deployment Considerations:</a:t>
            </a:r>
          </a:p>
          <a:p>
            <a:pPr marL="329184" indent="-329184" defTabSz="438911">
              <a:lnSpc>
                <a:spcPct val="80000"/>
              </a:lnSpc>
              <a:spcBef>
                <a:spcPts val="900"/>
              </a:spcBef>
              <a:defRPr sz="1919"/>
            </a:pPr>
            <a:r>
              <a:t>Consider deploying the business layer on the same physical tier as the presentation layer in order to maximize application performance, unless you must use a separate tier due to scalability or security concerns. </a:t>
            </a:r>
            <a:endParaRPr sz="1152">
              <a:solidFill>
                <a:srgbClr val="000000"/>
              </a:solidFill>
            </a:endParaRPr>
          </a:p>
          <a:p>
            <a:pPr marL="329184" indent="-329184" defTabSz="438911">
              <a:lnSpc>
                <a:spcPct val="80000"/>
              </a:lnSpc>
              <a:spcBef>
                <a:spcPts val="900"/>
              </a:spcBef>
              <a:defRPr sz="1919"/>
            </a:pPr>
            <a:r>
              <a:t>If you must support a remote business layer, consider using the TCP protocol to improve application performance. </a:t>
            </a:r>
            <a:endParaRPr sz="1152">
              <a:solidFill>
                <a:srgbClr val="000000"/>
              </a:solidFill>
            </a:endParaRPr>
          </a:p>
          <a:p>
            <a:pPr marL="329184" indent="-329184" defTabSz="438911">
              <a:lnSpc>
                <a:spcPct val="80000"/>
              </a:lnSpc>
              <a:spcBef>
                <a:spcPts val="900"/>
              </a:spcBef>
              <a:defRPr sz="1919"/>
            </a:pPr>
            <a:r>
              <a:t>Consider using Internet Protocol Security (IPSec) to protect data passed between physical tiers. </a:t>
            </a:r>
          </a:p>
          <a:p>
            <a:pPr marL="329184" indent="-329184" defTabSz="438911">
              <a:lnSpc>
                <a:spcPct val="80000"/>
              </a:lnSpc>
              <a:spcBef>
                <a:spcPts val="900"/>
              </a:spcBef>
              <a:defRPr sz="1919"/>
            </a:pPr>
            <a:r>
              <a:t>Consider using Secure Sockets Layer (SSL) encryption to protect calls from business layer components to remote Web services. </a:t>
            </a:r>
          </a:p>
          <a:p>
            <a:pPr marL="0" indent="0" defTabSz="438911">
              <a:lnSpc>
                <a:spcPct val="80000"/>
              </a:lnSpc>
              <a:spcBef>
                <a:spcPts val="900"/>
              </a:spcBef>
              <a:buClrTx/>
              <a:buSzTx/>
              <a:buFontTx/>
              <a:buNone/>
              <a:defRPr sz="1919"/>
            </a:pPr>
            <a:r>
              <a:rPr b="1" sz="2304" u="sng"/>
              <a:t>Design Steps:</a:t>
            </a:r>
            <a:endParaRPr sz="1152">
              <a:solidFill>
                <a:srgbClr val="000000"/>
              </a:solidFill>
            </a:endParaRPr>
          </a:p>
          <a:p>
            <a:pPr marL="329184" indent="-329184" defTabSz="438911">
              <a:lnSpc>
                <a:spcPct val="80000"/>
              </a:lnSpc>
              <a:spcBef>
                <a:spcPts val="900"/>
              </a:spcBef>
              <a:defRPr sz="1919"/>
            </a:pPr>
            <a:r>
              <a:t>Create a high level design for your business layer. </a:t>
            </a:r>
            <a:endParaRPr sz="1152">
              <a:solidFill>
                <a:srgbClr val="000000"/>
              </a:solidFill>
            </a:endParaRPr>
          </a:p>
          <a:p>
            <a:pPr marL="329184" indent="-329184" defTabSz="438911">
              <a:lnSpc>
                <a:spcPct val="80000"/>
              </a:lnSpc>
              <a:spcBef>
                <a:spcPts val="900"/>
              </a:spcBef>
              <a:defRPr sz="1919"/>
            </a:pPr>
            <a:r>
              <a:t>Design your business components. </a:t>
            </a:r>
          </a:p>
          <a:p>
            <a:pPr marL="329184" indent="-329184" defTabSz="438911">
              <a:lnSpc>
                <a:spcPct val="80000"/>
              </a:lnSpc>
              <a:spcBef>
                <a:spcPts val="900"/>
              </a:spcBef>
              <a:defRPr sz="1919"/>
            </a:pPr>
            <a:r>
              <a:t>Design your business entity components.</a:t>
            </a:r>
          </a:p>
          <a:p>
            <a:pPr marL="329184" indent="-329184" defTabSz="438911">
              <a:lnSpc>
                <a:spcPct val="80000"/>
              </a:lnSpc>
              <a:spcBef>
                <a:spcPts val="900"/>
              </a:spcBef>
              <a:defRPr sz="1919"/>
            </a:pPr>
            <a:r>
              <a:t>Design your workflow components.</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6" name="Shape 296"/>
          <p:cNvSpPr/>
          <p:nvPr>
            <p:ph type="title"/>
          </p:nvPr>
        </p:nvSpPr>
        <p:spPr>
          <a:xfrm>
            <a:off x="646111" y="452719"/>
            <a:ext cx="9404723" cy="744035"/>
          </a:xfrm>
          <a:prstGeom prst="rect">
            <a:avLst/>
          </a:prstGeom>
        </p:spPr>
        <p:txBody>
          <a:bodyPr/>
          <a:lstStyle>
            <a:lvl1pPr defTabSz="420623">
              <a:defRPr sz="3864"/>
            </a:lvl1pPr>
          </a:lstStyle>
          <a:p>
            <a:pPr/>
            <a:r>
              <a:t>Business Logic Layer - Key Components</a:t>
            </a:r>
          </a:p>
        </p:txBody>
      </p:sp>
      <p:sp>
        <p:nvSpPr>
          <p:cNvPr id="297" name="Shape 297"/>
          <p:cNvSpPr/>
          <p:nvPr>
            <p:ph type="body" idx="1"/>
          </p:nvPr>
        </p:nvSpPr>
        <p:spPr>
          <a:xfrm>
            <a:off x="695400" y="1660405"/>
            <a:ext cx="10873208" cy="4792932"/>
          </a:xfrm>
          <a:prstGeom prst="rect">
            <a:avLst/>
          </a:prstGeom>
        </p:spPr>
        <p:txBody>
          <a:bodyPr/>
          <a:lstStyle/>
          <a:p>
            <a:pPr marL="237957" indent="-237957" defTabSz="406908">
              <a:spcBef>
                <a:spcPts val="800"/>
              </a:spcBef>
              <a:buClrTx/>
              <a:buSzPct val="100000"/>
              <a:buFontTx/>
              <a:buAutoNum type="arabicPeriod" startAt="1"/>
              <a:defRPr b="1" sz="1779"/>
            </a:pPr>
            <a:r>
              <a:rPr u="sng"/>
              <a:t>Application façade</a:t>
            </a:r>
            <a:r>
              <a:t> </a:t>
            </a:r>
            <a:r>
              <a:rPr b="0"/>
              <a:t>- This is an optional component that that provides a simplified interface to BLL components by combining multiple operations into a single operation that makes BLL usage easier. It reduces dependencies as external callers do not need to know the details of BLL components and relationship between them.</a:t>
            </a:r>
            <a:endParaRPr b="0"/>
          </a:p>
          <a:p>
            <a:pPr marL="237957" indent="-237957" defTabSz="406908">
              <a:spcBef>
                <a:spcPts val="800"/>
              </a:spcBef>
              <a:buClrTx/>
              <a:buSzPct val="100000"/>
              <a:buFontTx/>
              <a:buAutoNum type="arabicPeriod" startAt="1"/>
              <a:defRPr b="1" sz="1779"/>
            </a:pPr>
            <a:r>
              <a:rPr u="sng"/>
              <a:t>BLL components</a:t>
            </a:r>
            <a:r>
              <a:rPr b="0"/>
              <a:t> - Any application logic that is concerned with retrieval, processing, transformation, management of application data; business rules and policies; and ensuring data consistency and validation. For max. reuse, it should not contain any application logic that is specific to a use case or user story. Can be divided into 2:</a:t>
            </a:r>
            <a:endParaRPr b="0"/>
          </a:p>
          <a:p>
            <a:pPr lvl="1" marL="862597" indent="-297447" defTabSz="406908">
              <a:spcBef>
                <a:spcPts val="800"/>
              </a:spcBef>
              <a:buClrTx/>
              <a:buSzPct val="100000"/>
              <a:buFontTx/>
              <a:buAutoNum type="alphaUcPeriod" startAt="1"/>
              <a:defRPr b="1" sz="1779"/>
            </a:pPr>
            <a:r>
              <a:t>Business Entities</a:t>
            </a:r>
            <a:r>
              <a:rPr b="0"/>
              <a:t> - Used to pass data between other components. Data can represent real world business entities like products, orders, DB entities like tables etc. Use scalar values for these. Can also be implemented using data structures such as DataSets and XML docs.</a:t>
            </a:r>
            <a:endParaRPr b="0"/>
          </a:p>
          <a:p>
            <a:pPr lvl="1" marL="862597" indent="-297447" defTabSz="406908">
              <a:spcBef>
                <a:spcPts val="800"/>
              </a:spcBef>
              <a:buClrTx/>
              <a:buSzPct val="100000"/>
              <a:buFontTx/>
              <a:buAutoNum type="alphaUcPeriod" startAt="1"/>
              <a:defRPr b="1" sz="1779"/>
            </a:pPr>
            <a:r>
              <a:t>Business Workflows</a:t>
            </a:r>
            <a:r>
              <a:rPr b="0"/>
              <a:t> - Many business processes involve multiple steps that must be performed in correct order and orchestrated. Business workflows define and co-ordinate long-running, multi-step business processes, and can be implemented using business process management tools.</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Shape 299"/>
          <p:cNvSpPr/>
          <p:nvPr>
            <p:ph type="title"/>
          </p:nvPr>
        </p:nvSpPr>
        <p:spPr>
          <a:xfrm>
            <a:off x="646111" y="452719"/>
            <a:ext cx="9404723" cy="744035"/>
          </a:xfrm>
          <a:prstGeom prst="rect">
            <a:avLst/>
          </a:prstGeom>
        </p:spPr>
        <p:txBody>
          <a:bodyPr/>
          <a:lstStyle/>
          <a:p>
            <a:pPr/>
            <a:r>
              <a:t>BLL - General Design Considerations</a:t>
            </a:r>
          </a:p>
        </p:txBody>
      </p:sp>
      <p:sp>
        <p:nvSpPr>
          <p:cNvPr id="300" name="Shape 300"/>
          <p:cNvSpPr/>
          <p:nvPr>
            <p:ph type="body" idx="1"/>
          </p:nvPr>
        </p:nvSpPr>
        <p:spPr>
          <a:xfrm>
            <a:off x="695399" y="1412775"/>
            <a:ext cx="11233250" cy="5256585"/>
          </a:xfrm>
          <a:prstGeom prst="rect">
            <a:avLst/>
          </a:prstGeom>
        </p:spPr>
        <p:txBody>
          <a:bodyPr/>
          <a:lstStyle/>
          <a:p>
            <a:pPr marL="336042" indent="-336042" defTabSz="448055">
              <a:lnSpc>
                <a:spcPct val="80000"/>
              </a:lnSpc>
              <a:spcBef>
                <a:spcPts val="900"/>
              </a:spcBef>
              <a:defRPr b="1" sz="1666"/>
            </a:pPr>
            <a:r>
              <a:t>Decide if you need separate Business Layer: 			</a:t>
            </a:r>
          </a:p>
          <a:p>
            <a:pPr lvl="1" marL="759206" indent="-311150" defTabSz="448055">
              <a:lnSpc>
                <a:spcPct val="80000"/>
              </a:lnSpc>
              <a:spcBef>
                <a:spcPts val="900"/>
              </a:spcBef>
              <a:buFont typeface="Arial"/>
              <a:buChar char="•"/>
              <a:defRPr sz="1666"/>
            </a:pPr>
            <a:r>
              <a:t>Always a good idea to separate business layer where possible to improve maintainability of the application. Exception where applications have few or no business logic (other than data validation)</a:t>
            </a:r>
          </a:p>
          <a:p>
            <a:pPr marL="336042" indent="-336042" defTabSz="448055">
              <a:lnSpc>
                <a:spcPct val="80000"/>
              </a:lnSpc>
              <a:spcBef>
                <a:spcPts val="900"/>
              </a:spcBef>
              <a:defRPr b="1" sz="1666"/>
            </a:pPr>
            <a:r>
              <a:t>Identify responsibilities and consumers of your Business Layer</a:t>
            </a:r>
            <a:r>
              <a:t>: 			</a:t>
            </a:r>
          </a:p>
          <a:p>
            <a:pPr lvl="1" marL="759206" indent="-311150" defTabSz="448055">
              <a:lnSpc>
                <a:spcPct val="80000"/>
              </a:lnSpc>
              <a:spcBef>
                <a:spcPts val="900"/>
              </a:spcBef>
              <a:buFont typeface="Arial"/>
              <a:buChar char="•"/>
              <a:defRPr sz="1666"/>
            </a:pPr>
            <a:r>
              <a:t>Helps decide the tasks that must be accomplished and how BLL should be exposed. Use BLL for processing complex business rules, transforming data, applying policies and for validation. Good idea to expose BLL as a service if used by Presentation Layer and external applications.</a:t>
            </a:r>
          </a:p>
          <a:p>
            <a:pPr marL="336042" indent="-336042" defTabSz="448055">
              <a:lnSpc>
                <a:spcPct val="80000"/>
              </a:lnSpc>
              <a:spcBef>
                <a:spcPts val="900"/>
              </a:spcBef>
              <a:defRPr b="1" sz="1666"/>
            </a:pPr>
            <a:r>
              <a:t>Do not mix different types of components in your Business Layer: 			</a:t>
            </a:r>
          </a:p>
          <a:p>
            <a:pPr lvl="1" marL="759206" indent="-311150" defTabSz="448055">
              <a:lnSpc>
                <a:spcPct val="80000"/>
              </a:lnSpc>
              <a:spcBef>
                <a:spcPts val="900"/>
              </a:spcBef>
              <a:buFont typeface="Arial"/>
              <a:buChar char="•"/>
              <a:defRPr sz="1666"/>
            </a:pPr>
            <a:r>
              <a:t>Decouple and avoid mixing BLL  from Presentation and Data Access layer / code to simplify testing of business functionality. Use BLL to centralise common business logic functions and promote reuse.</a:t>
            </a:r>
          </a:p>
          <a:p>
            <a:pPr marL="336042" indent="-336042" defTabSz="448055">
              <a:lnSpc>
                <a:spcPct val="80000"/>
              </a:lnSpc>
              <a:spcBef>
                <a:spcPts val="900"/>
              </a:spcBef>
              <a:defRPr b="1" sz="1666"/>
            </a:pPr>
            <a:r>
              <a:t>Reduce round trips when using remote BLL:</a:t>
            </a:r>
          </a:p>
          <a:p>
            <a:pPr lvl="1" marL="759206" indent="-311150" defTabSz="448055">
              <a:lnSpc>
                <a:spcPct val="80000"/>
              </a:lnSpc>
              <a:spcBef>
                <a:spcPts val="900"/>
              </a:spcBef>
              <a:buFont typeface="Arial"/>
              <a:buChar char="•"/>
              <a:defRPr sz="1666"/>
            </a:pPr>
            <a:r>
              <a:t>Consider implementing a message-based remote application façade if BLL is on a separate physical tier from other layers and clients that it is interacting with. Consider using coarse-grained packages for transporting data over network such as Data Transfer Objects (DTO)</a:t>
            </a:r>
          </a:p>
          <a:p>
            <a:pPr marL="336042" indent="-336042" defTabSz="448055">
              <a:lnSpc>
                <a:spcPct val="80000"/>
              </a:lnSpc>
              <a:spcBef>
                <a:spcPts val="900"/>
              </a:spcBef>
              <a:defRPr b="1" sz="1666"/>
            </a:pPr>
            <a:r>
              <a:t>Avoid tight coupling between layers: 			</a:t>
            </a:r>
          </a:p>
          <a:p>
            <a:pPr lvl="1" marL="759206" indent="-311150" defTabSz="448055">
              <a:lnSpc>
                <a:spcPct val="80000"/>
              </a:lnSpc>
              <a:spcBef>
                <a:spcPts val="900"/>
              </a:spcBef>
              <a:buFont typeface="Arial"/>
              <a:buChar char="•"/>
              <a:defRPr sz="1666"/>
            </a:pPr>
            <a:r>
              <a:t>Use principles of abstraction to minimise coupling when creating an interface for BLL such as public object interfaces, common interface definitions, abstract base classes or messaging. For web applications consider message-based interface between Business and Presentation Layer.</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Shape 302"/>
          <p:cNvSpPr/>
          <p:nvPr>
            <p:ph type="title"/>
          </p:nvPr>
        </p:nvSpPr>
        <p:spPr>
          <a:xfrm>
            <a:off x="646111" y="452719"/>
            <a:ext cx="9404723" cy="744035"/>
          </a:xfrm>
          <a:prstGeom prst="rect">
            <a:avLst/>
          </a:prstGeom>
        </p:spPr>
        <p:txBody>
          <a:bodyPr/>
          <a:lstStyle/>
          <a:p>
            <a:pPr/>
            <a:r>
              <a:t>BLL - Architectural Patterns</a:t>
            </a:r>
          </a:p>
        </p:txBody>
      </p:sp>
      <p:sp>
        <p:nvSpPr>
          <p:cNvPr id="303" name="Shape 303"/>
          <p:cNvSpPr/>
          <p:nvPr>
            <p:ph type="body" idx="1"/>
          </p:nvPr>
        </p:nvSpPr>
        <p:spPr>
          <a:xfrm>
            <a:off x="695399" y="1412775"/>
            <a:ext cx="11233250" cy="4896545"/>
          </a:xfrm>
          <a:prstGeom prst="rect">
            <a:avLst/>
          </a:prstGeom>
        </p:spPr>
        <p:txBody>
          <a:bodyPr/>
          <a:lstStyle/>
          <a:p>
            <a:pPr marL="0" indent="0">
              <a:lnSpc>
                <a:spcPct val="80000"/>
              </a:lnSpc>
              <a:buClrTx/>
              <a:buSzTx/>
              <a:buFontTx/>
              <a:buNone/>
              <a:defRPr b="1" sz="2400" u="sng"/>
            </a:pPr>
            <a:r>
              <a:t>Transaction Script:</a:t>
            </a:r>
          </a:p>
          <a:p>
            <a:pPr>
              <a:lnSpc>
                <a:spcPct val="80000"/>
              </a:lnSpc>
            </a:pPr>
            <a:r>
              <a:t>Simplest pattern for BLL. Implements a direct mapping of business components to user actions</a:t>
            </a:r>
          </a:p>
          <a:p>
            <a:pPr>
              <a:lnSpc>
                <a:spcPct val="80000"/>
              </a:lnSpc>
            </a:pPr>
            <a:r>
              <a:t>For each user action in Presentation Layer, a method is created which is called Transaction Script</a:t>
            </a:r>
          </a:p>
          <a:p>
            <a:pPr>
              <a:lnSpc>
                <a:spcPct val="80000"/>
              </a:lnSpc>
            </a:pPr>
            <a:r>
              <a:t>Advantages:</a:t>
            </a:r>
          </a:p>
          <a:p>
            <a:pPr lvl="1">
              <a:lnSpc>
                <a:spcPct val="80000"/>
              </a:lnSpc>
              <a:buFont typeface="Arial"/>
              <a:buChar char="•"/>
            </a:pPr>
            <a:r>
              <a:t>Simplicity</a:t>
            </a:r>
          </a:p>
          <a:p>
            <a:pPr lvl="1">
              <a:lnSpc>
                <a:spcPct val="80000"/>
              </a:lnSpc>
              <a:buFont typeface="Arial"/>
              <a:buChar char="•"/>
            </a:pPr>
            <a:r>
              <a:t>Good choice for small applications with uncomplicated business logic</a:t>
            </a:r>
          </a:p>
          <a:p>
            <a:pPr lvl="1">
              <a:lnSpc>
                <a:spcPct val="80000"/>
              </a:lnSpc>
              <a:buFont typeface="Arial"/>
              <a:buChar char="•"/>
            </a:pPr>
            <a:r>
              <a:t>May be composed of reusable subroutines and components</a:t>
            </a:r>
          </a:p>
          <a:p>
            <a:pPr>
              <a:lnSpc>
                <a:spcPct val="80000"/>
              </a:lnSpc>
            </a:pPr>
            <a:r>
              <a:t>Disadvantages:</a:t>
            </a:r>
          </a:p>
          <a:p>
            <a:pPr lvl="1">
              <a:lnSpc>
                <a:spcPct val="80000"/>
              </a:lnSpc>
              <a:buFont typeface="Arial"/>
              <a:buChar char="•"/>
            </a:pPr>
            <a:r>
              <a:t>Code duplication</a:t>
            </a:r>
          </a:p>
          <a:p>
            <a:pPr lvl="1">
              <a:lnSpc>
                <a:spcPct val="80000"/>
              </a:lnSpc>
              <a:buFont typeface="Arial"/>
              <a:buChar char="•"/>
            </a:pPr>
            <a:r>
              <a:t>Refactoring code to reuse becomes difficult as application complexity increases</a:t>
            </a:r>
          </a:p>
          <a:p>
            <a:pPr lvl="1">
              <a:lnSpc>
                <a:spcPct val="80000"/>
              </a:lnSpc>
              <a:buFont typeface="Arial"/>
              <a:buChar char="•"/>
            </a:pPr>
            <a:r>
              <a:t>Violates OO design principles</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Shape 305"/>
          <p:cNvSpPr/>
          <p:nvPr>
            <p:ph type="title"/>
          </p:nvPr>
        </p:nvSpPr>
        <p:spPr>
          <a:xfrm>
            <a:off x="646111" y="452719"/>
            <a:ext cx="9404723" cy="744035"/>
          </a:xfrm>
          <a:prstGeom prst="rect">
            <a:avLst/>
          </a:prstGeom>
        </p:spPr>
        <p:txBody>
          <a:bodyPr/>
          <a:lstStyle/>
          <a:p>
            <a:pPr/>
            <a:r>
              <a:t>BLL - Architectural Patterns</a:t>
            </a:r>
          </a:p>
        </p:txBody>
      </p:sp>
      <p:sp>
        <p:nvSpPr>
          <p:cNvPr id="306" name="Shape 306"/>
          <p:cNvSpPr/>
          <p:nvPr>
            <p:ph type="body" idx="1"/>
          </p:nvPr>
        </p:nvSpPr>
        <p:spPr>
          <a:xfrm>
            <a:off x="695399" y="1412775"/>
            <a:ext cx="11233250" cy="4896545"/>
          </a:xfrm>
          <a:prstGeom prst="rect">
            <a:avLst/>
          </a:prstGeom>
        </p:spPr>
        <p:txBody>
          <a:bodyPr/>
          <a:lstStyle/>
          <a:p>
            <a:pPr marL="0" indent="0">
              <a:lnSpc>
                <a:spcPct val="80000"/>
              </a:lnSpc>
              <a:buClrTx/>
              <a:buSzTx/>
              <a:buFontTx/>
              <a:buNone/>
              <a:defRPr b="1" sz="2400" u="sng"/>
            </a:pPr>
            <a:r>
              <a:t>Using Transaction Script:</a:t>
            </a:r>
          </a:p>
          <a:p>
            <a:pPr>
              <a:lnSpc>
                <a:spcPct val="80000"/>
              </a:lnSpc>
            </a:pPr>
            <a:r>
              <a:t>Requirements can be based on use-cases and each use-case action is mapped to a Transaction Script.</a:t>
            </a:r>
          </a:p>
          <a:p>
            <a:pPr>
              <a:lnSpc>
                <a:spcPct val="80000"/>
              </a:lnSpc>
            </a:pPr>
            <a:r>
              <a:t>Business Components:</a:t>
            </a:r>
          </a:p>
          <a:p>
            <a:pPr lvl="1">
              <a:lnSpc>
                <a:spcPct val="80000"/>
              </a:lnSpc>
              <a:buFont typeface="Arial"/>
              <a:buChar char="•"/>
            </a:pPr>
            <a:r>
              <a:t>May be derived from common business component base class that implements common exception handling, authorisation, logging functionality etc.</a:t>
            </a:r>
          </a:p>
          <a:p>
            <a:pPr lvl="1">
              <a:lnSpc>
                <a:spcPct val="80000"/>
              </a:lnSpc>
              <a:buFont typeface="Arial"/>
              <a:buChar char="•"/>
            </a:pPr>
            <a:r>
              <a:t>Usually grouped logically according to related functionality with related code into the same business component</a:t>
            </a:r>
          </a:p>
          <a:p>
            <a:pPr lvl="1">
              <a:lnSpc>
                <a:spcPct val="80000"/>
              </a:lnSpc>
              <a:buFont typeface="Arial"/>
              <a:buChar char="•"/>
            </a:pPr>
            <a:r>
              <a:t>Alternatively can be associated with a single business class component</a:t>
            </a:r>
          </a:p>
          <a:p>
            <a:pPr>
              <a:lnSpc>
                <a:spcPct val="80000"/>
              </a:lnSpc>
            </a:pPr>
            <a:r>
              <a:t>Implementing Transaction Script - Command Design Pattern:</a:t>
            </a:r>
          </a:p>
          <a:p>
            <a:pPr lvl="1">
              <a:lnSpc>
                <a:spcPct val="80000"/>
              </a:lnSpc>
              <a:buFont typeface="Arial"/>
              <a:buChar char="•"/>
            </a:pPr>
            <a:r>
              <a:t>Using Command Design Pattern may lead to a large no. of small classes, however this allows for bundling up individual Transaction Scripts into larger transactions.</a:t>
            </a:r>
          </a:p>
          <a:p>
            <a:pPr lvl="1">
              <a:lnSpc>
                <a:spcPct val="80000"/>
              </a:lnSpc>
              <a:buFont typeface="Arial"/>
              <a:buChar char="•"/>
            </a:pPr>
            <a:r>
              <a:t>Data passed to Transaction Scripts via method signature, constructor, DTO or some other technique.</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8" name="Shape 308"/>
          <p:cNvSpPr/>
          <p:nvPr>
            <p:ph type="title"/>
          </p:nvPr>
        </p:nvSpPr>
        <p:spPr>
          <a:xfrm>
            <a:off x="646111" y="452719"/>
            <a:ext cx="9404723" cy="744035"/>
          </a:xfrm>
          <a:prstGeom prst="rect">
            <a:avLst/>
          </a:prstGeom>
        </p:spPr>
        <p:txBody>
          <a:bodyPr/>
          <a:lstStyle/>
          <a:p>
            <a:pPr/>
            <a:r>
              <a:t>BLL - Architectural Patterns</a:t>
            </a:r>
          </a:p>
        </p:txBody>
      </p:sp>
      <p:sp>
        <p:nvSpPr>
          <p:cNvPr id="309" name="Shape 309"/>
          <p:cNvSpPr/>
          <p:nvPr>
            <p:ph type="body" idx="1"/>
          </p:nvPr>
        </p:nvSpPr>
        <p:spPr>
          <a:xfrm>
            <a:off x="479375" y="1170433"/>
            <a:ext cx="11233250" cy="4896546"/>
          </a:xfrm>
          <a:prstGeom prst="rect">
            <a:avLst/>
          </a:prstGeom>
        </p:spPr>
        <p:txBody>
          <a:bodyPr/>
          <a:lstStyle/>
          <a:p>
            <a:pPr marL="0" indent="0">
              <a:lnSpc>
                <a:spcPct val="80000"/>
              </a:lnSpc>
              <a:buClrTx/>
              <a:buSzTx/>
              <a:buFontTx/>
              <a:buNone/>
              <a:defRPr b="1" sz="2400" u="sng"/>
            </a:pPr>
            <a:r>
              <a:t>Table Module:</a:t>
            </a:r>
          </a:p>
          <a:p>
            <a:pPr>
              <a:lnSpc>
                <a:spcPct val="80000"/>
              </a:lnSpc>
            </a:pPr>
            <a:r>
              <a:t>Organizes domain logic with one class per table in DB and a single instance of the class contains various procedures that will act on the data</a:t>
            </a:r>
          </a:p>
          <a:p>
            <a:pPr>
              <a:lnSpc>
                <a:spcPct val="80000"/>
              </a:lnSpc>
            </a:pPr>
            <a:r>
              <a:t>Business component for each DB table and business methods exist at table level</a:t>
            </a:r>
          </a:p>
          <a:p>
            <a:pPr>
              <a:lnSpc>
                <a:spcPct val="80000"/>
              </a:lnSpc>
            </a:pPr>
            <a:r>
              <a:t>Advantages:</a:t>
            </a:r>
          </a:p>
          <a:p>
            <a:pPr lvl="1">
              <a:lnSpc>
                <a:spcPct val="80000"/>
              </a:lnSpc>
              <a:buFont typeface="Arial"/>
              <a:buChar char="•"/>
            </a:pPr>
            <a:r>
              <a:t>Relatively simple to implement given class library support</a:t>
            </a:r>
          </a:p>
          <a:p>
            <a:pPr lvl="1">
              <a:lnSpc>
                <a:spcPct val="80000"/>
              </a:lnSpc>
              <a:buFont typeface="Arial"/>
              <a:buChar char="•"/>
            </a:pPr>
            <a:r>
              <a:t>Degree of OO and encapsulation</a:t>
            </a:r>
          </a:p>
          <a:p>
            <a:pPr>
              <a:lnSpc>
                <a:spcPct val="80000"/>
              </a:lnSpc>
            </a:pPr>
            <a:r>
              <a:t>Disadvantages:</a:t>
            </a:r>
          </a:p>
          <a:p>
            <a:pPr lvl="1">
              <a:lnSpc>
                <a:spcPct val="80000"/>
              </a:lnSpc>
              <a:buFont typeface="Arial"/>
              <a:buChar char="•"/>
            </a:pPr>
            <a:r>
              <a:t>Cannot be used to express a complex graph of entities especially when significant gap between object model and data model </a:t>
            </a:r>
          </a:p>
          <a:p>
            <a:pPr lvl="1">
              <a:lnSpc>
                <a:spcPct val="80000"/>
              </a:lnSpc>
              <a:buFont typeface="Arial"/>
              <a:buChar char="•"/>
            </a:pPr>
            <a:r>
              <a:t>Difficult to implement from scratch </a:t>
            </a:r>
            <a:endParaRPr sz="1200"/>
          </a:p>
          <a:p>
            <a:pPr lvl="1">
              <a:lnSpc>
                <a:spcPct val="80000"/>
              </a:lnSpc>
              <a:buFont typeface="Arial"/>
              <a:buChar char="•"/>
            </a:pPr>
            <a:r>
              <a:t>Uses objects but the objects do not model the business rules</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1" name="Shape 311"/>
          <p:cNvSpPr/>
          <p:nvPr>
            <p:ph type="title"/>
          </p:nvPr>
        </p:nvSpPr>
        <p:spPr>
          <a:xfrm>
            <a:off x="646111" y="452719"/>
            <a:ext cx="9404723" cy="744035"/>
          </a:xfrm>
          <a:prstGeom prst="rect">
            <a:avLst/>
          </a:prstGeom>
        </p:spPr>
        <p:txBody>
          <a:bodyPr/>
          <a:lstStyle/>
          <a:p>
            <a:pPr/>
            <a:r>
              <a:t>BLL - Architectural Patterns</a:t>
            </a:r>
          </a:p>
        </p:txBody>
      </p:sp>
      <p:sp>
        <p:nvSpPr>
          <p:cNvPr id="312" name="Shape 312"/>
          <p:cNvSpPr/>
          <p:nvPr>
            <p:ph type="body" idx="1"/>
          </p:nvPr>
        </p:nvSpPr>
        <p:spPr>
          <a:xfrm>
            <a:off x="695399" y="1412775"/>
            <a:ext cx="11233250" cy="4896545"/>
          </a:xfrm>
          <a:prstGeom prst="rect">
            <a:avLst/>
          </a:prstGeom>
        </p:spPr>
        <p:txBody>
          <a:bodyPr/>
          <a:lstStyle/>
          <a:p>
            <a:pPr marL="0" indent="0" defTabSz="429768">
              <a:lnSpc>
                <a:spcPct val="80000"/>
              </a:lnSpc>
              <a:spcBef>
                <a:spcPts val="900"/>
              </a:spcBef>
              <a:buClrTx/>
              <a:buSzTx/>
              <a:buFontTx/>
              <a:buNone/>
              <a:defRPr b="1" sz="2256" u="sng"/>
            </a:pPr>
            <a:r>
              <a:t>Using Table Module:</a:t>
            </a:r>
          </a:p>
          <a:p>
            <a:pPr marL="322325" indent="-322325" defTabSz="429768">
              <a:lnSpc>
                <a:spcPct val="80000"/>
              </a:lnSpc>
              <a:spcBef>
                <a:spcPts val="900"/>
              </a:spcBef>
              <a:defRPr sz="1879"/>
            </a:pPr>
            <a:r>
              <a:t>Packages data and behaviour together and plays to the strengths of a </a:t>
            </a:r>
            <a:br/>
            <a:r>
              <a:t>relational DB and defines a business component for each DB table or view </a:t>
            </a:r>
          </a:p>
          <a:p>
            <a:pPr marL="322325" indent="-322325" defTabSz="429768">
              <a:lnSpc>
                <a:spcPct val="80000"/>
              </a:lnSpc>
              <a:spcBef>
                <a:spcPts val="900"/>
              </a:spcBef>
              <a:defRPr sz="1879"/>
            </a:pPr>
            <a:r>
              <a:t>Table data usually held in a RecordSet object that mimics a database table </a:t>
            </a:r>
          </a:p>
          <a:p>
            <a:pPr marL="322325" indent="-322325" defTabSz="429768">
              <a:lnSpc>
                <a:spcPct val="80000"/>
              </a:lnSpc>
              <a:spcBef>
                <a:spcPts val="900"/>
              </a:spcBef>
              <a:defRPr sz="1879"/>
            </a:pPr>
            <a:r>
              <a:t>Data and related behaviours are close to each other – good encapsulation. </a:t>
            </a:r>
          </a:p>
          <a:p>
            <a:pPr marL="322325" indent="-322325" defTabSz="429768">
              <a:lnSpc>
                <a:spcPct val="80000"/>
              </a:lnSpc>
              <a:spcBef>
                <a:spcPts val="900"/>
              </a:spcBef>
              <a:defRPr sz="1879"/>
            </a:pPr>
            <a:r>
              <a:t>Good choice if Presentation Layer and Data Access Layer are based on tabular data structures</a:t>
            </a:r>
          </a:p>
          <a:p>
            <a:pPr marL="322325" indent="-322325" defTabSz="429768">
              <a:lnSpc>
                <a:spcPct val="80000"/>
              </a:lnSpc>
              <a:spcBef>
                <a:spcPts val="900"/>
              </a:spcBef>
              <a:defRPr sz="1879"/>
            </a:pPr>
            <a:r>
              <a:t>Class initialised with data </a:t>
            </a:r>
            <a:endParaRPr>
              <a:latin typeface="Arial"/>
              <a:ea typeface="Arial"/>
              <a:cs typeface="Arial"/>
              <a:sym typeface="Arial"/>
            </a:endParaRPr>
          </a:p>
          <a:p>
            <a:pPr marL="322325" indent="-322325" defTabSz="429768">
              <a:lnSpc>
                <a:spcPct val="80000"/>
              </a:lnSpc>
              <a:spcBef>
                <a:spcPts val="900"/>
              </a:spcBef>
              <a:defRPr sz="1879"/>
            </a:pPr>
            <a:r>
              <a:t>Methods on a Table Module do not match one-to-one with actions on the Presentation Layer =&gt; may require a simple service layer to script the actions on the Table Modules</a:t>
            </a:r>
          </a:p>
          <a:p>
            <a:pPr marL="322325" indent="-322325" defTabSz="429768">
              <a:lnSpc>
                <a:spcPct val="80000"/>
              </a:lnSpc>
              <a:spcBef>
                <a:spcPts val="900"/>
              </a:spcBef>
              <a:defRPr sz="1879"/>
            </a:pPr>
            <a:r>
              <a:t>Table Module requires some helper classes to physically access the database</a:t>
            </a:r>
          </a:p>
          <a:p>
            <a:pPr lvl="1" marL="728218" indent="-298450" defTabSz="429768">
              <a:lnSpc>
                <a:spcPct val="80000"/>
              </a:lnSpc>
              <a:spcBef>
                <a:spcPts val="900"/>
              </a:spcBef>
              <a:buFont typeface="Arial"/>
              <a:buChar char="•"/>
              <a:defRPr sz="1879"/>
            </a:pPr>
            <a:r>
              <a:t>Thin layer of code to fill required data structures with results of one or more queries</a:t>
            </a:r>
          </a:p>
          <a:p>
            <a:pPr lvl="1" marL="728218" indent="-298450" defTabSz="429768">
              <a:lnSpc>
                <a:spcPct val="80000"/>
              </a:lnSpc>
              <a:spcBef>
                <a:spcPts val="900"/>
              </a:spcBef>
              <a:buFont typeface="Arial"/>
              <a:buChar char="•"/>
              <a:defRPr sz="1879"/>
            </a:pPr>
            <a:r>
              <a:t>Data access helper classes are part of the DAL but are consumed by the Table Module classes </a:t>
            </a:r>
          </a:p>
          <a:p>
            <a:pPr marL="322325" indent="-322325" defTabSz="429768">
              <a:lnSpc>
                <a:spcPct val="80000"/>
              </a:lnSpc>
              <a:spcBef>
                <a:spcPts val="900"/>
              </a:spcBef>
              <a:defRPr sz="1879"/>
            </a:pPr>
            <a:r>
              <a:t>We call this layer of code the Table Data Gateway pattern</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4" name="Shape 314"/>
          <p:cNvSpPr/>
          <p:nvPr>
            <p:ph type="title"/>
          </p:nvPr>
        </p:nvSpPr>
        <p:spPr>
          <a:xfrm>
            <a:off x="646111" y="452719"/>
            <a:ext cx="9404723" cy="744035"/>
          </a:xfrm>
          <a:prstGeom prst="rect">
            <a:avLst/>
          </a:prstGeom>
        </p:spPr>
        <p:txBody>
          <a:bodyPr/>
          <a:lstStyle/>
          <a:p>
            <a:pPr/>
            <a:r>
              <a:t>BLL - Architectural Patterns</a:t>
            </a:r>
          </a:p>
        </p:txBody>
      </p:sp>
      <p:sp>
        <p:nvSpPr>
          <p:cNvPr id="315" name="Shape 315"/>
          <p:cNvSpPr/>
          <p:nvPr>
            <p:ph type="body" idx="1"/>
          </p:nvPr>
        </p:nvSpPr>
        <p:spPr>
          <a:xfrm>
            <a:off x="695399" y="1412775"/>
            <a:ext cx="11233250" cy="4896545"/>
          </a:xfrm>
          <a:prstGeom prst="rect">
            <a:avLst/>
          </a:prstGeom>
        </p:spPr>
        <p:txBody>
          <a:bodyPr/>
          <a:lstStyle/>
          <a:p>
            <a:pPr marL="0" indent="0" defTabSz="374904">
              <a:lnSpc>
                <a:spcPct val="80000"/>
              </a:lnSpc>
              <a:spcBef>
                <a:spcPts val="800"/>
              </a:spcBef>
              <a:buClrTx/>
              <a:buSzTx/>
              <a:buFontTx/>
              <a:buNone/>
              <a:defRPr b="1" sz="1968" u="sng"/>
            </a:pPr>
            <a:r>
              <a:t>Active Record:</a:t>
            </a:r>
          </a:p>
          <a:p>
            <a:pPr marL="281177" indent="-281177" defTabSz="374904">
              <a:lnSpc>
                <a:spcPct val="80000"/>
              </a:lnSpc>
              <a:spcBef>
                <a:spcPts val="800"/>
              </a:spcBef>
              <a:defRPr sz="1640"/>
            </a:pPr>
            <a:r>
              <a:t>Simple object model where the objects are essentially records with some extra methods </a:t>
            </a:r>
            <a:endParaRPr sz="984">
              <a:solidFill>
                <a:srgbClr val="000000"/>
              </a:solidFill>
            </a:endParaRPr>
          </a:p>
          <a:p>
            <a:pPr marL="281177" indent="-281177" defTabSz="374904">
              <a:lnSpc>
                <a:spcPct val="80000"/>
              </a:lnSpc>
              <a:spcBef>
                <a:spcPts val="800"/>
              </a:spcBef>
              <a:defRPr sz="1640"/>
            </a:pPr>
            <a:r>
              <a:t>Object that wraps a row in a DB table or view, encapsulates DB access and adds domain logic on the data</a:t>
            </a:r>
          </a:p>
          <a:p>
            <a:pPr marL="281177" indent="-281177" defTabSz="374904">
              <a:lnSpc>
                <a:spcPct val="80000"/>
              </a:lnSpc>
              <a:spcBef>
                <a:spcPts val="800"/>
              </a:spcBef>
              <a:defRPr sz="1640"/>
            </a:pPr>
            <a:r>
              <a:t>Construct an instance of the Active Record from a SQL result set row</a:t>
            </a:r>
          </a:p>
          <a:p>
            <a:pPr marL="281177" indent="-281177" defTabSz="374904">
              <a:lnSpc>
                <a:spcPct val="80000"/>
              </a:lnSpc>
              <a:spcBef>
                <a:spcPts val="800"/>
              </a:spcBef>
              <a:defRPr sz="1640"/>
            </a:pPr>
            <a:r>
              <a:t>Construct a new row for later insertion into table</a:t>
            </a:r>
          </a:p>
          <a:p>
            <a:pPr marL="281177" indent="-281177" defTabSz="374904">
              <a:lnSpc>
                <a:spcPct val="80000"/>
              </a:lnSpc>
              <a:spcBef>
                <a:spcPts val="800"/>
              </a:spcBef>
              <a:defRPr sz="1640"/>
            </a:pPr>
            <a:r>
              <a:t>Finder methods to wrap commonly used SQL queries</a:t>
            </a:r>
          </a:p>
          <a:p>
            <a:pPr marL="281177" indent="-281177" defTabSz="374904">
              <a:lnSpc>
                <a:spcPct val="80000"/>
              </a:lnSpc>
              <a:spcBef>
                <a:spcPts val="800"/>
              </a:spcBef>
              <a:defRPr sz="1640"/>
            </a:pPr>
            <a:r>
              <a:t>Update the database and insert into it the data in the Active Record • Get and set the fields</a:t>
            </a:r>
          </a:p>
          <a:p>
            <a:pPr marL="281177" indent="-281177" defTabSz="374904">
              <a:lnSpc>
                <a:spcPct val="80000"/>
              </a:lnSpc>
              <a:spcBef>
                <a:spcPts val="800"/>
              </a:spcBef>
              <a:defRPr sz="1640"/>
            </a:pPr>
            <a:r>
              <a:t>Implement business logic</a:t>
            </a:r>
          </a:p>
          <a:p>
            <a:pPr marL="281177" indent="-281177" defTabSz="374904">
              <a:lnSpc>
                <a:spcPct val="80000"/>
              </a:lnSpc>
              <a:spcBef>
                <a:spcPts val="800"/>
              </a:spcBef>
              <a:defRPr sz="1640"/>
            </a:pPr>
            <a:r>
              <a:t>Advantages:</a:t>
            </a:r>
          </a:p>
          <a:p>
            <a:pPr lvl="1" marL="635254" indent="-260350" defTabSz="374904">
              <a:lnSpc>
                <a:spcPct val="80000"/>
              </a:lnSpc>
              <a:spcBef>
                <a:spcPts val="800"/>
              </a:spcBef>
              <a:buFont typeface="Arial"/>
              <a:buChar char="•"/>
              <a:defRPr sz="1640"/>
            </a:pPr>
            <a:r>
              <a:t>Conceptually simple and effective</a:t>
            </a:r>
          </a:p>
          <a:p>
            <a:pPr lvl="1" marL="635254" indent="-260350" defTabSz="374904">
              <a:lnSpc>
                <a:spcPct val="80000"/>
              </a:lnSpc>
              <a:spcBef>
                <a:spcPts val="800"/>
              </a:spcBef>
              <a:buFont typeface="Arial"/>
              <a:buChar char="•"/>
              <a:defRPr sz="1640"/>
            </a:pPr>
            <a:r>
              <a:t>Framework support (LINQ-to- SQL, Castle ActiveRecord) </a:t>
            </a:r>
            <a:endParaRPr sz="984"/>
          </a:p>
          <a:p>
            <a:pPr marL="281177" indent="-281177" defTabSz="374904">
              <a:lnSpc>
                <a:spcPct val="80000"/>
              </a:lnSpc>
              <a:spcBef>
                <a:spcPts val="800"/>
              </a:spcBef>
              <a:defRPr sz="1640"/>
            </a:pPr>
            <a:r>
              <a:t>Disadvantages:</a:t>
            </a:r>
          </a:p>
          <a:p>
            <a:pPr lvl="1" marL="635254" indent="-260350" defTabSz="374904">
              <a:lnSpc>
                <a:spcPct val="80000"/>
              </a:lnSpc>
              <a:spcBef>
                <a:spcPts val="800"/>
              </a:spcBef>
              <a:buFont typeface="Arial"/>
              <a:buChar char="•"/>
              <a:defRPr sz="1640"/>
            </a:pPr>
            <a:r>
              <a:t>Requires a DataMapper if its classes require different perspective on data other than data model </a:t>
            </a:r>
            <a:endParaRPr sz="984"/>
          </a:p>
          <a:p>
            <a:pPr lvl="1" marL="635254" indent="-260350" defTabSz="374904">
              <a:lnSpc>
                <a:spcPct val="80000"/>
              </a:lnSpc>
              <a:spcBef>
                <a:spcPts val="800"/>
              </a:spcBef>
              <a:buFont typeface="Arial"/>
              <a:buChar char="•"/>
              <a:defRPr sz="1640"/>
            </a:pPr>
            <a:r>
              <a:t>Increasingly harder to modify if domain model and data model diverge </a:t>
            </a:r>
          </a:p>
          <a:p>
            <a:pPr lvl="1" marL="635254" indent="-260350" defTabSz="374904">
              <a:lnSpc>
                <a:spcPct val="80000"/>
              </a:lnSpc>
              <a:spcBef>
                <a:spcPts val="800"/>
              </a:spcBef>
              <a:buFont typeface="Arial"/>
              <a:buChar char="•"/>
              <a:defRPr sz="1640"/>
            </a:pPr>
            <a:r>
              <a:t>Performance implications if dealing with large collections of Active Records </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A7A7A7"/>
      </a:dk2>
      <a:lt2>
        <a:srgbClr val="535353"/>
      </a:lt2>
      <a:accent1>
        <a:srgbClr val="B01513"/>
      </a:accent1>
      <a:accent2>
        <a:srgbClr val="EA6312"/>
      </a:accent2>
      <a:accent3>
        <a:srgbClr val="E6B729"/>
      </a:accent3>
      <a:accent4>
        <a:srgbClr val="6AAC90"/>
      </a:accent4>
      <a:accent5>
        <a:srgbClr val="54849A"/>
      </a:accent5>
      <a:accent6>
        <a:srgbClr val="9E5E9B"/>
      </a:accent6>
      <a:hlink>
        <a:srgbClr val="0000FF"/>
      </a:hlink>
      <a:folHlink>
        <a:srgbClr val="FF00FF"/>
      </a:folHlink>
    </a:clrScheme>
    <a:fontScheme name="Ion">
      <a:majorFont>
        <a:latin typeface="Helvetica"/>
        <a:ea typeface="Helvetica"/>
        <a:cs typeface="Helvetica"/>
      </a:majorFont>
      <a:minorFont>
        <a:latin typeface="Century Gothic"/>
        <a:ea typeface="Century Gothic"/>
        <a:cs typeface="Century Gothic"/>
      </a:minorFont>
    </a:fontScheme>
    <a:fmtScheme name="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45000"/>
              </a:srgbClr>
            </a:outerShdw>
          </a:effectLst>
        </a:effectStyle>
        <a:effectStyle>
          <a:effectLst>
            <a:outerShdw sx="100000" sy="100000" kx="0" ky="0" algn="b" rotWithShape="0" blurRad="38100" dist="25400" dir="5400000">
              <a:srgbClr val="000000">
                <a:alpha val="45000"/>
              </a:srgbClr>
            </a:outerShdw>
          </a:effectLst>
        </a:effectStyle>
        <a:effectStyle>
          <a:effectLst>
            <a:outerShdw sx="100000" sy="100000" kx="0" ky="0" algn="b" rotWithShape="0" blurRad="38100" dist="25400" dir="5400000">
              <a:srgbClr val="000000">
                <a:alpha val="4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4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4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A7A7A7"/>
      </a:dk2>
      <a:lt2>
        <a:srgbClr val="535353"/>
      </a:lt2>
      <a:accent1>
        <a:srgbClr val="B01513"/>
      </a:accent1>
      <a:accent2>
        <a:srgbClr val="EA6312"/>
      </a:accent2>
      <a:accent3>
        <a:srgbClr val="E6B729"/>
      </a:accent3>
      <a:accent4>
        <a:srgbClr val="6AAC90"/>
      </a:accent4>
      <a:accent5>
        <a:srgbClr val="54849A"/>
      </a:accent5>
      <a:accent6>
        <a:srgbClr val="9E5E9B"/>
      </a:accent6>
      <a:hlink>
        <a:srgbClr val="0000FF"/>
      </a:hlink>
      <a:folHlink>
        <a:srgbClr val="FF00FF"/>
      </a:folHlink>
    </a:clrScheme>
    <a:fontScheme name="Ion">
      <a:majorFont>
        <a:latin typeface="Helvetica"/>
        <a:ea typeface="Helvetica"/>
        <a:cs typeface="Helvetica"/>
      </a:majorFont>
      <a:minorFont>
        <a:latin typeface="Century Gothic"/>
        <a:ea typeface="Century Gothic"/>
        <a:cs typeface="Century Gothic"/>
      </a:minorFont>
    </a:fontScheme>
    <a:fmtScheme name="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45000"/>
              </a:srgbClr>
            </a:outerShdw>
          </a:effectLst>
        </a:effectStyle>
        <a:effectStyle>
          <a:effectLst>
            <a:outerShdw sx="100000" sy="100000" kx="0" ky="0" algn="b" rotWithShape="0" blurRad="38100" dist="25400" dir="5400000">
              <a:srgbClr val="000000">
                <a:alpha val="45000"/>
              </a:srgbClr>
            </a:outerShdw>
          </a:effectLst>
        </a:effectStyle>
        <a:effectStyle>
          <a:effectLst>
            <a:outerShdw sx="100000" sy="100000" kx="0" ky="0" algn="b" rotWithShape="0" blurRad="38100" dist="25400" dir="5400000">
              <a:srgbClr val="000000">
                <a:alpha val="4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4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4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