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3CACA"/>
          </a:solidFill>
        </a:fill>
      </a:tcStyle>
    </a:wholeTbl>
    <a:band2H>
      <a:tcTxStyle b="def" i="def"/>
      <a:tcStyle>
        <a:tcBdr/>
        <a:fill>
          <a:solidFill>
            <a:srgbClr val="F2E7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5E5CB"/>
          </a:solidFill>
        </a:fill>
      </a:tcStyle>
    </a:wholeTbl>
    <a:band2H>
      <a:tcTxStyle b="def" i="def"/>
      <a:tcStyle>
        <a:tcBdr/>
        <a:fill>
          <a:solidFill>
            <a:srgbClr val="FAF3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D1DE"/>
          </a:solidFill>
        </a:fill>
      </a:tcStyle>
    </a:wholeTbl>
    <a:band2H>
      <a:tcTxStyle b="def" i="def"/>
      <a:tcStyle>
        <a:tcBdr/>
        <a:fill>
          <a:solidFill>
            <a:srgbClr val="EFE9E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87" name="Shape 28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notesStyle>
    <a:lvl1pPr latinLnBrk="0">
      <a:defRPr sz="1200">
        <a:solidFill>
          <a:srgbClr val="FFFFFF"/>
        </a:solidFill>
        <a:latin typeface="+mn-lt"/>
        <a:ea typeface="+mn-ea"/>
        <a:cs typeface="+mn-cs"/>
        <a:sym typeface="Century Gothic"/>
      </a:defRPr>
    </a:lvl1pPr>
    <a:lvl2pPr indent="228600" latinLnBrk="0">
      <a:defRPr sz="1200">
        <a:solidFill>
          <a:srgbClr val="FFFFFF"/>
        </a:solidFill>
        <a:latin typeface="+mn-lt"/>
        <a:ea typeface="+mn-ea"/>
        <a:cs typeface="+mn-cs"/>
        <a:sym typeface="Century Gothic"/>
      </a:defRPr>
    </a:lvl2pPr>
    <a:lvl3pPr indent="457200" latinLnBrk="0">
      <a:defRPr sz="1200">
        <a:solidFill>
          <a:srgbClr val="FFFFFF"/>
        </a:solidFill>
        <a:latin typeface="+mn-lt"/>
        <a:ea typeface="+mn-ea"/>
        <a:cs typeface="+mn-cs"/>
        <a:sym typeface="Century Gothic"/>
      </a:defRPr>
    </a:lvl3pPr>
    <a:lvl4pPr indent="685800" latinLnBrk="0">
      <a:defRPr sz="1200">
        <a:solidFill>
          <a:srgbClr val="FFFFFF"/>
        </a:solidFill>
        <a:latin typeface="+mn-lt"/>
        <a:ea typeface="+mn-ea"/>
        <a:cs typeface="+mn-cs"/>
        <a:sym typeface="Century Gothic"/>
      </a:defRPr>
    </a:lvl4pPr>
    <a:lvl5pPr indent="914400" latinLnBrk="0">
      <a:defRPr sz="1200">
        <a:solidFill>
          <a:srgbClr val="FFFFFF"/>
        </a:solidFill>
        <a:latin typeface="+mn-lt"/>
        <a:ea typeface="+mn-ea"/>
        <a:cs typeface="+mn-cs"/>
        <a:sym typeface="Century Gothic"/>
      </a:defRPr>
    </a:lvl5pPr>
    <a:lvl6pPr indent="1143000" latinLnBrk="0">
      <a:defRPr sz="1200">
        <a:solidFill>
          <a:srgbClr val="FFFFFF"/>
        </a:solidFill>
        <a:latin typeface="+mn-lt"/>
        <a:ea typeface="+mn-ea"/>
        <a:cs typeface="+mn-cs"/>
        <a:sym typeface="Century Gothic"/>
      </a:defRPr>
    </a:lvl6pPr>
    <a:lvl7pPr indent="1371600" latinLnBrk="0">
      <a:defRPr sz="1200">
        <a:solidFill>
          <a:srgbClr val="FFFFFF"/>
        </a:solidFill>
        <a:latin typeface="+mn-lt"/>
        <a:ea typeface="+mn-ea"/>
        <a:cs typeface="+mn-cs"/>
        <a:sym typeface="Century Gothic"/>
      </a:defRPr>
    </a:lvl7pPr>
    <a:lvl8pPr indent="1600200" latinLnBrk="0">
      <a:defRPr sz="1200">
        <a:solidFill>
          <a:srgbClr val="FFFFFF"/>
        </a:solidFill>
        <a:latin typeface="+mn-lt"/>
        <a:ea typeface="+mn-ea"/>
        <a:cs typeface="+mn-cs"/>
        <a:sym typeface="Century Gothic"/>
      </a:defRPr>
    </a:lvl8pPr>
    <a:lvl9pPr indent="1828800" latinLnBrk="0">
      <a:defRPr sz="1200">
        <a:solidFill>
          <a:srgbClr val="FFFFFF"/>
        </a:solidFill>
        <a:latin typeface="+mn-lt"/>
        <a:ea typeface="+mn-ea"/>
        <a:cs typeface="+mn-cs"/>
        <a:sym typeface="Century Gothic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2.png"/>
          <p:cNvPicPr>
            <a:picLocks noChangeAspect="1"/>
          </p:cNvPicPr>
          <p:nvPr/>
        </p:nvPicPr>
        <p:blipFill>
          <a:blip r:embed="rId2">
            <a:extLst/>
          </a:blip>
          <a:srcRect l="3613" t="0" r="0" b="0"/>
          <a:stretch>
            <a:fillRect/>
          </a:stretch>
        </p:blipFill>
        <p:spPr>
          <a:xfrm>
            <a:off x="-1" y="2669683"/>
            <a:ext cx="4037014" cy="4188317"/>
          </a:xfrm>
          <a:prstGeom prst="rect">
            <a:avLst/>
          </a:prstGeom>
          <a:ln w="12700">
            <a:miter lim="400000"/>
          </a:ln>
        </p:spPr>
      </p:pic>
      <p:pic>
        <p:nvPicPr>
          <p:cNvPr id="18" name="image3.png"/>
          <p:cNvPicPr>
            <a:picLocks noChangeAspect="1"/>
          </p:cNvPicPr>
          <p:nvPr/>
        </p:nvPicPr>
        <p:blipFill>
          <a:blip r:embed="rId3">
            <a:extLst/>
          </a:blip>
          <a:srcRect l="35640" t="0" r="0" b="0"/>
          <a:stretch>
            <a:fillRect/>
          </a:stretch>
        </p:blipFill>
        <p:spPr>
          <a:xfrm>
            <a:off x="-1" y="2892345"/>
            <a:ext cx="1522414" cy="2365455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Shape 19"/>
          <p:cNvSpPr/>
          <p:nvPr/>
        </p:nvSpPr>
        <p:spPr>
          <a:xfrm>
            <a:off x="8609010" y="1676400"/>
            <a:ext cx="2819404" cy="2819400"/>
          </a:xfrm>
          <a:prstGeom prst="ellipse">
            <a:avLst/>
          </a:prstGeom>
          <a:gradFill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entury Gothic"/>
              </a:defRPr>
            </a:pPr>
          </a:p>
        </p:txBody>
      </p:sp>
      <p:pic>
        <p:nvPicPr>
          <p:cNvPr id="20" name="image4.png"/>
          <p:cNvPicPr>
            <a:picLocks noChangeAspect="1"/>
          </p:cNvPicPr>
          <p:nvPr/>
        </p:nvPicPr>
        <p:blipFill>
          <a:blip r:embed="rId4">
            <a:extLst/>
          </a:blip>
          <a:srcRect l="0" t="28812" r="0" b="0"/>
          <a:stretch>
            <a:fillRect/>
          </a:stretch>
        </p:blipFill>
        <p:spPr>
          <a:xfrm>
            <a:off x="7999410" y="-1"/>
            <a:ext cx="1603389" cy="1141408"/>
          </a:xfrm>
          <a:prstGeom prst="rect">
            <a:avLst/>
          </a:prstGeom>
          <a:ln w="12700">
            <a:miter lim="400000"/>
          </a:ln>
        </p:spPr>
      </p:pic>
      <p:pic>
        <p:nvPicPr>
          <p:cNvPr id="21" name="image5.png"/>
          <p:cNvPicPr>
            <a:picLocks noChangeAspect="1"/>
          </p:cNvPicPr>
          <p:nvPr/>
        </p:nvPicPr>
        <p:blipFill>
          <a:blip r:embed="rId5">
            <a:extLst/>
          </a:blip>
          <a:srcRect l="0" t="0" r="0" b="23320"/>
          <a:stretch>
            <a:fillRect/>
          </a:stretch>
        </p:blipFill>
        <p:spPr>
          <a:xfrm>
            <a:off x="8605877" y="6096000"/>
            <a:ext cx="993736" cy="762000"/>
          </a:xfrm>
          <a:prstGeom prst="rect">
            <a:avLst/>
          </a:prstGeom>
          <a:ln w="12700">
            <a:miter lim="400000"/>
          </a:ln>
        </p:spPr>
      </p:pic>
      <p:sp>
        <p:nvSpPr>
          <p:cNvPr id="22" name="Shape 22"/>
          <p:cNvSpPr/>
          <p:nvPr/>
        </p:nvSpPr>
        <p:spPr>
          <a:xfrm>
            <a:off x="10437810" y="0"/>
            <a:ext cx="685802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45000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entury Gothic"/>
              </a:defRPr>
            </a:pPr>
          </a:p>
        </p:txBody>
      </p:sp>
      <p:sp>
        <p:nvSpPr>
          <p:cNvPr id="23" name="Shape 23"/>
          <p:cNvSpPr/>
          <p:nvPr>
            <p:ph type="title"/>
          </p:nvPr>
        </p:nvSpPr>
        <p:spPr>
          <a:xfrm>
            <a:off x="1154954" y="1447800"/>
            <a:ext cx="8825660" cy="3329581"/>
          </a:xfrm>
          <a:prstGeom prst="rect">
            <a:avLst/>
          </a:prstGeom>
        </p:spPr>
        <p:txBody>
          <a:bodyPr anchor="b"/>
          <a:lstStyle>
            <a:lvl1pPr>
              <a:defRPr sz="7200"/>
            </a:lvl1pPr>
          </a:lstStyle>
          <a:p>
            <a:pPr/>
            <a:r>
              <a:t>Title Text</a:t>
            </a:r>
          </a:p>
        </p:txBody>
      </p:sp>
      <p:sp>
        <p:nvSpPr>
          <p:cNvPr id="24" name="Shape 24"/>
          <p:cNvSpPr/>
          <p:nvPr>
            <p:ph type="body" sz="quarter" idx="1"/>
          </p:nvPr>
        </p:nvSpPr>
        <p:spPr>
          <a:xfrm>
            <a:off x="1154954" y="4777380"/>
            <a:ext cx="8825660" cy="861422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cap="all">
                <a:solidFill>
                  <a:srgbClr val="8AD0D6"/>
                </a:solidFill>
              </a:defRPr>
            </a:lvl1pPr>
            <a:lvl2pPr marL="0" indent="0">
              <a:buClrTx/>
              <a:buSzTx/>
              <a:buFontTx/>
              <a:buNone/>
              <a:defRPr cap="all">
                <a:solidFill>
                  <a:srgbClr val="8AD0D6"/>
                </a:solidFill>
              </a:defRPr>
            </a:lvl2pPr>
            <a:lvl3pPr marL="0" indent="0">
              <a:buClrTx/>
              <a:buSzTx/>
              <a:buFontTx/>
              <a:buNone/>
              <a:defRPr cap="all">
                <a:solidFill>
                  <a:srgbClr val="8AD0D6"/>
                </a:solidFill>
              </a:defRPr>
            </a:lvl3pPr>
            <a:lvl4pPr marL="0" indent="0">
              <a:buClrTx/>
              <a:buSzTx/>
              <a:buFontTx/>
              <a:buNone/>
              <a:defRPr cap="all">
                <a:solidFill>
                  <a:srgbClr val="8AD0D6"/>
                </a:solidFill>
              </a:defRPr>
            </a:lvl4pPr>
            <a:lvl5pPr marL="0" indent="0">
              <a:buClrTx/>
              <a:buSzTx/>
              <a:buFontTx/>
              <a:buNone/>
              <a:defRPr cap="all">
                <a:solidFill>
                  <a:srgbClr val="8AD0D6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" name="Shape 2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image2.png"/>
          <p:cNvPicPr>
            <a:picLocks noChangeAspect="1"/>
          </p:cNvPicPr>
          <p:nvPr/>
        </p:nvPicPr>
        <p:blipFill>
          <a:blip r:embed="rId2">
            <a:extLst/>
          </a:blip>
          <a:srcRect l="3613" t="0" r="0" b="0"/>
          <a:stretch>
            <a:fillRect/>
          </a:stretch>
        </p:blipFill>
        <p:spPr>
          <a:xfrm>
            <a:off x="-1" y="2669683"/>
            <a:ext cx="4037014" cy="4188317"/>
          </a:xfrm>
          <a:prstGeom prst="rect">
            <a:avLst/>
          </a:prstGeom>
          <a:ln w="12700">
            <a:miter lim="400000"/>
          </a:ln>
        </p:spPr>
      </p:pic>
      <p:pic>
        <p:nvPicPr>
          <p:cNvPr id="147" name="image3.png"/>
          <p:cNvPicPr>
            <a:picLocks noChangeAspect="1"/>
          </p:cNvPicPr>
          <p:nvPr/>
        </p:nvPicPr>
        <p:blipFill>
          <a:blip r:embed="rId3">
            <a:extLst/>
          </a:blip>
          <a:srcRect l="35640" t="0" r="0" b="0"/>
          <a:stretch>
            <a:fillRect/>
          </a:stretch>
        </p:blipFill>
        <p:spPr>
          <a:xfrm>
            <a:off x="-1" y="2892345"/>
            <a:ext cx="1522414" cy="2365455"/>
          </a:xfrm>
          <a:prstGeom prst="rect">
            <a:avLst/>
          </a:prstGeom>
          <a:ln w="12700">
            <a:miter lim="400000"/>
          </a:ln>
        </p:spPr>
      </p:pic>
      <p:sp>
        <p:nvSpPr>
          <p:cNvPr id="148" name="Shape 148"/>
          <p:cNvSpPr/>
          <p:nvPr/>
        </p:nvSpPr>
        <p:spPr>
          <a:xfrm>
            <a:off x="8609010" y="1676400"/>
            <a:ext cx="2819404" cy="2819400"/>
          </a:xfrm>
          <a:prstGeom prst="ellipse">
            <a:avLst/>
          </a:prstGeom>
          <a:gradFill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entury Gothic"/>
              </a:defRPr>
            </a:pPr>
          </a:p>
        </p:txBody>
      </p:sp>
      <p:pic>
        <p:nvPicPr>
          <p:cNvPr id="149" name="image4.png"/>
          <p:cNvPicPr>
            <a:picLocks noChangeAspect="1"/>
          </p:cNvPicPr>
          <p:nvPr/>
        </p:nvPicPr>
        <p:blipFill>
          <a:blip r:embed="rId4">
            <a:extLst/>
          </a:blip>
          <a:srcRect l="0" t="28812" r="0" b="0"/>
          <a:stretch>
            <a:fillRect/>
          </a:stretch>
        </p:blipFill>
        <p:spPr>
          <a:xfrm>
            <a:off x="7999410" y="-1"/>
            <a:ext cx="1603389" cy="1141408"/>
          </a:xfrm>
          <a:prstGeom prst="rect">
            <a:avLst/>
          </a:prstGeom>
          <a:ln w="12700">
            <a:miter lim="400000"/>
          </a:ln>
        </p:spPr>
      </p:pic>
      <p:pic>
        <p:nvPicPr>
          <p:cNvPr id="150" name="image5.png"/>
          <p:cNvPicPr>
            <a:picLocks noChangeAspect="1"/>
          </p:cNvPicPr>
          <p:nvPr/>
        </p:nvPicPr>
        <p:blipFill>
          <a:blip r:embed="rId5">
            <a:extLst/>
          </a:blip>
          <a:srcRect l="0" t="0" r="0" b="23320"/>
          <a:stretch>
            <a:fillRect/>
          </a:stretch>
        </p:blipFill>
        <p:spPr>
          <a:xfrm>
            <a:off x="8605877" y="6096000"/>
            <a:ext cx="993736" cy="762000"/>
          </a:xfrm>
          <a:prstGeom prst="rect">
            <a:avLst/>
          </a:prstGeom>
          <a:ln w="12700">
            <a:miter lim="400000"/>
          </a:ln>
        </p:spPr>
      </p:pic>
      <p:sp>
        <p:nvSpPr>
          <p:cNvPr id="151" name="Shape 151"/>
          <p:cNvSpPr/>
          <p:nvPr/>
        </p:nvSpPr>
        <p:spPr>
          <a:xfrm>
            <a:off x="10437810" y="0"/>
            <a:ext cx="685802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45000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entury Gothic"/>
              </a:defRPr>
            </a:pPr>
          </a:p>
        </p:txBody>
      </p:sp>
      <p:sp>
        <p:nvSpPr>
          <p:cNvPr id="152" name="Shape 152"/>
          <p:cNvSpPr/>
          <p:nvPr>
            <p:ph type="title"/>
          </p:nvPr>
        </p:nvSpPr>
        <p:spPr>
          <a:xfrm>
            <a:off x="1154954" y="4800586"/>
            <a:ext cx="8825660" cy="56674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153" name="Shape 153"/>
          <p:cNvSpPr/>
          <p:nvPr>
            <p:ph type="pic" sz="half" idx="13"/>
          </p:nvPr>
        </p:nvSpPr>
        <p:spPr>
          <a:xfrm>
            <a:off x="1154954" y="685798"/>
            <a:ext cx="8825660" cy="3640670"/>
          </a:xfrm>
          <a:prstGeom prst="rect">
            <a:avLst/>
          </a:prstGeom>
          <a:effectLst>
            <a:outerShdw sx="100000" sy="100000" kx="0" ky="0" algn="b" rotWithShape="0" blurRad="50800" dist="50800" dir="5400000">
              <a:srgbClr val="000000">
                <a:alpha val="43000"/>
              </a:srgbClr>
            </a:outerShdw>
          </a:effectLst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4" name="Shape 154"/>
          <p:cNvSpPr/>
          <p:nvPr>
            <p:ph type="body" sz="quarter" idx="1"/>
          </p:nvPr>
        </p:nvSpPr>
        <p:spPr>
          <a:xfrm>
            <a:off x="1154954" y="5367325"/>
            <a:ext cx="8825658" cy="493714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sz="1200"/>
            </a:lvl1pPr>
            <a:lvl2pPr marL="0" indent="0">
              <a:buClrTx/>
              <a:buSzTx/>
              <a:buFontTx/>
              <a:buNone/>
              <a:defRPr sz="1200"/>
            </a:lvl2pPr>
            <a:lvl3pPr marL="0" indent="0">
              <a:buClrTx/>
              <a:buSzTx/>
              <a:buFontTx/>
              <a:buNone/>
              <a:defRPr sz="1200"/>
            </a:lvl3pPr>
            <a:lvl4pPr marL="0" indent="0">
              <a:buClrTx/>
              <a:buSzTx/>
              <a:buFontTx/>
              <a:buNone/>
              <a:defRPr sz="1200"/>
            </a:lvl4pPr>
            <a:lvl5pPr marL="0" indent="0">
              <a:buClrTx/>
              <a:buSzTx/>
              <a:buFontTx/>
              <a:buNone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5" name="Shape 15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image2.png"/>
          <p:cNvPicPr>
            <a:picLocks noChangeAspect="1"/>
          </p:cNvPicPr>
          <p:nvPr/>
        </p:nvPicPr>
        <p:blipFill>
          <a:blip r:embed="rId2">
            <a:extLst/>
          </a:blip>
          <a:srcRect l="3613" t="0" r="0" b="0"/>
          <a:stretch>
            <a:fillRect/>
          </a:stretch>
        </p:blipFill>
        <p:spPr>
          <a:xfrm>
            <a:off x="-1" y="2669683"/>
            <a:ext cx="4037014" cy="4188317"/>
          </a:xfrm>
          <a:prstGeom prst="rect">
            <a:avLst/>
          </a:prstGeom>
          <a:ln w="12700">
            <a:miter lim="400000"/>
          </a:ln>
        </p:spPr>
      </p:pic>
      <p:pic>
        <p:nvPicPr>
          <p:cNvPr id="163" name="image3.png"/>
          <p:cNvPicPr>
            <a:picLocks noChangeAspect="1"/>
          </p:cNvPicPr>
          <p:nvPr/>
        </p:nvPicPr>
        <p:blipFill>
          <a:blip r:embed="rId3">
            <a:extLst/>
          </a:blip>
          <a:srcRect l="35640" t="0" r="0" b="0"/>
          <a:stretch>
            <a:fillRect/>
          </a:stretch>
        </p:blipFill>
        <p:spPr>
          <a:xfrm>
            <a:off x="-1" y="2892345"/>
            <a:ext cx="1522414" cy="2365455"/>
          </a:xfrm>
          <a:prstGeom prst="rect">
            <a:avLst/>
          </a:prstGeom>
          <a:ln w="12700">
            <a:miter lim="400000"/>
          </a:ln>
        </p:spPr>
      </p:pic>
      <p:sp>
        <p:nvSpPr>
          <p:cNvPr id="164" name="Shape 164"/>
          <p:cNvSpPr/>
          <p:nvPr/>
        </p:nvSpPr>
        <p:spPr>
          <a:xfrm>
            <a:off x="8609010" y="1676400"/>
            <a:ext cx="2819404" cy="2819400"/>
          </a:xfrm>
          <a:prstGeom prst="ellipse">
            <a:avLst/>
          </a:prstGeom>
          <a:gradFill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entury Gothic"/>
              </a:defRPr>
            </a:pPr>
          </a:p>
        </p:txBody>
      </p:sp>
      <p:pic>
        <p:nvPicPr>
          <p:cNvPr id="165" name="image4.png"/>
          <p:cNvPicPr>
            <a:picLocks noChangeAspect="1"/>
          </p:cNvPicPr>
          <p:nvPr/>
        </p:nvPicPr>
        <p:blipFill>
          <a:blip r:embed="rId4">
            <a:extLst/>
          </a:blip>
          <a:srcRect l="0" t="28812" r="0" b="0"/>
          <a:stretch>
            <a:fillRect/>
          </a:stretch>
        </p:blipFill>
        <p:spPr>
          <a:xfrm>
            <a:off x="7999410" y="-1"/>
            <a:ext cx="1603389" cy="1141408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" name="image5.png"/>
          <p:cNvPicPr>
            <a:picLocks noChangeAspect="1"/>
          </p:cNvPicPr>
          <p:nvPr/>
        </p:nvPicPr>
        <p:blipFill>
          <a:blip r:embed="rId5">
            <a:extLst/>
          </a:blip>
          <a:srcRect l="0" t="0" r="0" b="23320"/>
          <a:stretch>
            <a:fillRect/>
          </a:stretch>
        </p:blipFill>
        <p:spPr>
          <a:xfrm>
            <a:off x="8605877" y="6096000"/>
            <a:ext cx="993736" cy="762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Shape 167"/>
          <p:cNvSpPr/>
          <p:nvPr/>
        </p:nvSpPr>
        <p:spPr>
          <a:xfrm>
            <a:off x="10437810" y="0"/>
            <a:ext cx="685802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45000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entury Gothic"/>
              </a:defRPr>
            </a:pPr>
          </a:p>
        </p:txBody>
      </p:sp>
      <p:sp>
        <p:nvSpPr>
          <p:cNvPr id="168" name="Shape 168"/>
          <p:cNvSpPr/>
          <p:nvPr>
            <p:ph type="title"/>
          </p:nvPr>
        </p:nvSpPr>
        <p:spPr>
          <a:xfrm>
            <a:off x="1154954" y="1447800"/>
            <a:ext cx="8825659" cy="19812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/>
            <a:r>
              <a:t>Title Text</a:t>
            </a:r>
          </a:p>
        </p:txBody>
      </p:sp>
      <p:sp>
        <p:nvSpPr>
          <p:cNvPr id="169" name="Shape 169"/>
          <p:cNvSpPr/>
          <p:nvPr>
            <p:ph type="body" sz="half" idx="1"/>
          </p:nvPr>
        </p:nvSpPr>
        <p:spPr>
          <a:xfrm>
            <a:off x="1154954" y="3657600"/>
            <a:ext cx="8825659" cy="2362200"/>
          </a:xfrm>
          <a:prstGeom prst="rect">
            <a:avLst/>
          </a:prstGeom>
        </p:spPr>
        <p:txBody>
          <a:bodyPr anchor="ctr"/>
          <a:lstStyle>
            <a:lvl1pPr marL="0" indent="0">
              <a:buClrTx/>
              <a:buSzTx/>
              <a:buFontTx/>
              <a:buNone/>
              <a:defRPr sz="1800"/>
            </a:lvl1pPr>
            <a:lvl2pPr marL="0" indent="0">
              <a:buClrTx/>
              <a:buSzTx/>
              <a:buFontTx/>
              <a:buNone/>
              <a:defRPr sz="1800"/>
            </a:lvl2pPr>
            <a:lvl3pPr marL="0" indent="0">
              <a:buClrTx/>
              <a:buSzTx/>
              <a:buFontTx/>
              <a:buNone/>
              <a:defRPr sz="1800"/>
            </a:lvl3pPr>
            <a:lvl4pPr marL="0" indent="0">
              <a:buClrTx/>
              <a:buSzTx/>
              <a:buFontTx/>
              <a:buNone/>
              <a:defRPr sz="1800"/>
            </a:lvl4pPr>
            <a:lvl5pPr marL="0" indent="0">
              <a:buClrTx/>
              <a:buSzTx/>
              <a:buFontTx/>
              <a:buNone/>
              <a:defRPr sz="1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0" name="Shape 17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image2.png"/>
          <p:cNvPicPr>
            <a:picLocks noChangeAspect="1"/>
          </p:cNvPicPr>
          <p:nvPr/>
        </p:nvPicPr>
        <p:blipFill>
          <a:blip r:embed="rId2">
            <a:extLst/>
          </a:blip>
          <a:srcRect l="3613" t="0" r="0" b="0"/>
          <a:stretch>
            <a:fillRect/>
          </a:stretch>
        </p:blipFill>
        <p:spPr>
          <a:xfrm>
            <a:off x="-1" y="2669683"/>
            <a:ext cx="4037014" cy="4188317"/>
          </a:xfrm>
          <a:prstGeom prst="rect">
            <a:avLst/>
          </a:prstGeom>
          <a:ln w="12700">
            <a:miter lim="400000"/>
          </a:ln>
        </p:spPr>
      </p:pic>
      <p:pic>
        <p:nvPicPr>
          <p:cNvPr id="178" name="image3.png"/>
          <p:cNvPicPr>
            <a:picLocks noChangeAspect="1"/>
          </p:cNvPicPr>
          <p:nvPr/>
        </p:nvPicPr>
        <p:blipFill>
          <a:blip r:embed="rId3">
            <a:extLst/>
          </a:blip>
          <a:srcRect l="35640" t="0" r="0" b="0"/>
          <a:stretch>
            <a:fillRect/>
          </a:stretch>
        </p:blipFill>
        <p:spPr>
          <a:xfrm>
            <a:off x="-1" y="2892345"/>
            <a:ext cx="1522414" cy="2365455"/>
          </a:xfrm>
          <a:prstGeom prst="rect">
            <a:avLst/>
          </a:prstGeom>
          <a:ln w="12700">
            <a:miter lim="400000"/>
          </a:ln>
        </p:spPr>
      </p:pic>
      <p:sp>
        <p:nvSpPr>
          <p:cNvPr id="179" name="Shape 179"/>
          <p:cNvSpPr/>
          <p:nvPr/>
        </p:nvSpPr>
        <p:spPr>
          <a:xfrm>
            <a:off x="8609010" y="1676400"/>
            <a:ext cx="2819404" cy="2819400"/>
          </a:xfrm>
          <a:prstGeom prst="ellipse">
            <a:avLst/>
          </a:prstGeom>
          <a:gradFill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entury Gothic"/>
              </a:defRPr>
            </a:pPr>
          </a:p>
        </p:txBody>
      </p:sp>
      <p:pic>
        <p:nvPicPr>
          <p:cNvPr id="180" name="image4.png"/>
          <p:cNvPicPr>
            <a:picLocks noChangeAspect="1"/>
          </p:cNvPicPr>
          <p:nvPr/>
        </p:nvPicPr>
        <p:blipFill>
          <a:blip r:embed="rId4">
            <a:extLst/>
          </a:blip>
          <a:srcRect l="0" t="28812" r="0" b="0"/>
          <a:stretch>
            <a:fillRect/>
          </a:stretch>
        </p:blipFill>
        <p:spPr>
          <a:xfrm>
            <a:off x="7999410" y="-1"/>
            <a:ext cx="1603389" cy="1141408"/>
          </a:xfrm>
          <a:prstGeom prst="rect">
            <a:avLst/>
          </a:prstGeom>
          <a:ln w="12700">
            <a:miter lim="400000"/>
          </a:ln>
        </p:spPr>
      </p:pic>
      <p:pic>
        <p:nvPicPr>
          <p:cNvPr id="181" name="image5.png"/>
          <p:cNvPicPr>
            <a:picLocks noChangeAspect="1"/>
          </p:cNvPicPr>
          <p:nvPr/>
        </p:nvPicPr>
        <p:blipFill>
          <a:blip r:embed="rId5">
            <a:extLst/>
          </a:blip>
          <a:srcRect l="0" t="0" r="0" b="23320"/>
          <a:stretch>
            <a:fillRect/>
          </a:stretch>
        </p:blipFill>
        <p:spPr>
          <a:xfrm>
            <a:off x="8605877" y="6096000"/>
            <a:ext cx="993736" cy="762000"/>
          </a:xfrm>
          <a:prstGeom prst="rect">
            <a:avLst/>
          </a:prstGeom>
          <a:ln w="12700">
            <a:miter lim="400000"/>
          </a:ln>
        </p:spPr>
      </p:pic>
      <p:sp>
        <p:nvSpPr>
          <p:cNvPr id="182" name="Shape 182"/>
          <p:cNvSpPr/>
          <p:nvPr/>
        </p:nvSpPr>
        <p:spPr>
          <a:xfrm>
            <a:off x="10437810" y="0"/>
            <a:ext cx="685802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45000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entury Gothic"/>
              </a:defRPr>
            </a:pPr>
          </a:p>
        </p:txBody>
      </p:sp>
      <p:sp>
        <p:nvSpPr>
          <p:cNvPr id="183" name="Shape 183"/>
          <p:cNvSpPr/>
          <p:nvPr>
            <p:ph type="title"/>
          </p:nvPr>
        </p:nvSpPr>
        <p:spPr>
          <a:xfrm>
            <a:off x="1574800" y="1447800"/>
            <a:ext cx="7999317" cy="2323376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/>
            <a:r>
              <a:t>Title Text</a:t>
            </a:r>
          </a:p>
        </p:txBody>
      </p:sp>
      <p:sp>
        <p:nvSpPr>
          <p:cNvPr id="184" name="Shape 184"/>
          <p:cNvSpPr/>
          <p:nvPr>
            <p:ph type="body" sz="quarter" idx="1"/>
          </p:nvPr>
        </p:nvSpPr>
        <p:spPr>
          <a:xfrm>
            <a:off x="1930400" y="3771174"/>
            <a:ext cx="7279649" cy="342176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cap="small" sz="1400">
                <a:solidFill>
                  <a:srgbClr val="8AD0D6"/>
                </a:solidFill>
              </a:defRPr>
            </a:lvl1pPr>
            <a:lvl2pPr marL="0" indent="0">
              <a:buClrTx/>
              <a:buSzTx/>
              <a:buFontTx/>
              <a:buNone/>
              <a:defRPr cap="small" sz="1400">
                <a:solidFill>
                  <a:srgbClr val="8AD0D6"/>
                </a:solidFill>
              </a:defRPr>
            </a:lvl2pPr>
            <a:lvl3pPr marL="0" indent="0">
              <a:buClrTx/>
              <a:buSzTx/>
              <a:buFontTx/>
              <a:buNone/>
              <a:defRPr cap="small" sz="1400">
                <a:solidFill>
                  <a:srgbClr val="8AD0D6"/>
                </a:solidFill>
              </a:defRPr>
            </a:lvl3pPr>
            <a:lvl4pPr marL="0" indent="0">
              <a:buClrTx/>
              <a:buSzTx/>
              <a:buFontTx/>
              <a:buNone/>
              <a:defRPr cap="small" sz="1400">
                <a:solidFill>
                  <a:srgbClr val="8AD0D6"/>
                </a:solidFill>
              </a:defRPr>
            </a:lvl4pPr>
            <a:lvl5pPr marL="0" indent="0">
              <a:buClrTx/>
              <a:buSzTx/>
              <a:buFontTx/>
              <a:buNone/>
              <a:defRPr cap="small" sz="1400">
                <a:solidFill>
                  <a:srgbClr val="8AD0D6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5" name="Shape 185"/>
          <p:cNvSpPr/>
          <p:nvPr>
            <p:ph type="body" sz="quarter" idx="13"/>
          </p:nvPr>
        </p:nvSpPr>
        <p:spPr>
          <a:xfrm>
            <a:off x="1154954" y="4350656"/>
            <a:ext cx="8825659" cy="1676402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186" name="Shape 186"/>
          <p:cNvSpPr/>
          <p:nvPr/>
        </p:nvSpPr>
        <p:spPr>
          <a:xfrm>
            <a:off x="898294" y="971253"/>
            <a:ext cx="801914" cy="1818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r">
              <a:defRPr sz="12200">
                <a:solidFill>
                  <a:srgbClr val="8AD0D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“</a:t>
            </a:r>
          </a:p>
        </p:txBody>
      </p:sp>
      <p:sp>
        <p:nvSpPr>
          <p:cNvPr id="187" name="Shape 187"/>
          <p:cNvSpPr/>
          <p:nvPr/>
        </p:nvSpPr>
        <p:spPr>
          <a:xfrm>
            <a:off x="9330490" y="2613786"/>
            <a:ext cx="801914" cy="1818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r">
              <a:defRPr sz="12200">
                <a:solidFill>
                  <a:srgbClr val="8AD0D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”</a:t>
            </a:r>
          </a:p>
        </p:txBody>
      </p:sp>
      <p:sp>
        <p:nvSpPr>
          <p:cNvPr id="188" name="Shape 18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image2.png"/>
          <p:cNvPicPr>
            <a:picLocks noChangeAspect="1"/>
          </p:cNvPicPr>
          <p:nvPr/>
        </p:nvPicPr>
        <p:blipFill>
          <a:blip r:embed="rId2">
            <a:extLst/>
          </a:blip>
          <a:srcRect l="3613" t="0" r="0" b="0"/>
          <a:stretch>
            <a:fillRect/>
          </a:stretch>
        </p:blipFill>
        <p:spPr>
          <a:xfrm>
            <a:off x="-1" y="2669683"/>
            <a:ext cx="4037014" cy="4188317"/>
          </a:xfrm>
          <a:prstGeom prst="rect">
            <a:avLst/>
          </a:prstGeom>
          <a:ln w="12700">
            <a:miter lim="400000"/>
          </a:ln>
        </p:spPr>
      </p:pic>
      <p:pic>
        <p:nvPicPr>
          <p:cNvPr id="196" name="image3.png"/>
          <p:cNvPicPr>
            <a:picLocks noChangeAspect="1"/>
          </p:cNvPicPr>
          <p:nvPr/>
        </p:nvPicPr>
        <p:blipFill>
          <a:blip r:embed="rId3">
            <a:extLst/>
          </a:blip>
          <a:srcRect l="35640" t="0" r="0" b="0"/>
          <a:stretch>
            <a:fillRect/>
          </a:stretch>
        </p:blipFill>
        <p:spPr>
          <a:xfrm>
            <a:off x="-1" y="2892345"/>
            <a:ext cx="1522414" cy="2365455"/>
          </a:xfrm>
          <a:prstGeom prst="rect">
            <a:avLst/>
          </a:prstGeom>
          <a:ln w="12700">
            <a:miter lim="400000"/>
          </a:ln>
        </p:spPr>
      </p:pic>
      <p:sp>
        <p:nvSpPr>
          <p:cNvPr id="197" name="Shape 197"/>
          <p:cNvSpPr/>
          <p:nvPr/>
        </p:nvSpPr>
        <p:spPr>
          <a:xfrm>
            <a:off x="8609010" y="1676400"/>
            <a:ext cx="2819404" cy="2819400"/>
          </a:xfrm>
          <a:prstGeom prst="ellipse">
            <a:avLst/>
          </a:prstGeom>
          <a:gradFill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entury Gothic"/>
              </a:defRPr>
            </a:pPr>
          </a:p>
        </p:txBody>
      </p:sp>
      <p:pic>
        <p:nvPicPr>
          <p:cNvPr id="198" name="image4.png"/>
          <p:cNvPicPr>
            <a:picLocks noChangeAspect="1"/>
          </p:cNvPicPr>
          <p:nvPr/>
        </p:nvPicPr>
        <p:blipFill>
          <a:blip r:embed="rId4">
            <a:extLst/>
          </a:blip>
          <a:srcRect l="0" t="28812" r="0" b="0"/>
          <a:stretch>
            <a:fillRect/>
          </a:stretch>
        </p:blipFill>
        <p:spPr>
          <a:xfrm>
            <a:off x="7999410" y="-1"/>
            <a:ext cx="1603389" cy="1141408"/>
          </a:xfrm>
          <a:prstGeom prst="rect">
            <a:avLst/>
          </a:prstGeom>
          <a:ln w="12700">
            <a:miter lim="400000"/>
          </a:ln>
        </p:spPr>
      </p:pic>
      <p:pic>
        <p:nvPicPr>
          <p:cNvPr id="199" name="image5.png"/>
          <p:cNvPicPr>
            <a:picLocks noChangeAspect="1"/>
          </p:cNvPicPr>
          <p:nvPr/>
        </p:nvPicPr>
        <p:blipFill>
          <a:blip r:embed="rId5">
            <a:extLst/>
          </a:blip>
          <a:srcRect l="0" t="0" r="0" b="23320"/>
          <a:stretch>
            <a:fillRect/>
          </a:stretch>
        </p:blipFill>
        <p:spPr>
          <a:xfrm>
            <a:off x="8605877" y="6096000"/>
            <a:ext cx="993736" cy="762000"/>
          </a:xfrm>
          <a:prstGeom prst="rect">
            <a:avLst/>
          </a:prstGeom>
          <a:ln w="12700">
            <a:miter lim="400000"/>
          </a:ln>
        </p:spPr>
      </p:pic>
      <p:sp>
        <p:nvSpPr>
          <p:cNvPr id="200" name="Shape 200"/>
          <p:cNvSpPr/>
          <p:nvPr/>
        </p:nvSpPr>
        <p:spPr>
          <a:xfrm>
            <a:off x="10437810" y="0"/>
            <a:ext cx="685802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45000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entury Gothic"/>
              </a:defRPr>
            </a:pPr>
          </a:p>
        </p:txBody>
      </p:sp>
      <p:sp>
        <p:nvSpPr>
          <p:cNvPr id="201" name="Shape 201"/>
          <p:cNvSpPr/>
          <p:nvPr>
            <p:ph type="title"/>
          </p:nvPr>
        </p:nvSpPr>
        <p:spPr>
          <a:xfrm>
            <a:off x="1154954" y="3124200"/>
            <a:ext cx="8825660" cy="1653182"/>
          </a:xfrm>
          <a:prstGeom prst="rect">
            <a:avLst/>
          </a:prstGeom>
        </p:spPr>
        <p:txBody>
          <a:bodyPr anchor="b"/>
          <a:lstStyle>
            <a:lvl1pPr>
              <a:defRPr sz="4000"/>
            </a:lvl1pPr>
          </a:lstStyle>
          <a:p>
            <a:pPr/>
            <a:r>
              <a:t>Title Text</a:t>
            </a:r>
          </a:p>
        </p:txBody>
      </p:sp>
      <p:sp>
        <p:nvSpPr>
          <p:cNvPr id="202" name="Shape 202"/>
          <p:cNvSpPr/>
          <p:nvPr>
            <p:ph type="body" sz="quarter" idx="1"/>
          </p:nvPr>
        </p:nvSpPr>
        <p:spPr>
          <a:xfrm>
            <a:off x="1154954" y="4777380"/>
            <a:ext cx="8825659" cy="860402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>
                <a:solidFill>
                  <a:srgbClr val="8AD0D6"/>
                </a:solidFill>
              </a:defRPr>
            </a:lvl1pPr>
            <a:lvl2pPr marL="0" indent="0">
              <a:buClrTx/>
              <a:buSzTx/>
              <a:buFontTx/>
              <a:buNone/>
              <a:defRPr>
                <a:solidFill>
                  <a:srgbClr val="8AD0D6"/>
                </a:solidFill>
              </a:defRPr>
            </a:lvl2pPr>
            <a:lvl3pPr marL="0" indent="0">
              <a:buClrTx/>
              <a:buSzTx/>
              <a:buFontTx/>
              <a:buNone/>
              <a:defRPr>
                <a:solidFill>
                  <a:srgbClr val="8AD0D6"/>
                </a:solidFill>
              </a:defRPr>
            </a:lvl3pPr>
            <a:lvl4pPr marL="0" indent="0">
              <a:buClrTx/>
              <a:buSzTx/>
              <a:buFontTx/>
              <a:buNone/>
              <a:defRPr>
                <a:solidFill>
                  <a:srgbClr val="8AD0D6"/>
                </a:solidFill>
              </a:defRPr>
            </a:lvl4pPr>
            <a:lvl5pPr marL="0" indent="0">
              <a:buClrTx/>
              <a:buSzTx/>
              <a:buFontTx/>
              <a:buNone/>
              <a:defRPr>
                <a:solidFill>
                  <a:srgbClr val="8AD0D6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3" name="Shape 2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image2.png"/>
          <p:cNvPicPr>
            <a:picLocks noChangeAspect="1"/>
          </p:cNvPicPr>
          <p:nvPr/>
        </p:nvPicPr>
        <p:blipFill>
          <a:blip r:embed="rId2">
            <a:extLst/>
          </a:blip>
          <a:srcRect l="3613" t="0" r="0" b="0"/>
          <a:stretch>
            <a:fillRect/>
          </a:stretch>
        </p:blipFill>
        <p:spPr>
          <a:xfrm>
            <a:off x="-1" y="2669683"/>
            <a:ext cx="4037014" cy="4188317"/>
          </a:xfrm>
          <a:prstGeom prst="rect">
            <a:avLst/>
          </a:prstGeom>
          <a:ln w="12700">
            <a:miter lim="400000"/>
          </a:ln>
        </p:spPr>
      </p:pic>
      <p:pic>
        <p:nvPicPr>
          <p:cNvPr id="211" name="image3.png"/>
          <p:cNvPicPr>
            <a:picLocks noChangeAspect="1"/>
          </p:cNvPicPr>
          <p:nvPr/>
        </p:nvPicPr>
        <p:blipFill>
          <a:blip r:embed="rId3">
            <a:extLst/>
          </a:blip>
          <a:srcRect l="35640" t="0" r="0" b="0"/>
          <a:stretch>
            <a:fillRect/>
          </a:stretch>
        </p:blipFill>
        <p:spPr>
          <a:xfrm>
            <a:off x="-1" y="2892345"/>
            <a:ext cx="1522414" cy="2365455"/>
          </a:xfrm>
          <a:prstGeom prst="rect">
            <a:avLst/>
          </a:prstGeom>
          <a:ln w="12700">
            <a:miter lim="400000"/>
          </a:ln>
        </p:spPr>
      </p:pic>
      <p:sp>
        <p:nvSpPr>
          <p:cNvPr id="212" name="Shape 212"/>
          <p:cNvSpPr/>
          <p:nvPr/>
        </p:nvSpPr>
        <p:spPr>
          <a:xfrm>
            <a:off x="8609010" y="1676400"/>
            <a:ext cx="2819404" cy="2819400"/>
          </a:xfrm>
          <a:prstGeom prst="ellipse">
            <a:avLst/>
          </a:prstGeom>
          <a:gradFill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entury Gothic"/>
              </a:defRPr>
            </a:pPr>
          </a:p>
        </p:txBody>
      </p:sp>
      <p:pic>
        <p:nvPicPr>
          <p:cNvPr id="213" name="image4.png"/>
          <p:cNvPicPr>
            <a:picLocks noChangeAspect="1"/>
          </p:cNvPicPr>
          <p:nvPr/>
        </p:nvPicPr>
        <p:blipFill>
          <a:blip r:embed="rId4">
            <a:extLst/>
          </a:blip>
          <a:srcRect l="0" t="28812" r="0" b="0"/>
          <a:stretch>
            <a:fillRect/>
          </a:stretch>
        </p:blipFill>
        <p:spPr>
          <a:xfrm>
            <a:off x="7999410" y="-1"/>
            <a:ext cx="1603389" cy="1141408"/>
          </a:xfrm>
          <a:prstGeom prst="rect">
            <a:avLst/>
          </a:prstGeom>
          <a:ln w="12700">
            <a:miter lim="400000"/>
          </a:ln>
        </p:spPr>
      </p:pic>
      <p:pic>
        <p:nvPicPr>
          <p:cNvPr id="214" name="image5.png"/>
          <p:cNvPicPr>
            <a:picLocks noChangeAspect="1"/>
          </p:cNvPicPr>
          <p:nvPr/>
        </p:nvPicPr>
        <p:blipFill>
          <a:blip r:embed="rId5">
            <a:extLst/>
          </a:blip>
          <a:srcRect l="0" t="0" r="0" b="23320"/>
          <a:stretch>
            <a:fillRect/>
          </a:stretch>
        </p:blipFill>
        <p:spPr>
          <a:xfrm>
            <a:off x="8605877" y="6096000"/>
            <a:ext cx="993736" cy="762000"/>
          </a:xfrm>
          <a:prstGeom prst="rect">
            <a:avLst/>
          </a:prstGeom>
          <a:ln w="12700">
            <a:miter lim="400000"/>
          </a:ln>
        </p:spPr>
      </p:pic>
      <p:sp>
        <p:nvSpPr>
          <p:cNvPr id="215" name="Shape 215"/>
          <p:cNvSpPr/>
          <p:nvPr/>
        </p:nvSpPr>
        <p:spPr>
          <a:xfrm>
            <a:off x="10437810" y="0"/>
            <a:ext cx="685802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45000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entury Gothic"/>
              </a:defRPr>
            </a:pPr>
          </a:p>
        </p:txBody>
      </p:sp>
      <p:sp>
        <p:nvSpPr>
          <p:cNvPr id="216" name="Shape 2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7" name="Shape 217"/>
          <p:cNvSpPr/>
          <p:nvPr>
            <p:ph type="body" sz="quarter" idx="1"/>
          </p:nvPr>
        </p:nvSpPr>
        <p:spPr>
          <a:xfrm>
            <a:off x="632946" y="1981200"/>
            <a:ext cx="2946869" cy="576263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FontTx/>
              <a:buNone/>
              <a:defRPr sz="2400">
                <a:solidFill>
                  <a:srgbClr val="8AD0D6"/>
                </a:solidFill>
              </a:defRPr>
            </a:lvl1pPr>
            <a:lvl2pPr marL="0" indent="0">
              <a:buClrTx/>
              <a:buSzTx/>
              <a:buFontTx/>
              <a:buNone/>
              <a:defRPr sz="2400">
                <a:solidFill>
                  <a:srgbClr val="8AD0D6"/>
                </a:solidFill>
              </a:defRPr>
            </a:lvl2pPr>
            <a:lvl3pPr marL="0" indent="0">
              <a:buClrTx/>
              <a:buSzTx/>
              <a:buFontTx/>
              <a:buNone/>
              <a:defRPr sz="2400">
                <a:solidFill>
                  <a:srgbClr val="8AD0D6"/>
                </a:solidFill>
              </a:defRPr>
            </a:lvl3pPr>
            <a:lvl4pPr marL="0" indent="0">
              <a:buClrTx/>
              <a:buSzTx/>
              <a:buFontTx/>
              <a:buNone/>
              <a:defRPr sz="2400">
                <a:solidFill>
                  <a:srgbClr val="8AD0D6"/>
                </a:solidFill>
              </a:defRPr>
            </a:lvl4pPr>
            <a:lvl5pPr marL="0" indent="0">
              <a:buClrTx/>
              <a:buSzTx/>
              <a:buFontTx/>
              <a:buNone/>
              <a:defRPr sz="2400">
                <a:solidFill>
                  <a:srgbClr val="8AD0D6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8" name="Shape 218"/>
          <p:cNvSpPr/>
          <p:nvPr>
            <p:ph type="body" sz="quarter" idx="13"/>
          </p:nvPr>
        </p:nvSpPr>
        <p:spPr>
          <a:xfrm>
            <a:off x="652462" y="2667000"/>
            <a:ext cx="2927351" cy="358933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9" name="Shape 219"/>
          <p:cNvSpPr/>
          <p:nvPr>
            <p:ph type="body" sz="quarter" idx="14"/>
          </p:nvPr>
        </p:nvSpPr>
        <p:spPr>
          <a:xfrm>
            <a:off x="3883659" y="1981200"/>
            <a:ext cx="2936243" cy="576263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220" name="Shape 220"/>
          <p:cNvSpPr/>
          <p:nvPr>
            <p:ph type="body" sz="quarter" idx="15"/>
          </p:nvPr>
        </p:nvSpPr>
        <p:spPr>
          <a:xfrm>
            <a:off x="3873105" y="2667000"/>
            <a:ext cx="2946796" cy="358933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1" name="Shape 221"/>
          <p:cNvSpPr/>
          <p:nvPr>
            <p:ph type="body" sz="quarter" idx="16"/>
          </p:nvPr>
        </p:nvSpPr>
        <p:spPr>
          <a:xfrm>
            <a:off x="7124700" y="1981200"/>
            <a:ext cx="2932115" cy="576263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222" name="Shape 222"/>
          <p:cNvSpPr/>
          <p:nvPr>
            <p:ph type="body" sz="quarter" idx="17"/>
          </p:nvPr>
        </p:nvSpPr>
        <p:spPr>
          <a:xfrm>
            <a:off x="7124700" y="2667000"/>
            <a:ext cx="2932115" cy="358933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3" name="Shape 223"/>
          <p:cNvSpPr/>
          <p:nvPr/>
        </p:nvSpPr>
        <p:spPr>
          <a:xfrm flipH="1">
            <a:off x="3726141" y="2133600"/>
            <a:ext cx="1" cy="3962400"/>
          </a:xfrm>
          <a:prstGeom prst="line">
            <a:avLst/>
          </a:prstGeom>
          <a:ln w="12700" cap="rnd">
            <a:solidFill>
              <a:srgbClr val="8AD0D6">
                <a:alpha val="40000"/>
              </a:srgbClr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24" name="Shape 224"/>
          <p:cNvSpPr/>
          <p:nvPr/>
        </p:nvSpPr>
        <p:spPr>
          <a:xfrm flipH="1">
            <a:off x="6962226" y="2133600"/>
            <a:ext cx="1" cy="3966882"/>
          </a:xfrm>
          <a:prstGeom prst="line">
            <a:avLst/>
          </a:prstGeom>
          <a:ln w="12700" cap="rnd">
            <a:solidFill>
              <a:srgbClr val="8AD0D6">
                <a:alpha val="40000"/>
              </a:srgbClr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25" name="Shape 22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image2.png"/>
          <p:cNvPicPr>
            <a:picLocks noChangeAspect="1"/>
          </p:cNvPicPr>
          <p:nvPr/>
        </p:nvPicPr>
        <p:blipFill>
          <a:blip r:embed="rId2">
            <a:extLst/>
          </a:blip>
          <a:srcRect l="3613" t="0" r="0" b="0"/>
          <a:stretch>
            <a:fillRect/>
          </a:stretch>
        </p:blipFill>
        <p:spPr>
          <a:xfrm>
            <a:off x="-1" y="2669683"/>
            <a:ext cx="4037014" cy="4188317"/>
          </a:xfrm>
          <a:prstGeom prst="rect">
            <a:avLst/>
          </a:prstGeom>
          <a:ln w="12700">
            <a:miter lim="400000"/>
          </a:ln>
        </p:spPr>
      </p:pic>
      <p:pic>
        <p:nvPicPr>
          <p:cNvPr id="233" name="image3.png"/>
          <p:cNvPicPr>
            <a:picLocks noChangeAspect="1"/>
          </p:cNvPicPr>
          <p:nvPr/>
        </p:nvPicPr>
        <p:blipFill>
          <a:blip r:embed="rId3">
            <a:extLst/>
          </a:blip>
          <a:srcRect l="35640" t="0" r="0" b="0"/>
          <a:stretch>
            <a:fillRect/>
          </a:stretch>
        </p:blipFill>
        <p:spPr>
          <a:xfrm>
            <a:off x="-1" y="2892345"/>
            <a:ext cx="1522414" cy="2365455"/>
          </a:xfrm>
          <a:prstGeom prst="rect">
            <a:avLst/>
          </a:prstGeom>
          <a:ln w="12700">
            <a:miter lim="400000"/>
          </a:ln>
        </p:spPr>
      </p:pic>
      <p:sp>
        <p:nvSpPr>
          <p:cNvPr id="234" name="Shape 234"/>
          <p:cNvSpPr/>
          <p:nvPr/>
        </p:nvSpPr>
        <p:spPr>
          <a:xfrm>
            <a:off x="8609010" y="1676400"/>
            <a:ext cx="2819404" cy="2819400"/>
          </a:xfrm>
          <a:prstGeom prst="ellipse">
            <a:avLst/>
          </a:prstGeom>
          <a:gradFill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entury Gothic"/>
              </a:defRPr>
            </a:pPr>
          </a:p>
        </p:txBody>
      </p:sp>
      <p:pic>
        <p:nvPicPr>
          <p:cNvPr id="235" name="image4.png"/>
          <p:cNvPicPr>
            <a:picLocks noChangeAspect="1"/>
          </p:cNvPicPr>
          <p:nvPr/>
        </p:nvPicPr>
        <p:blipFill>
          <a:blip r:embed="rId4">
            <a:extLst/>
          </a:blip>
          <a:srcRect l="0" t="28812" r="0" b="0"/>
          <a:stretch>
            <a:fillRect/>
          </a:stretch>
        </p:blipFill>
        <p:spPr>
          <a:xfrm>
            <a:off x="7999410" y="-1"/>
            <a:ext cx="1603389" cy="1141408"/>
          </a:xfrm>
          <a:prstGeom prst="rect">
            <a:avLst/>
          </a:prstGeom>
          <a:ln w="12700">
            <a:miter lim="400000"/>
          </a:ln>
        </p:spPr>
      </p:pic>
      <p:pic>
        <p:nvPicPr>
          <p:cNvPr id="236" name="image5.png"/>
          <p:cNvPicPr>
            <a:picLocks noChangeAspect="1"/>
          </p:cNvPicPr>
          <p:nvPr/>
        </p:nvPicPr>
        <p:blipFill>
          <a:blip r:embed="rId5">
            <a:extLst/>
          </a:blip>
          <a:srcRect l="0" t="0" r="0" b="23320"/>
          <a:stretch>
            <a:fillRect/>
          </a:stretch>
        </p:blipFill>
        <p:spPr>
          <a:xfrm>
            <a:off x="8605877" y="6096000"/>
            <a:ext cx="993736" cy="762000"/>
          </a:xfrm>
          <a:prstGeom prst="rect">
            <a:avLst/>
          </a:prstGeom>
          <a:ln w="12700">
            <a:miter lim="400000"/>
          </a:ln>
        </p:spPr>
      </p:pic>
      <p:sp>
        <p:nvSpPr>
          <p:cNvPr id="237" name="Shape 237"/>
          <p:cNvSpPr/>
          <p:nvPr/>
        </p:nvSpPr>
        <p:spPr>
          <a:xfrm>
            <a:off x="10437810" y="0"/>
            <a:ext cx="685802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45000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entury Gothic"/>
              </a:defRPr>
            </a:pPr>
          </a:p>
        </p:txBody>
      </p:sp>
      <p:sp>
        <p:nvSpPr>
          <p:cNvPr id="238" name="Shape 2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39" name="Shape 239"/>
          <p:cNvSpPr/>
          <p:nvPr>
            <p:ph type="body" sz="quarter" idx="1"/>
          </p:nvPr>
        </p:nvSpPr>
        <p:spPr>
          <a:xfrm>
            <a:off x="652462" y="4250949"/>
            <a:ext cx="2940051" cy="576264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FontTx/>
              <a:buNone/>
              <a:defRPr sz="2400">
                <a:solidFill>
                  <a:srgbClr val="8AD0D6"/>
                </a:solidFill>
              </a:defRPr>
            </a:lvl1pPr>
            <a:lvl2pPr marL="0" indent="0">
              <a:buClrTx/>
              <a:buSzTx/>
              <a:buFontTx/>
              <a:buNone/>
              <a:defRPr sz="2400">
                <a:solidFill>
                  <a:srgbClr val="8AD0D6"/>
                </a:solidFill>
              </a:defRPr>
            </a:lvl2pPr>
            <a:lvl3pPr marL="0" indent="0">
              <a:buClrTx/>
              <a:buSzTx/>
              <a:buFontTx/>
              <a:buNone/>
              <a:defRPr sz="2400">
                <a:solidFill>
                  <a:srgbClr val="8AD0D6"/>
                </a:solidFill>
              </a:defRPr>
            </a:lvl3pPr>
            <a:lvl4pPr marL="0" indent="0">
              <a:buClrTx/>
              <a:buSzTx/>
              <a:buFontTx/>
              <a:buNone/>
              <a:defRPr sz="2400">
                <a:solidFill>
                  <a:srgbClr val="8AD0D6"/>
                </a:solidFill>
              </a:defRPr>
            </a:lvl4pPr>
            <a:lvl5pPr marL="0" indent="0">
              <a:buClrTx/>
              <a:buSzTx/>
              <a:buFontTx/>
              <a:buNone/>
              <a:defRPr sz="2400">
                <a:solidFill>
                  <a:srgbClr val="8AD0D6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0" name="Shape 240"/>
          <p:cNvSpPr/>
          <p:nvPr>
            <p:ph type="pic" sz="quarter" idx="13"/>
          </p:nvPr>
        </p:nvSpPr>
        <p:spPr>
          <a:xfrm>
            <a:off x="652462" y="2209800"/>
            <a:ext cx="2940051" cy="1524000"/>
          </a:xfrm>
          <a:prstGeom prst="rect">
            <a:avLst/>
          </a:prstGeom>
          <a:effectLst>
            <a:outerShdw sx="100000" sy="100000" kx="0" ky="0" algn="b" rotWithShape="0" blurRad="50800" dist="50800" dir="5400000">
              <a:srgbClr val="000000">
                <a:alpha val="43000"/>
              </a:srgbClr>
            </a:outerShdw>
          </a:effectLst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41" name="Shape 241"/>
          <p:cNvSpPr/>
          <p:nvPr>
            <p:ph type="body" sz="quarter" idx="14"/>
          </p:nvPr>
        </p:nvSpPr>
        <p:spPr>
          <a:xfrm>
            <a:off x="652462" y="4827211"/>
            <a:ext cx="2940051" cy="659191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2" name="Shape 242"/>
          <p:cNvSpPr/>
          <p:nvPr>
            <p:ph type="body" sz="quarter" idx="15"/>
          </p:nvPr>
        </p:nvSpPr>
        <p:spPr>
          <a:xfrm>
            <a:off x="3889375" y="4250949"/>
            <a:ext cx="2930525" cy="576264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243" name="Shape 243"/>
          <p:cNvSpPr/>
          <p:nvPr>
            <p:ph type="pic" sz="quarter" idx="16"/>
          </p:nvPr>
        </p:nvSpPr>
        <p:spPr>
          <a:xfrm>
            <a:off x="3889373" y="2209800"/>
            <a:ext cx="2930527" cy="1524000"/>
          </a:xfrm>
          <a:prstGeom prst="rect">
            <a:avLst/>
          </a:prstGeom>
          <a:effectLst>
            <a:outerShdw sx="100000" sy="100000" kx="0" ky="0" algn="b" rotWithShape="0" blurRad="50800" dist="50800" dir="5400000">
              <a:srgbClr val="000000">
                <a:alpha val="43000"/>
              </a:srgbClr>
            </a:outerShdw>
          </a:effectLst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44" name="Shape 244"/>
          <p:cNvSpPr/>
          <p:nvPr>
            <p:ph type="body" sz="quarter" idx="17"/>
          </p:nvPr>
        </p:nvSpPr>
        <p:spPr>
          <a:xfrm>
            <a:off x="3888020" y="4827210"/>
            <a:ext cx="2934408" cy="659189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5" name="Shape 245"/>
          <p:cNvSpPr/>
          <p:nvPr>
            <p:ph type="body" sz="quarter" idx="18"/>
          </p:nvPr>
        </p:nvSpPr>
        <p:spPr>
          <a:xfrm>
            <a:off x="7124700" y="4250949"/>
            <a:ext cx="2932115" cy="576264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246" name="Shape 246"/>
          <p:cNvSpPr/>
          <p:nvPr>
            <p:ph type="pic" sz="quarter" idx="19"/>
          </p:nvPr>
        </p:nvSpPr>
        <p:spPr>
          <a:xfrm>
            <a:off x="7124699" y="2209800"/>
            <a:ext cx="2932115" cy="1524000"/>
          </a:xfrm>
          <a:prstGeom prst="rect">
            <a:avLst/>
          </a:prstGeom>
          <a:effectLst>
            <a:outerShdw sx="100000" sy="100000" kx="0" ky="0" algn="b" rotWithShape="0" blurRad="50800" dist="50800" dir="5400000">
              <a:srgbClr val="000000">
                <a:alpha val="43000"/>
              </a:srgbClr>
            </a:outerShdw>
          </a:effectLst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47" name="Shape 247"/>
          <p:cNvSpPr/>
          <p:nvPr>
            <p:ph type="body" sz="quarter" idx="20"/>
          </p:nvPr>
        </p:nvSpPr>
        <p:spPr>
          <a:xfrm>
            <a:off x="7124575" y="4827208"/>
            <a:ext cx="2935999" cy="659189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8" name="Shape 248"/>
          <p:cNvSpPr/>
          <p:nvPr/>
        </p:nvSpPr>
        <p:spPr>
          <a:xfrm flipH="1">
            <a:off x="3726141" y="2133600"/>
            <a:ext cx="1" cy="3962400"/>
          </a:xfrm>
          <a:prstGeom prst="line">
            <a:avLst/>
          </a:prstGeom>
          <a:ln w="12700" cap="rnd">
            <a:solidFill>
              <a:srgbClr val="8AD0D6">
                <a:alpha val="40000"/>
              </a:srgbClr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49" name="Shape 249"/>
          <p:cNvSpPr/>
          <p:nvPr/>
        </p:nvSpPr>
        <p:spPr>
          <a:xfrm flipH="1">
            <a:off x="6962226" y="2133600"/>
            <a:ext cx="1" cy="3966882"/>
          </a:xfrm>
          <a:prstGeom prst="line">
            <a:avLst/>
          </a:prstGeom>
          <a:ln w="12700" cap="rnd">
            <a:solidFill>
              <a:srgbClr val="8AD0D6">
                <a:alpha val="40000"/>
              </a:srgbClr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50" name="Shape 25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image2.png"/>
          <p:cNvPicPr>
            <a:picLocks noChangeAspect="1"/>
          </p:cNvPicPr>
          <p:nvPr/>
        </p:nvPicPr>
        <p:blipFill>
          <a:blip r:embed="rId2">
            <a:extLst/>
          </a:blip>
          <a:srcRect l="3613" t="0" r="0" b="0"/>
          <a:stretch>
            <a:fillRect/>
          </a:stretch>
        </p:blipFill>
        <p:spPr>
          <a:xfrm>
            <a:off x="-1" y="2669683"/>
            <a:ext cx="4037014" cy="4188317"/>
          </a:xfrm>
          <a:prstGeom prst="rect">
            <a:avLst/>
          </a:prstGeom>
          <a:ln w="12700">
            <a:miter lim="400000"/>
          </a:ln>
        </p:spPr>
      </p:pic>
      <p:pic>
        <p:nvPicPr>
          <p:cNvPr id="258" name="image3.png"/>
          <p:cNvPicPr>
            <a:picLocks noChangeAspect="1"/>
          </p:cNvPicPr>
          <p:nvPr/>
        </p:nvPicPr>
        <p:blipFill>
          <a:blip r:embed="rId3">
            <a:extLst/>
          </a:blip>
          <a:srcRect l="35640" t="0" r="0" b="0"/>
          <a:stretch>
            <a:fillRect/>
          </a:stretch>
        </p:blipFill>
        <p:spPr>
          <a:xfrm>
            <a:off x="-1" y="2892345"/>
            <a:ext cx="1522414" cy="2365455"/>
          </a:xfrm>
          <a:prstGeom prst="rect">
            <a:avLst/>
          </a:prstGeom>
          <a:ln w="12700">
            <a:miter lim="400000"/>
          </a:ln>
        </p:spPr>
      </p:pic>
      <p:sp>
        <p:nvSpPr>
          <p:cNvPr id="259" name="Shape 259"/>
          <p:cNvSpPr/>
          <p:nvPr/>
        </p:nvSpPr>
        <p:spPr>
          <a:xfrm>
            <a:off x="8609010" y="1676400"/>
            <a:ext cx="2819404" cy="2819400"/>
          </a:xfrm>
          <a:prstGeom prst="ellipse">
            <a:avLst/>
          </a:prstGeom>
          <a:gradFill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entury Gothic"/>
              </a:defRPr>
            </a:pPr>
          </a:p>
        </p:txBody>
      </p:sp>
      <p:pic>
        <p:nvPicPr>
          <p:cNvPr id="260" name="image4.png"/>
          <p:cNvPicPr>
            <a:picLocks noChangeAspect="1"/>
          </p:cNvPicPr>
          <p:nvPr/>
        </p:nvPicPr>
        <p:blipFill>
          <a:blip r:embed="rId4">
            <a:extLst/>
          </a:blip>
          <a:srcRect l="0" t="28812" r="0" b="0"/>
          <a:stretch>
            <a:fillRect/>
          </a:stretch>
        </p:blipFill>
        <p:spPr>
          <a:xfrm>
            <a:off x="7999410" y="-1"/>
            <a:ext cx="1603389" cy="1141408"/>
          </a:xfrm>
          <a:prstGeom prst="rect">
            <a:avLst/>
          </a:prstGeom>
          <a:ln w="12700">
            <a:miter lim="400000"/>
          </a:ln>
        </p:spPr>
      </p:pic>
      <p:pic>
        <p:nvPicPr>
          <p:cNvPr id="261" name="image5.png"/>
          <p:cNvPicPr>
            <a:picLocks noChangeAspect="1"/>
          </p:cNvPicPr>
          <p:nvPr/>
        </p:nvPicPr>
        <p:blipFill>
          <a:blip r:embed="rId5">
            <a:extLst/>
          </a:blip>
          <a:srcRect l="0" t="0" r="0" b="23320"/>
          <a:stretch>
            <a:fillRect/>
          </a:stretch>
        </p:blipFill>
        <p:spPr>
          <a:xfrm>
            <a:off x="8605877" y="6096000"/>
            <a:ext cx="993736" cy="762000"/>
          </a:xfrm>
          <a:prstGeom prst="rect">
            <a:avLst/>
          </a:prstGeom>
          <a:ln w="12700">
            <a:miter lim="400000"/>
          </a:ln>
        </p:spPr>
      </p:pic>
      <p:sp>
        <p:nvSpPr>
          <p:cNvPr id="262" name="Shape 262"/>
          <p:cNvSpPr/>
          <p:nvPr/>
        </p:nvSpPr>
        <p:spPr>
          <a:xfrm>
            <a:off x="10437810" y="0"/>
            <a:ext cx="685802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45000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entury Gothic"/>
              </a:defRPr>
            </a:pPr>
          </a:p>
        </p:txBody>
      </p:sp>
      <p:sp>
        <p:nvSpPr>
          <p:cNvPr id="263" name="Shape 26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64" name="Shape 26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5" name="Shape 26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image2.png"/>
          <p:cNvPicPr>
            <a:picLocks noChangeAspect="1"/>
          </p:cNvPicPr>
          <p:nvPr/>
        </p:nvPicPr>
        <p:blipFill>
          <a:blip r:embed="rId2">
            <a:extLst/>
          </a:blip>
          <a:srcRect l="3613" t="0" r="0" b="0"/>
          <a:stretch>
            <a:fillRect/>
          </a:stretch>
        </p:blipFill>
        <p:spPr>
          <a:xfrm>
            <a:off x="-1" y="2669683"/>
            <a:ext cx="4037014" cy="4188317"/>
          </a:xfrm>
          <a:prstGeom prst="rect">
            <a:avLst/>
          </a:prstGeom>
          <a:ln w="12700">
            <a:miter lim="400000"/>
          </a:ln>
        </p:spPr>
      </p:pic>
      <p:pic>
        <p:nvPicPr>
          <p:cNvPr id="273" name="image3.png"/>
          <p:cNvPicPr>
            <a:picLocks noChangeAspect="1"/>
          </p:cNvPicPr>
          <p:nvPr/>
        </p:nvPicPr>
        <p:blipFill>
          <a:blip r:embed="rId3">
            <a:extLst/>
          </a:blip>
          <a:srcRect l="35640" t="0" r="0" b="0"/>
          <a:stretch>
            <a:fillRect/>
          </a:stretch>
        </p:blipFill>
        <p:spPr>
          <a:xfrm>
            <a:off x="-1" y="2892345"/>
            <a:ext cx="1522414" cy="2365455"/>
          </a:xfrm>
          <a:prstGeom prst="rect">
            <a:avLst/>
          </a:prstGeom>
          <a:ln w="12700">
            <a:miter lim="400000"/>
          </a:ln>
        </p:spPr>
      </p:pic>
      <p:sp>
        <p:nvSpPr>
          <p:cNvPr id="274" name="Shape 274"/>
          <p:cNvSpPr/>
          <p:nvPr/>
        </p:nvSpPr>
        <p:spPr>
          <a:xfrm>
            <a:off x="8609010" y="1676400"/>
            <a:ext cx="2819404" cy="2819400"/>
          </a:xfrm>
          <a:prstGeom prst="ellipse">
            <a:avLst/>
          </a:prstGeom>
          <a:gradFill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entury Gothic"/>
              </a:defRPr>
            </a:pPr>
          </a:p>
        </p:txBody>
      </p:sp>
      <p:pic>
        <p:nvPicPr>
          <p:cNvPr id="275" name="image4.png"/>
          <p:cNvPicPr>
            <a:picLocks noChangeAspect="1"/>
          </p:cNvPicPr>
          <p:nvPr/>
        </p:nvPicPr>
        <p:blipFill>
          <a:blip r:embed="rId4">
            <a:extLst/>
          </a:blip>
          <a:srcRect l="0" t="28812" r="0" b="0"/>
          <a:stretch>
            <a:fillRect/>
          </a:stretch>
        </p:blipFill>
        <p:spPr>
          <a:xfrm>
            <a:off x="7999410" y="-1"/>
            <a:ext cx="1603389" cy="1141408"/>
          </a:xfrm>
          <a:prstGeom prst="rect">
            <a:avLst/>
          </a:prstGeom>
          <a:ln w="12700">
            <a:miter lim="400000"/>
          </a:ln>
        </p:spPr>
      </p:pic>
      <p:pic>
        <p:nvPicPr>
          <p:cNvPr id="276" name="image5.png"/>
          <p:cNvPicPr>
            <a:picLocks noChangeAspect="1"/>
          </p:cNvPicPr>
          <p:nvPr/>
        </p:nvPicPr>
        <p:blipFill>
          <a:blip r:embed="rId5">
            <a:extLst/>
          </a:blip>
          <a:srcRect l="0" t="0" r="0" b="23320"/>
          <a:stretch>
            <a:fillRect/>
          </a:stretch>
        </p:blipFill>
        <p:spPr>
          <a:xfrm>
            <a:off x="8605877" y="6096000"/>
            <a:ext cx="993736" cy="762000"/>
          </a:xfrm>
          <a:prstGeom prst="rect">
            <a:avLst/>
          </a:prstGeom>
          <a:ln w="12700">
            <a:miter lim="400000"/>
          </a:ln>
        </p:spPr>
      </p:pic>
      <p:sp>
        <p:nvSpPr>
          <p:cNvPr id="277" name="Shape 277"/>
          <p:cNvSpPr/>
          <p:nvPr/>
        </p:nvSpPr>
        <p:spPr>
          <a:xfrm>
            <a:off x="10437810" y="0"/>
            <a:ext cx="685802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45000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entury Gothic"/>
              </a:defRPr>
            </a:pPr>
          </a:p>
        </p:txBody>
      </p:sp>
      <p:sp>
        <p:nvSpPr>
          <p:cNvPr id="278" name="Shape 278"/>
          <p:cNvSpPr/>
          <p:nvPr>
            <p:ph type="title"/>
          </p:nvPr>
        </p:nvSpPr>
        <p:spPr>
          <a:xfrm>
            <a:off x="8304210" y="430212"/>
            <a:ext cx="1752603" cy="5826127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79" name="Shape 279"/>
          <p:cNvSpPr/>
          <p:nvPr>
            <p:ph type="body" idx="1"/>
          </p:nvPr>
        </p:nvSpPr>
        <p:spPr>
          <a:xfrm>
            <a:off x="652462" y="887412"/>
            <a:ext cx="7423151" cy="536892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0" name="Shape 28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hape 3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image2.png"/>
          <p:cNvPicPr>
            <a:picLocks noChangeAspect="1"/>
          </p:cNvPicPr>
          <p:nvPr/>
        </p:nvPicPr>
        <p:blipFill>
          <a:blip r:embed="rId2">
            <a:extLst/>
          </a:blip>
          <a:srcRect l="3613" t="0" r="0" b="0"/>
          <a:stretch>
            <a:fillRect/>
          </a:stretch>
        </p:blipFill>
        <p:spPr>
          <a:xfrm>
            <a:off x="-1" y="2669683"/>
            <a:ext cx="4037014" cy="4188317"/>
          </a:xfrm>
          <a:prstGeom prst="rect">
            <a:avLst/>
          </a:prstGeom>
          <a:ln w="12700">
            <a:miter lim="400000"/>
          </a:ln>
        </p:spPr>
      </p:pic>
      <p:pic>
        <p:nvPicPr>
          <p:cNvPr id="42" name="image3.png"/>
          <p:cNvPicPr>
            <a:picLocks noChangeAspect="1"/>
          </p:cNvPicPr>
          <p:nvPr/>
        </p:nvPicPr>
        <p:blipFill>
          <a:blip r:embed="rId3">
            <a:extLst/>
          </a:blip>
          <a:srcRect l="35640" t="0" r="0" b="0"/>
          <a:stretch>
            <a:fillRect/>
          </a:stretch>
        </p:blipFill>
        <p:spPr>
          <a:xfrm>
            <a:off x="-1" y="2892345"/>
            <a:ext cx="1522414" cy="2365455"/>
          </a:xfrm>
          <a:prstGeom prst="rect">
            <a:avLst/>
          </a:prstGeom>
          <a:ln w="12700">
            <a:miter lim="400000"/>
          </a:ln>
        </p:spPr>
      </p:pic>
      <p:sp>
        <p:nvSpPr>
          <p:cNvPr id="43" name="Shape 43"/>
          <p:cNvSpPr/>
          <p:nvPr/>
        </p:nvSpPr>
        <p:spPr>
          <a:xfrm>
            <a:off x="8609010" y="1676400"/>
            <a:ext cx="2819404" cy="2819400"/>
          </a:xfrm>
          <a:prstGeom prst="ellipse">
            <a:avLst/>
          </a:prstGeom>
          <a:gradFill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entury Gothic"/>
              </a:defRPr>
            </a:pPr>
          </a:p>
        </p:txBody>
      </p:sp>
      <p:pic>
        <p:nvPicPr>
          <p:cNvPr id="44" name="image4.png"/>
          <p:cNvPicPr>
            <a:picLocks noChangeAspect="1"/>
          </p:cNvPicPr>
          <p:nvPr/>
        </p:nvPicPr>
        <p:blipFill>
          <a:blip r:embed="rId4">
            <a:extLst/>
          </a:blip>
          <a:srcRect l="0" t="28812" r="0" b="0"/>
          <a:stretch>
            <a:fillRect/>
          </a:stretch>
        </p:blipFill>
        <p:spPr>
          <a:xfrm>
            <a:off x="7999410" y="-1"/>
            <a:ext cx="1603389" cy="1141408"/>
          </a:xfrm>
          <a:prstGeom prst="rect">
            <a:avLst/>
          </a:prstGeom>
          <a:ln w="12700">
            <a:miter lim="400000"/>
          </a:ln>
        </p:spPr>
      </p:pic>
      <p:pic>
        <p:nvPicPr>
          <p:cNvPr id="45" name="image5.png"/>
          <p:cNvPicPr>
            <a:picLocks noChangeAspect="1"/>
          </p:cNvPicPr>
          <p:nvPr/>
        </p:nvPicPr>
        <p:blipFill>
          <a:blip r:embed="rId5">
            <a:extLst/>
          </a:blip>
          <a:srcRect l="0" t="0" r="0" b="23320"/>
          <a:stretch>
            <a:fillRect/>
          </a:stretch>
        </p:blipFill>
        <p:spPr>
          <a:xfrm>
            <a:off x="8605877" y="6096000"/>
            <a:ext cx="993736" cy="762000"/>
          </a:xfrm>
          <a:prstGeom prst="rect">
            <a:avLst/>
          </a:prstGeom>
          <a:ln w="12700">
            <a:miter lim="400000"/>
          </a:ln>
        </p:spPr>
      </p:pic>
      <p:sp>
        <p:nvSpPr>
          <p:cNvPr id="46" name="Shape 46"/>
          <p:cNvSpPr/>
          <p:nvPr/>
        </p:nvSpPr>
        <p:spPr>
          <a:xfrm>
            <a:off x="10437810" y="0"/>
            <a:ext cx="685802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45000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entury Gothic"/>
              </a:defRPr>
            </a:pPr>
          </a:p>
        </p:txBody>
      </p:sp>
      <p:sp>
        <p:nvSpPr>
          <p:cNvPr id="47" name="Shape 47"/>
          <p:cNvSpPr/>
          <p:nvPr>
            <p:ph type="title"/>
          </p:nvPr>
        </p:nvSpPr>
        <p:spPr>
          <a:xfrm>
            <a:off x="1154954" y="2861733"/>
            <a:ext cx="8825660" cy="1915649"/>
          </a:xfrm>
          <a:prstGeom prst="rect">
            <a:avLst/>
          </a:prstGeom>
        </p:spPr>
        <p:txBody>
          <a:bodyPr anchor="b"/>
          <a:lstStyle>
            <a:lvl1pPr>
              <a:defRPr sz="4000"/>
            </a:lvl1pPr>
          </a:lstStyle>
          <a:p>
            <a:pPr/>
            <a:r>
              <a:t>Title Text</a:t>
            </a:r>
          </a:p>
        </p:txBody>
      </p:sp>
      <p:sp>
        <p:nvSpPr>
          <p:cNvPr id="48" name="Shape 48"/>
          <p:cNvSpPr/>
          <p:nvPr>
            <p:ph type="body" sz="quarter" idx="1"/>
          </p:nvPr>
        </p:nvSpPr>
        <p:spPr>
          <a:xfrm>
            <a:off x="1154954" y="4777380"/>
            <a:ext cx="8825660" cy="860402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cap="all">
                <a:solidFill>
                  <a:srgbClr val="8AD0D6"/>
                </a:solidFill>
              </a:defRPr>
            </a:lvl1pPr>
            <a:lvl2pPr marL="0" indent="0">
              <a:buClrTx/>
              <a:buSzTx/>
              <a:buFontTx/>
              <a:buNone/>
              <a:defRPr cap="all">
                <a:solidFill>
                  <a:srgbClr val="8AD0D6"/>
                </a:solidFill>
              </a:defRPr>
            </a:lvl2pPr>
            <a:lvl3pPr marL="0" indent="0">
              <a:buClrTx/>
              <a:buSzTx/>
              <a:buFontTx/>
              <a:buNone/>
              <a:defRPr cap="all">
                <a:solidFill>
                  <a:srgbClr val="8AD0D6"/>
                </a:solidFill>
              </a:defRPr>
            </a:lvl3pPr>
            <a:lvl4pPr marL="0" indent="0">
              <a:buClrTx/>
              <a:buSzTx/>
              <a:buFontTx/>
              <a:buNone/>
              <a:defRPr cap="all">
                <a:solidFill>
                  <a:srgbClr val="8AD0D6"/>
                </a:solidFill>
              </a:defRPr>
            </a:lvl4pPr>
            <a:lvl5pPr marL="0" indent="0">
              <a:buClrTx/>
              <a:buSzTx/>
              <a:buFontTx/>
              <a:buNone/>
              <a:defRPr cap="all">
                <a:solidFill>
                  <a:srgbClr val="8AD0D6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image2.png"/>
          <p:cNvPicPr>
            <a:picLocks noChangeAspect="1"/>
          </p:cNvPicPr>
          <p:nvPr/>
        </p:nvPicPr>
        <p:blipFill>
          <a:blip r:embed="rId2">
            <a:extLst/>
          </a:blip>
          <a:srcRect l="3613" t="0" r="0" b="0"/>
          <a:stretch>
            <a:fillRect/>
          </a:stretch>
        </p:blipFill>
        <p:spPr>
          <a:xfrm>
            <a:off x="-1" y="2669683"/>
            <a:ext cx="4037014" cy="4188317"/>
          </a:xfrm>
          <a:prstGeom prst="rect">
            <a:avLst/>
          </a:prstGeom>
          <a:ln w="12700">
            <a:miter lim="400000"/>
          </a:ln>
        </p:spPr>
      </p:pic>
      <p:pic>
        <p:nvPicPr>
          <p:cNvPr id="57" name="image3.png"/>
          <p:cNvPicPr>
            <a:picLocks noChangeAspect="1"/>
          </p:cNvPicPr>
          <p:nvPr/>
        </p:nvPicPr>
        <p:blipFill>
          <a:blip r:embed="rId3">
            <a:extLst/>
          </a:blip>
          <a:srcRect l="35640" t="0" r="0" b="0"/>
          <a:stretch>
            <a:fillRect/>
          </a:stretch>
        </p:blipFill>
        <p:spPr>
          <a:xfrm>
            <a:off x="-1" y="2892345"/>
            <a:ext cx="1522414" cy="2365455"/>
          </a:xfrm>
          <a:prstGeom prst="rect">
            <a:avLst/>
          </a:prstGeom>
          <a:ln w="12700">
            <a:miter lim="400000"/>
          </a:ln>
        </p:spPr>
      </p:pic>
      <p:sp>
        <p:nvSpPr>
          <p:cNvPr id="58" name="Shape 58"/>
          <p:cNvSpPr/>
          <p:nvPr/>
        </p:nvSpPr>
        <p:spPr>
          <a:xfrm>
            <a:off x="8609010" y="1676400"/>
            <a:ext cx="2819404" cy="2819400"/>
          </a:xfrm>
          <a:prstGeom prst="ellipse">
            <a:avLst/>
          </a:prstGeom>
          <a:gradFill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entury Gothic"/>
              </a:defRPr>
            </a:pPr>
          </a:p>
        </p:txBody>
      </p:sp>
      <p:pic>
        <p:nvPicPr>
          <p:cNvPr id="59" name="image4.png"/>
          <p:cNvPicPr>
            <a:picLocks noChangeAspect="1"/>
          </p:cNvPicPr>
          <p:nvPr/>
        </p:nvPicPr>
        <p:blipFill>
          <a:blip r:embed="rId4">
            <a:extLst/>
          </a:blip>
          <a:srcRect l="0" t="28812" r="0" b="0"/>
          <a:stretch>
            <a:fillRect/>
          </a:stretch>
        </p:blipFill>
        <p:spPr>
          <a:xfrm>
            <a:off x="7999410" y="-1"/>
            <a:ext cx="1603389" cy="1141408"/>
          </a:xfrm>
          <a:prstGeom prst="rect">
            <a:avLst/>
          </a:prstGeom>
          <a:ln w="12700">
            <a:miter lim="400000"/>
          </a:ln>
        </p:spPr>
      </p:pic>
      <p:pic>
        <p:nvPicPr>
          <p:cNvPr id="60" name="image5.png"/>
          <p:cNvPicPr>
            <a:picLocks noChangeAspect="1"/>
          </p:cNvPicPr>
          <p:nvPr/>
        </p:nvPicPr>
        <p:blipFill>
          <a:blip r:embed="rId5">
            <a:extLst/>
          </a:blip>
          <a:srcRect l="0" t="0" r="0" b="23320"/>
          <a:stretch>
            <a:fillRect/>
          </a:stretch>
        </p:blipFill>
        <p:spPr>
          <a:xfrm>
            <a:off x="8605877" y="6096000"/>
            <a:ext cx="993736" cy="762000"/>
          </a:xfrm>
          <a:prstGeom prst="rect">
            <a:avLst/>
          </a:prstGeom>
          <a:ln w="12700">
            <a:miter lim="400000"/>
          </a:ln>
        </p:spPr>
      </p:pic>
      <p:sp>
        <p:nvSpPr>
          <p:cNvPr id="61" name="Shape 61"/>
          <p:cNvSpPr/>
          <p:nvPr/>
        </p:nvSpPr>
        <p:spPr>
          <a:xfrm>
            <a:off x="10437810" y="0"/>
            <a:ext cx="685802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45000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entury Gothic"/>
              </a:defRPr>
            </a:pPr>
          </a:p>
        </p:txBody>
      </p:sp>
      <p:sp>
        <p:nvSpPr>
          <p:cNvPr id="62" name="Shape 6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3" name="Shape 63"/>
          <p:cNvSpPr/>
          <p:nvPr>
            <p:ph type="body" sz="half" idx="1"/>
          </p:nvPr>
        </p:nvSpPr>
        <p:spPr>
          <a:xfrm>
            <a:off x="1103312" y="2060575"/>
            <a:ext cx="4396341" cy="4195763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 marL="778668" indent="-321468">
              <a:defRPr sz="1800"/>
            </a:lvl2pPr>
            <a:lvl3pPr marL="1208314" indent="-293914">
              <a:defRPr sz="1800"/>
            </a:lvl3pPr>
            <a:lvl4pPr marL="1714500" indent="-342900">
              <a:defRPr sz="1800"/>
            </a:lvl4pPr>
            <a:lvl5pPr marL="2171700" indent="-342900">
              <a:defRPr sz="1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4" name="Shape 6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image2.png"/>
          <p:cNvPicPr>
            <a:picLocks noChangeAspect="1"/>
          </p:cNvPicPr>
          <p:nvPr/>
        </p:nvPicPr>
        <p:blipFill>
          <a:blip r:embed="rId2">
            <a:extLst/>
          </a:blip>
          <a:srcRect l="3613" t="0" r="0" b="0"/>
          <a:stretch>
            <a:fillRect/>
          </a:stretch>
        </p:blipFill>
        <p:spPr>
          <a:xfrm>
            <a:off x="-1" y="2669683"/>
            <a:ext cx="4037014" cy="4188317"/>
          </a:xfrm>
          <a:prstGeom prst="rect">
            <a:avLst/>
          </a:prstGeom>
          <a:ln w="12700">
            <a:miter lim="400000"/>
          </a:ln>
        </p:spPr>
      </p:pic>
      <p:pic>
        <p:nvPicPr>
          <p:cNvPr id="72" name="image3.png"/>
          <p:cNvPicPr>
            <a:picLocks noChangeAspect="1"/>
          </p:cNvPicPr>
          <p:nvPr/>
        </p:nvPicPr>
        <p:blipFill>
          <a:blip r:embed="rId3">
            <a:extLst/>
          </a:blip>
          <a:srcRect l="35640" t="0" r="0" b="0"/>
          <a:stretch>
            <a:fillRect/>
          </a:stretch>
        </p:blipFill>
        <p:spPr>
          <a:xfrm>
            <a:off x="-1" y="2892345"/>
            <a:ext cx="1522414" cy="2365455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Shape 73"/>
          <p:cNvSpPr/>
          <p:nvPr/>
        </p:nvSpPr>
        <p:spPr>
          <a:xfrm>
            <a:off x="8609010" y="1676400"/>
            <a:ext cx="2819404" cy="2819400"/>
          </a:xfrm>
          <a:prstGeom prst="ellipse">
            <a:avLst/>
          </a:prstGeom>
          <a:gradFill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entury Gothic"/>
              </a:defRPr>
            </a:pPr>
          </a:p>
        </p:txBody>
      </p:sp>
      <p:pic>
        <p:nvPicPr>
          <p:cNvPr id="74" name="image4.png"/>
          <p:cNvPicPr>
            <a:picLocks noChangeAspect="1"/>
          </p:cNvPicPr>
          <p:nvPr/>
        </p:nvPicPr>
        <p:blipFill>
          <a:blip r:embed="rId4">
            <a:extLst/>
          </a:blip>
          <a:srcRect l="0" t="28812" r="0" b="0"/>
          <a:stretch>
            <a:fillRect/>
          </a:stretch>
        </p:blipFill>
        <p:spPr>
          <a:xfrm>
            <a:off x="7999410" y="-1"/>
            <a:ext cx="1603389" cy="1141408"/>
          </a:xfrm>
          <a:prstGeom prst="rect">
            <a:avLst/>
          </a:prstGeom>
          <a:ln w="12700">
            <a:miter lim="400000"/>
          </a:ln>
        </p:spPr>
      </p:pic>
      <p:pic>
        <p:nvPicPr>
          <p:cNvPr id="75" name="image5.png"/>
          <p:cNvPicPr>
            <a:picLocks noChangeAspect="1"/>
          </p:cNvPicPr>
          <p:nvPr/>
        </p:nvPicPr>
        <p:blipFill>
          <a:blip r:embed="rId5">
            <a:extLst/>
          </a:blip>
          <a:srcRect l="0" t="0" r="0" b="23320"/>
          <a:stretch>
            <a:fillRect/>
          </a:stretch>
        </p:blipFill>
        <p:spPr>
          <a:xfrm>
            <a:off x="8605877" y="6096000"/>
            <a:ext cx="993736" cy="762000"/>
          </a:xfrm>
          <a:prstGeom prst="rect">
            <a:avLst/>
          </a:prstGeom>
          <a:ln w="12700">
            <a:miter lim="400000"/>
          </a:ln>
        </p:spPr>
      </p:pic>
      <p:sp>
        <p:nvSpPr>
          <p:cNvPr id="76" name="Shape 76"/>
          <p:cNvSpPr/>
          <p:nvPr/>
        </p:nvSpPr>
        <p:spPr>
          <a:xfrm>
            <a:off x="10437810" y="0"/>
            <a:ext cx="685802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45000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entury Gothic"/>
              </a:defRPr>
            </a:pPr>
          </a:p>
        </p:txBody>
      </p:sp>
      <p:sp>
        <p:nvSpPr>
          <p:cNvPr id="77" name="Shape 7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8" name="Shape 78"/>
          <p:cNvSpPr/>
          <p:nvPr>
            <p:ph type="body" sz="quarter" idx="1"/>
          </p:nvPr>
        </p:nvSpPr>
        <p:spPr>
          <a:xfrm>
            <a:off x="1103312" y="1905000"/>
            <a:ext cx="4396340" cy="576263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FontTx/>
              <a:buNone/>
              <a:defRPr sz="2400">
                <a:solidFill>
                  <a:srgbClr val="8AD0D6"/>
                </a:solidFill>
              </a:defRPr>
            </a:lvl1pPr>
            <a:lvl2pPr marL="0" indent="0">
              <a:buClrTx/>
              <a:buSzTx/>
              <a:buFontTx/>
              <a:buNone/>
              <a:defRPr sz="2400">
                <a:solidFill>
                  <a:srgbClr val="8AD0D6"/>
                </a:solidFill>
              </a:defRPr>
            </a:lvl2pPr>
            <a:lvl3pPr marL="0" indent="0">
              <a:buClrTx/>
              <a:buSzTx/>
              <a:buFontTx/>
              <a:buNone/>
              <a:defRPr sz="2400">
                <a:solidFill>
                  <a:srgbClr val="8AD0D6"/>
                </a:solidFill>
              </a:defRPr>
            </a:lvl3pPr>
            <a:lvl4pPr marL="0" indent="0">
              <a:buClrTx/>
              <a:buSzTx/>
              <a:buFontTx/>
              <a:buNone/>
              <a:defRPr sz="2400">
                <a:solidFill>
                  <a:srgbClr val="8AD0D6"/>
                </a:solidFill>
              </a:defRPr>
            </a:lvl4pPr>
            <a:lvl5pPr marL="0" indent="0">
              <a:buClrTx/>
              <a:buSzTx/>
              <a:buFontTx/>
              <a:buNone/>
              <a:defRPr sz="2400">
                <a:solidFill>
                  <a:srgbClr val="8AD0D6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Shape 79"/>
          <p:cNvSpPr/>
          <p:nvPr>
            <p:ph type="body" sz="quarter" idx="13"/>
          </p:nvPr>
        </p:nvSpPr>
        <p:spPr>
          <a:xfrm>
            <a:off x="5654495" y="1905000"/>
            <a:ext cx="4396341" cy="576263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80" name="Shape 8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image2.png"/>
          <p:cNvPicPr>
            <a:picLocks noChangeAspect="1"/>
          </p:cNvPicPr>
          <p:nvPr/>
        </p:nvPicPr>
        <p:blipFill>
          <a:blip r:embed="rId2">
            <a:extLst/>
          </a:blip>
          <a:srcRect l="3613" t="0" r="0" b="0"/>
          <a:stretch>
            <a:fillRect/>
          </a:stretch>
        </p:blipFill>
        <p:spPr>
          <a:xfrm>
            <a:off x="-1" y="2669683"/>
            <a:ext cx="4037014" cy="4188317"/>
          </a:xfrm>
          <a:prstGeom prst="rect">
            <a:avLst/>
          </a:prstGeom>
          <a:ln w="12700">
            <a:miter lim="400000"/>
          </a:ln>
        </p:spPr>
      </p:pic>
      <p:pic>
        <p:nvPicPr>
          <p:cNvPr id="88" name="image3.png"/>
          <p:cNvPicPr>
            <a:picLocks noChangeAspect="1"/>
          </p:cNvPicPr>
          <p:nvPr/>
        </p:nvPicPr>
        <p:blipFill>
          <a:blip r:embed="rId3">
            <a:extLst/>
          </a:blip>
          <a:srcRect l="35640" t="0" r="0" b="0"/>
          <a:stretch>
            <a:fillRect/>
          </a:stretch>
        </p:blipFill>
        <p:spPr>
          <a:xfrm>
            <a:off x="-1" y="2892345"/>
            <a:ext cx="1522414" cy="2365455"/>
          </a:xfrm>
          <a:prstGeom prst="rect">
            <a:avLst/>
          </a:prstGeom>
          <a:ln w="12700">
            <a:miter lim="400000"/>
          </a:ln>
        </p:spPr>
      </p:pic>
      <p:sp>
        <p:nvSpPr>
          <p:cNvPr id="89" name="Shape 89"/>
          <p:cNvSpPr/>
          <p:nvPr/>
        </p:nvSpPr>
        <p:spPr>
          <a:xfrm>
            <a:off x="8609010" y="1676400"/>
            <a:ext cx="2819404" cy="2819400"/>
          </a:xfrm>
          <a:prstGeom prst="ellipse">
            <a:avLst/>
          </a:prstGeom>
          <a:gradFill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entury Gothic"/>
              </a:defRPr>
            </a:pPr>
          </a:p>
        </p:txBody>
      </p:sp>
      <p:pic>
        <p:nvPicPr>
          <p:cNvPr id="90" name="image4.png"/>
          <p:cNvPicPr>
            <a:picLocks noChangeAspect="1"/>
          </p:cNvPicPr>
          <p:nvPr/>
        </p:nvPicPr>
        <p:blipFill>
          <a:blip r:embed="rId4">
            <a:extLst/>
          </a:blip>
          <a:srcRect l="0" t="28812" r="0" b="0"/>
          <a:stretch>
            <a:fillRect/>
          </a:stretch>
        </p:blipFill>
        <p:spPr>
          <a:xfrm>
            <a:off x="7999410" y="-1"/>
            <a:ext cx="1603389" cy="1141408"/>
          </a:xfrm>
          <a:prstGeom prst="rect">
            <a:avLst/>
          </a:prstGeom>
          <a:ln w="12700">
            <a:miter lim="400000"/>
          </a:ln>
        </p:spPr>
      </p:pic>
      <p:pic>
        <p:nvPicPr>
          <p:cNvPr id="91" name="image5.png"/>
          <p:cNvPicPr>
            <a:picLocks noChangeAspect="1"/>
          </p:cNvPicPr>
          <p:nvPr/>
        </p:nvPicPr>
        <p:blipFill>
          <a:blip r:embed="rId5">
            <a:extLst/>
          </a:blip>
          <a:srcRect l="0" t="0" r="0" b="23320"/>
          <a:stretch>
            <a:fillRect/>
          </a:stretch>
        </p:blipFill>
        <p:spPr>
          <a:xfrm>
            <a:off x="8605877" y="6096000"/>
            <a:ext cx="993736" cy="762000"/>
          </a:xfrm>
          <a:prstGeom prst="rect">
            <a:avLst/>
          </a:prstGeom>
          <a:ln w="12700">
            <a:miter lim="400000"/>
          </a:ln>
        </p:spPr>
      </p:pic>
      <p:sp>
        <p:nvSpPr>
          <p:cNvPr id="92" name="Shape 92"/>
          <p:cNvSpPr/>
          <p:nvPr/>
        </p:nvSpPr>
        <p:spPr>
          <a:xfrm>
            <a:off x="10437810" y="0"/>
            <a:ext cx="685802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45000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entury Gothic"/>
              </a:defRPr>
            </a:pPr>
          </a:p>
        </p:txBody>
      </p:sp>
      <p:sp>
        <p:nvSpPr>
          <p:cNvPr id="93" name="Shape 9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4" name="Shape 9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image2.png"/>
          <p:cNvPicPr>
            <a:picLocks noChangeAspect="1"/>
          </p:cNvPicPr>
          <p:nvPr/>
        </p:nvPicPr>
        <p:blipFill>
          <a:blip r:embed="rId2">
            <a:extLst/>
          </a:blip>
          <a:srcRect l="3613" t="0" r="0" b="0"/>
          <a:stretch>
            <a:fillRect/>
          </a:stretch>
        </p:blipFill>
        <p:spPr>
          <a:xfrm>
            <a:off x="-1" y="2669683"/>
            <a:ext cx="4037014" cy="4188317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" name="image3.png"/>
          <p:cNvPicPr>
            <a:picLocks noChangeAspect="1"/>
          </p:cNvPicPr>
          <p:nvPr/>
        </p:nvPicPr>
        <p:blipFill>
          <a:blip r:embed="rId3">
            <a:extLst/>
          </a:blip>
          <a:srcRect l="35640" t="0" r="0" b="0"/>
          <a:stretch>
            <a:fillRect/>
          </a:stretch>
        </p:blipFill>
        <p:spPr>
          <a:xfrm>
            <a:off x="-1" y="2892345"/>
            <a:ext cx="1522414" cy="2365455"/>
          </a:xfrm>
          <a:prstGeom prst="rect">
            <a:avLst/>
          </a:prstGeom>
          <a:ln w="12700">
            <a:miter lim="400000"/>
          </a:ln>
        </p:spPr>
      </p:pic>
      <p:sp>
        <p:nvSpPr>
          <p:cNvPr id="103" name="Shape 103"/>
          <p:cNvSpPr/>
          <p:nvPr/>
        </p:nvSpPr>
        <p:spPr>
          <a:xfrm>
            <a:off x="8609010" y="1676400"/>
            <a:ext cx="2819404" cy="2819400"/>
          </a:xfrm>
          <a:prstGeom prst="ellipse">
            <a:avLst/>
          </a:prstGeom>
          <a:gradFill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entury Gothic"/>
              </a:defRPr>
            </a:pPr>
          </a:p>
        </p:txBody>
      </p:sp>
      <p:pic>
        <p:nvPicPr>
          <p:cNvPr id="104" name="image4.png"/>
          <p:cNvPicPr>
            <a:picLocks noChangeAspect="1"/>
          </p:cNvPicPr>
          <p:nvPr/>
        </p:nvPicPr>
        <p:blipFill>
          <a:blip r:embed="rId4">
            <a:extLst/>
          </a:blip>
          <a:srcRect l="0" t="28812" r="0" b="0"/>
          <a:stretch>
            <a:fillRect/>
          </a:stretch>
        </p:blipFill>
        <p:spPr>
          <a:xfrm>
            <a:off x="7999410" y="-1"/>
            <a:ext cx="1603389" cy="1141408"/>
          </a:xfrm>
          <a:prstGeom prst="rect">
            <a:avLst/>
          </a:prstGeom>
          <a:ln w="12700">
            <a:miter lim="400000"/>
          </a:ln>
        </p:spPr>
      </p:pic>
      <p:pic>
        <p:nvPicPr>
          <p:cNvPr id="105" name="image5.png"/>
          <p:cNvPicPr>
            <a:picLocks noChangeAspect="1"/>
          </p:cNvPicPr>
          <p:nvPr/>
        </p:nvPicPr>
        <p:blipFill>
          <a:blip r:embed="rId5">
            <a:extLst/>
          </a:blip>
          <a:srcRect l="0" t="0" r="0" b="23320"/>
          <a:stretch>
            <a:fillRect/>
          </a:stretch>
        </p:blipFill>
        <p:spPr>
          <a:xfrm>
            <a:off x="8605877" y="6096000"/>
            <a:ext cx="993736" cy="762000"/>
          </a:xfrm>
          <a:prstGeom prst="rect">
            <a:avLst/>
          </a:prstGeom>
          <a:ln w="12700">
            <a:miter lim="400000"/>
          </a:ln>
        </p:spPr>
      </p:pic>
      <p:sp>
        <p:nvSpPr>
          <p:cNvPr id="106" name="Shape 106"/>
          <p:cNvSpPr/>
          <p:nvPr/>
        </p:nvSpPr>
        <p:spPr>
          <a:xfrm>
            <a:off x="10437810" y="0"/>
            <a:ext cx="685802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45000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entury Gothic"/>
              </a:defRPr>
            </a:pPr>
          </a:p>
        </p:txBody>
      </p:sp>
      <p:sp>
        <p:nvSpPr>
          <p:cNvPr id="107" name="Shape 10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image2.png"/>
          <p:cNvPicPr>
            <a:picLocks noChangeAspect="1"/>
          </p:cNvPicPr>
          <p:nvPr/>
        </p:nvPicPr>
        <p:blipFill>
          <a:blip r:embed="rId2">
            <a:extLst/>
          </a:blip>
          <a:srcRect l="3613" t="0" r="0" b="0"/>
          <a:stretch>
            <a:fillRect/>
          </a:stretch>
        </p:blipFill>
        <p:spPr>
          <a:xfrm>
            <a:off x="-1" y="2669683"/>
            <a:ext cx="4037014" cy="4188317"/>
          </a:xfrm>
          <a:prstGeom prst="rect">
            <a:avLst/>
          </a:prstGeom>
          <a:ln w="12700">
            <a:miter lim="400000"/>
          </a:ln>
        </p:spPr>
      </p:pic>
      <p:pic>
        <p:nvPicPr>
          <p:cNvPr id="115" name="image3.png"/>
          <p:cNvPicPr>
            <a:picLocks noChangeAspect="1"/>
          </p:cNvPicPr>
          <p:nvPr/>
        </p:nvPicPr>
        <p:blipFill>
          <a:blip r:embed="rId3">
            <a:extLst/>
          </a:blip>
          <a:srcRect l="35640" t="0" r="0" b="0"/>
          <a:stretch>
            <a:fillRect/>
          </a:stretch>
        </p:blipFill>
        <p:spPr>
          <a:xfrm>
            <a:off x="-1" y="2892345"/>
            <a:ext cx="1522414" cy="2365455"/>
          </a:xfrm>
          <a:prstGeom prst="rect">
            <a:avLst/>
          </a:prstGeom>
          <a:ln w="12700">
            <a:miter lim="400000"/>
          </a:ln>
        </p:spPr>
      </p:pic>
      <p:sp>
        <p:nvSpPr>
          <p:cNvPr id="116" name="Shape 116"/>
          <p:cNvSpPr/>
          <p:nvPr/>
        </p:nvSpPr>
        <p:spPr>
          <a:xfrm>
            <a:off x="8609010" y="1676400"/>
            <a:ext cx="2819404" cy="2819400"/>
          </a:xfrm>
          <a:prstGeom prst="ellipse">
            <a:avLst/>
          </a:prstGeom>
          <a:gradFill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entury Gothic"/>
              </a:defRPr>
            </a:pPr>
          </a:p>
        </p:txBody>
      </p:sp>
      <p:pic>
        <p:nvPicPr>
          <p:cNvPr id="117" name="image4.png"/>
          <p:cNvPicPr>
            <a:picLocks noChangeAspect="1"/>
          </p:cNvPicPr>
          <p:nvPr/>
        </p:nvPicPr>
        <p:blipFill>
          <a:blip r:embed="rId4">
            <a:extLst/>
          </a:blip>
          <a:srcRect l="0" t="28812" r="0" b="0"/>
          <a:stretch>
            <a:fillRect/>
          </a:stretch>
        </p:blipFill>
        <p:spPr>
          <a:xfrm>
            <a:off x="7999410" y="-1"/>
            <a:ext cx="1603389" cy="1141408"/>
          </a:xfrm>
          <a:prstGeom prst="rect">
            <a:avLst/>
          </a:prstGeom>
          <a:ln w="12700">
            <a:miter lim="400000"/>
          </a:ln>
        </p:spPr>
      </p:pic>
      <p:pic>
        <p:nvPicPr>
          <p:cNvPr id="118" name="image5.png"/>
          <p:cNvPicPr>
            <a:picLocks noChangeAspect="1"/>
          </p:cNvPicPr>
          <p:nvPr/>
        </p:nvPicPr>
        <p:blipFill>
          <a:blip r:embed="rId5">
            <a:extLst/>
          </a:blip>
          <a:srcRect l="0" t="0" r="0" b="23320"/>
          <a:stretch>
            <a:fillRect/>
          </a:stretch>
        </p:blipFill>
        <p:spPr>
          <a:xfrm>
            <a:off x="8605877" y="6096000"/>
            <a:ext cx="993736" cy="762000"/>
          </a:xfrm>
          <a:prstGeom prst="rect">
            <a:avLst/>
          </a:prstGeom>
          <a:ln w="12700">
            <a:miter lim="400000"/>
          </a:ln>
        </p:spPr>
      </p:pic>
      <p:sp>
        <p:nvSpPr>
          <p:cNvPr id="119" name="Shape 119"/>
          <p:cNvSpPr/>
          <p:nvPr/>
        </p:nvSpPr>
        <p:spPr>
          <a:xfrm>
            <a:off x="10437810" y="0"/>
            <a:ext cx="685802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45000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entury Gothic"/>
              </a:defRPr>
            </a:pPr>
          </a:p>
        </p:txBody>
      </p:sp>
      <p:sp>
        <p:nvSpPr>
          <p:cNvPr id="120" name="Shape 120"/>
          <p:cNvSpPr/>
          <p:nvPr>
            <p:ph type="title"/>
          </p:nvPr>
        </p:nvSpPr>
        <p:spPr>
          <a:xfrm>
            <a:off x="1154951" y="1447800"/>
            <a:ext cx="3401068" cy="14478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121" name="Shape 121"/>
          <p:cNvSpPr/>
          <p:nvPr>
            <p:ph type="body" sz="half" idx="1"/>
          </p:nvPr>
        </p:nvSpPr>
        <p:spPr>
          <a:xfrm>
            <a:off x="4784616" y="1447800"/>
            <a:ext cx="5195999" cy="4572000"/>
          </a:xfrm>
          <a:prstGeom prst="rect">
            <a:avLst/>
          </a:prstGeom>
        </p:spPr>
        <p:txBody>
          <a:bodyPr anchor="ctr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2" name="Shape 122"/>
          <p:cNvSpPr/>
          <p:nvPr>
            <p:ph type="body" sz="quarter" idx="13"/>
          </p:nvPr>
        </p:nvSpPr>
        <p:spPr>
          <a:xfrm>
            <a:off x="1154951" y="3129278"/>
            <a:ext cx="3401065" cy="2895601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3" name="Shape 1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image2.png"/>
          <p:cNvPicPr>
            <a:picLocks noChangeAspect="1"/>
          </p:cNvPicPr>
          <p:nvPr/>
        </p:nvPicPr>
        <p:blipFill>
          <a:blip r:embed="rId2">
            <a:extLst/>
          </a:blip>
          <a:srcRect l="3613" t="0" r="0" b="0"/>
          <a:stretch>
            <a:fillRect/>
          </a:stretch>
        </p:blipFill>
        <p:spPr>
          <a:xfrm>
            <a:off x="-1" y="2669683"/>
            <a:ext cx="4037014" cy="4188317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image3.png"/>
          <p:cNvPicPr>
            <a:picLocks noChangeAspect="1"/>
          </p:cNvPicPr>
          <p:nvPr/>
        </p:nvPicPr>
        <p:blipFill>
          <a:blip r:embed="rId3">
            <a:extLst/>
          </a:blip>
          <a:srcRect l="35640" t="0" r="0" b="0"/>
          <a:stretch>
            <a:fillRect/>
          </a:stretch>
        </p:blipFill>
        <p:spPr>
          <a:xfrm>
            <a:off x="-1" y="2892345"/>
            <a:ext cx="1522414" cy="2365455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Shape 132"/>
          <p:cNvSpPr/>
          <p:nvPr/>
        </p:nvSpPr>
        <p:spPr>
          <a:xfrm>
            <a:off x="8609010" y="1676400"/>
            <a:ext cx="2819404" cy="2819400"/>
          </a:xfrm>
          <a:prstGeom prst="ellipse">
            <a:avLst/>
          </a:prstGeom>
          <a:gradFill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entury Gothic"/>
              </a:defRPr>
            </a:pPr>
          </a:p>
        </p:txBody>
      </p:sp>
      <p:pic>
        <p:nvPicPr>
          <p:cNvPr id="133" name="image4.png"/>
          <p:cNvPicPr>
            <a:picLocks noChangeAspect="1"/>
          </p:cNvPicPr>
          <p:nvPr/>
        </p:nvPicPr>
        <p:blipFill>
          <a:blip r:embed="rId4">
            <a:extLst/>
          </a:blip>
          <a:srcRect l="0" t="28812" r="0" b="0"/>
          <a:stretch>
            <a:fillRect/>
          </a:stretch>
        </p:blipFill>
        <p:spPr>
          <a:xfrm>
            <a:off x="7999410" y="-1"/>
            <a:ext cx="1603389" cy="1141408"/>
          </a:xfrm>
          <a:prstGeom prst="rect">
            <a:avLst/>
          </a:prstGeom>
          <a:ln w="12700">
            <a:miter lim="400000"/>
          </a:ln>
        </p:spPr>
      </p:pic>
      <p:pic>
        <p:nvPicPr>
          <p:cNvPr id="134" name="image5.png"/>
          <p:cNvPicPr>
            <a:picLocks noChangeAspect="1"/>
          </p:cNvPicPr>
          <p:nvPr/>
        </p:nvPicPr>
        <p:blipFill>
          <a:blip r:embed="rId5">
            <a:extLst/>
          </a:blip>
          <a:srcRect l="0" t="0" r="0" b="23320"/>
          <a:stretch>
            <a:fillRect/>
          </a:stretch>
        </p:blipFill>
        <p:spPr>
          <a:xfrm>
            <a:off x="8605877" y="6096000"/>
            <a:ext cx="993736" cy="762000"/>
          </a:xfrm>
          <a:prstGeom prst="rect">
            <a:avLst/>
          </a:prstGeom>
          <a:ln w="12700">
            <a:miter lim="400000"/>
          </a:ln>
        </p:spPr>
      </p:pic>
      <p:sp>
        <p:nvSpPr>
          <p:cNvPr id="135" name="Shape 135"/>
          <p:cNvSpPr/>
          <p:nvPr/>
        </p:nvSpPr>
        <p:spPr>
          <a:xfrm>
            <a:off x="10437810" y="0"/>
            <a:ext cx="685802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45000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entury Gothic"/>
              </a:defRPr>
            </a:pPr>
          </a:p>
        </p:txBody>
      </p:sp>
      <p:sp>
        <p:nvSpPr>
          <p:cNvPr id="136" name="Shape 136"/>
          <p:cNvSpPr/>
          <p:nvPr>
            <p:ph type="title"/>
          </p:nvPr>
        </p:nvSpPr>
        <p:spPr>
          <a:xfrm>
            <a:off x="1153906" y="1854192"/>
            <a:ext cx="5092909" cy="1574810"/>
          </a:xfrm>
          <a:prstGeom prst="rect">
            <a:avLst/>
          </a:prstGeom>
        </p:spPr>
        <p:txBody>
          <a:bodyPr anchor="b"/>
          <a:lstStyle>
            <a:lvl1pPr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137" name="Shape 137"/>
          <p:cNvSpPr/>
          <p:nvPr>
            <p:ph type="pic" sz="quarter" idx="13"/>
          </p:nvPr>
        </p:nvSpPr>
        <p:spPr>
          <a:xfrm>
            <a:off x="6949546" y="1143000"/>
            <a:ext cx="3200402" cy="4572000"/>
          </a:xfrm>
          <a:prstGeom prst="rect">
            <a:avLst/>
          </a:prstGeom>
          <a:effectLst>
            <a:outerShdw sx="100000" sy="100000" kx="0" ky="0" algn="b" rotWithShape="0" blurRad="50800" dist="50800" dir="5400000">
              <a:srgbClr val="000000">
                <a:alpha val="43000"/>
              </a:srgbClr>
            </a:outerShdw>
          </a:effectLst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8" name="Shape 138"/>
          <p:cNvSpPr/>
          <p:nvPr>
            <p:ph type="body" sz="quarter" idx="1"/>
          </p:nvPr>
        </p:nvSpPr>
        <p:spPr>
          <a:xfrm>
            <a:off x="1154954" y="3657600"/>
            <a:ext cx="5084980" cy="1371600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sz="1400"/>
            </a:lvl1pPr>
            <a:lvl2pPr marL="0" indent="0">
              <a:buClrTx/>
              <a:buSzTx/>
              <a:buFontTx/>
              <a:buNone/>
              <a:defRPr sz="1400"/>
            </a:lvl2pPr>
            <a:lvl3pPr marL="0" indent="0">
              <a:buClrTx/>
              <a:buSzTx/>
              <a:buFontTx/>
              <a:buNone/>
              <a:defRPr sz="1400"/>
            </a:lvl3pPr>
            <a:lvl4pPr marL="0" indent="0">
              <a:buClrTx/>
              <a:buSzTx/>
              <a:buFontTx/>
              <a:buNone/>
              <a:defRPr sz="1400"/>
            </a:lvl4pPr>
            <a:lvl5pPr marL="0" indent="0">
              <a:buClrTx/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9" name="Shape 13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slideLayout" Target="../slideLayouts/slideLayout1.xml"/><Relationship Id="rId8" Type="http://schemas.openxmlformats.org/officeDocument/2006/relationships/slideLayout" Target="../slideLayouts/slideLayout2.xml"/><Relationship Id="rId9" Type="http://schemas.openxmlformats.org/officeDocument/2006/relationships/slideLayout" Target="../slideLayouts/slideLayout3.xml"/><Relationship Id="rId10" Type="http://schemas.openxmlformats.org/officeDocument/2006/relationships/slideLayout" Target="../slideLayouts/slideLayout4.xml"/><Relationship Id="rId11" Type="http://schemas.openxmlformats.org/officeDocument/2006/relationships/slideLayout" Target="../slideLayouts/slideLayout5.xml"/><Relationship Id="rId12" Type="http://schemas.openxmlformats.org/officeDocument/2006/relationships/slideLayout" Target="../slideLayouts/slideLayout6.xml"/><Relationship Id="rId13" Type="http://schemas.openxmlformats.org/officeDocument/2006/relationships/slideLayout" Target="../slideLayouts/slideLayout7.xml"/><Relationship Id="rId14" Type="http://schemas.openxmlformats.org/officeDocument/2006/relationships/slideLayout" Target="../slideLayouts/slideLayout8.xml"/><Relationship Id="rId15" Type="http://schemas.openxmlformats.org/officeDocument/2006/relationships/slideLayout" Target="../slideLayouts/slideLayout9.xml"/><Relationship Id="rId16" Type="http://schemas.openxmlformats.org/officeDocument/2006/relationships/slideLayout" Target="../slideLayouts/slideLayout10.xml"/><Relationship Id="rId17" Type="http://schemas.openxmlformats.org/officeDocument/2006/relationships/slideLayout" Target="../slideLayouts/slideLayout11.xml"/><Relationship Id="rId18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13.xml"/><Relationship Id="rId20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15.xml"/><Relationship Id="rId22" Type="http://schemas.openxmlformats.org/officeDocument/2006/relationships/slideLayout" Target="../slideLayouts/slideLayout16.xml"/><Relationship Id="rId23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2.png"/>
          <p:cNvPicPr>
            <a:picLocks noChangeAspect="1"/>
          </p:cNvPicPr>
          <p:nvPr/>
        </p:nvPicPr>
        <p:blipFill>
          <a:blip r:embed="rId3">
            <a:extLst/>
          </a:blip>
          <a:srcRect l="3613" t="0" r="0" b="0"/>
          <a:stretch>
            <a:fillRect/>
          </a:stretch>
        </p:blipFill>
        <p:spPr>
          <a:xfrm>
            <a:off x="-1" y="2669683"/>
            <a:ext cx="4037014" cy="4188317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image3.png"/>
          <p:cNvPicPr>
            <a:picLocks noChangeAspect="1"/>
          </p:cNvPicPr>
          <p:nvPr/>
        </p:nvPicPr>
        <p:blipFill>
          <a:blip r:embed="rId4">
            <a:extLst/>
          </a:blip>
          <a:srcRect l="35640" t="0" r="0" b="0"/>
          <a:stretch>
            <a:fillRect/>
          </a:stretch>
        </p:blipFill>
        <p:spPr>
          <a:xfrm>
            <a:off x="-1" y="2892345"/>
            <a:ext cx="1522414" cy="2365455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Shape 4"/>
          <p:cNvSpPr/>
          <p:nvPr/>
        </p:nvSpPr>
        <p:spPr>
          <a:xfrm>
            <a:off x="8609010" y="1676400"/>
            <a:ext cx="2819404" cy="2819400"/>
          </a:xfrm>
          <a:prstGeom prst="ellipse">
            <a:avLst/>
          </a:prstGeom>
          <a:gradFill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entury Gothic"/>
              </a:defRPr>
            </a:pPr>
          </a:p>
        </p:txBody>
      </p:sp>
      <p:pic>
        <p:nvPicPr>
          <p:cNvPr id="5" name="image4.png"/>
          <p:cNvPicPr>
            <a:picLocks noChangeAspect="1"/>
          </p:cNvPicPr>
          <p:nvPr/>
        </p:nvPicPr>
        <p:blipFill>
          <a:blip r:embed="rId5">
            <a:extLst/>
          </a:blip>
          <a:srcRect l="0" t="28812" r="0" b="0"/>
          <a:stretch>
            <a:fillRect/>
          </a:stretch>
        </p:blipFill>
        <p:spPr>
          <a:xfrm>
            <a:off x="7999410" y="-1"/>
            <a:ext cx="1603389" cy="1141408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image5.png"/>
          <p:cNvPicPr>
            <a:picLocks noChangeAspect="1"/>
          </p:cNvPicPr>
          <p:nvPr/>
        </p:nvPicPr>
        <p:blipFill>
          <a:blip r:embed="rId6">
            <a:extLst/>
          </a:blip>
          <a:srcRect l="0" t="0" r="0" b="23320"/>
          <a:stretch>
            <a:fillRect/>
          </a:stretch>
        </p:blipFill>
        <p:spPr>
          <a:xfrm>
            <a:off x="8605877" y="6096000"/>
            <a:ext cx="993736" cy="7620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hape 7"/>
          <p:cNvSpPr/>
          <p:nvPr/>
        </p:nvSpPr>
        <p:spPr>
          <a:xfrm>
            <a:off x="10437810" y="0"/>
            <a:ext cx="685802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45000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entury Gothic"/>
              </a:defRPr>
            </a:pPr>
          </a:p>
        </p:txBody>
      </p:sp>
      <p:sp>
        <p:nvSpPr>
          <p:cNvPr id="8" name="Shape 8"/>
          <p:cNvSpPr/>
          <p:nvPr>
            <p:ph type="title"/>
          </p:nvPr>
        </p:nvSpPr>
        <p:spPr>
          <a:xfrm>
            <a:off x="646109" y="452718"/>
            <a:ext cx="9404725" cy="14005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103312" y="2052916"/>
            <a:ext cx="8946541" cy="41954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" name="Shape 10"/>
          <p:cNvSpPr/>
          <p:nvPr>
            <p:ph type="sldNum" sz="quarter" idx="2"/>
          </p:nvPr>
        </p:nvSpPr>
        <p:spPr>
          <a:xfrm>
            <a:off x="10522497" y="540178"/>
            <a:ext cx="498285" cy="523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b">
            <a:spAutoFit/>
          </a:bodyPr>
          <a:lstStyle>
            <a:lvl1pPr algn="ctr">
              <a:defRPr sz="2800">
                <a:solidFill>
                  <a:srgbClr val="FFFFFF"/>
                </a:solidFill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7"/>
    <p:sldLayoutId id="2147483650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  <p:sldLayoutId id="2147483660" r:id="rId18"/>
    <p:sldLayoutId id="2147483661" r:id="rId19"/>
    <p:sldLayoutId id="2147483662" r:id="rId20"/>
    <p:sldLayoutId id="2147483663" r:id="rId21"/>
    <p:sldLayoutId id="2147483664" r:id="rId22"/>
    <p:sldLayoutId id="2147483665" r:id="rId23"/>
  </p:sldLayoutIdLst>
  <p:transition xmlns:p14="http://schemas.microsoft.com/office/powerpoint/2010/main" spd="med" advClick="1"/>
  <p:txStyles>
    <p:title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EBEBEB"/>
          </a:solidFill>
          <a:uFillTx/>
          <a:latin typeface="+mn-lt"/>
          <a:ea typeface="+mn-ea"/>
          <a:cs typeface="+mn-cs"/>
          <a:sym typeface="Century Gothic"/>
        </a:defRPr>
      </a:lvl1pPr>
      <a:lvl2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EBEBEB"/>
          </a:solidFill>
          <a:uFillTx/>
          <a:latin typeface="+mn-lt"/>
          <a:ea typeface="+mn-ea"/>
          <a:cs typeface="+mn-cs"/>
          <a:sym typeface="Century Gothic"/>
        </a:defRPr>
      </a:lvl2pPr>
      <a:lvl3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EBEBEB"/>
          </a:solidFill>
          <a:uFillTx/>
          <a:latin typeface="+mn-lt"/>
          <a:ea typeface="+mn-ea"/>
          <a:cs typeface="+mn-cs"/>
          <a:sym typeface="Century Gothic"/>
        </a:defRPr>
      </a:lvl3pPr>
      <a:lvl4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EBEBEB"/>
          </a:solidFill>
          <a:uFillTx/>
          <a:latin typeface="+mn-lt"/>
          <a:ea typeface="+mn-ea"/>
          <a:cs typeface="+mn-cs"/>
          <a:sym typeface="Century Gothic"/>
        </a:defRPr>
      </a:lvl4pPr>
      <a:lvl5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EBEBEB"/>
          </a:solidFill>
          <a:uFillTx/>
          <a:latin typeface="+mn-lt"/>
          <a:ea typeface="+mn-ea"/>
          <a:cs typeface="+mn-cs"/>
          <a:sym typeface="Century Gothic"/>
        </a:defRPr>
      </a:lvl5pPr>
      <a:lvl6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EBEBEB"/>
          </a:solidFill>
          <a:uFillTx/>
          <a:latin typeface="+mn-lt"/>
          <a:ea typeface="+mn-ea"/>
          <a:cs typeface="+mn-cs"/>
          <a:sym typeface="Century Gothic"/>
        </a:defRPr>
      </a:lvl6pPr>
      <a:lvl7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EBEBEB"/>
          </a:solidFill>
          <a:uFillTx/>
          <a:latin typeface="+mn-lt"/>
          <a:ea typeface="+mn-ea"/>
          <a:cs typeface="+mn-cs"/>
          <a:sym typeface="Century Gothic"/>
        </a:defRPr>
      </a:lvl7pPr>
      <a:lvl8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EBEBEB"/>
          </a:solidFill>
          <a:uFillTx/>
          <a:latin typeface="+mn-lt"/>
          <a:ea typeface="+mn-ea"/>
          <a:cs typeface="+mn-cs"/>
          <a:sym typeface="Century Gothic"/>
        </a:defRPr>
      </a:lvl8pPr>
      <a:lvl9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EBEBEB"/>
          </a:solidFill>
          <a:uFillTx/>
          <a:latin typeface="+mn-lt"/>
          <a:ea typeface="+mn-ea"/>
          <a:cs typeface="+mn-cs"/>
          <a:sym typeface="Century Gothic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rgbClr val="8AD0D6"/>
        </a:buClr>
        <a:buSzPct val="80000"/>
        <a:buFont typeface="Wingdings 3"/>
        <a:buChar char=""/>
        <a:tabLst/>
        <a:defRPr b="0" baseline="0" cap="none" i="0" spc="0" strike="noStrike" sz="2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entury Gothic"/>
        </a:defRPr>
      </a:lvl1pPr>
      <a:lvl2pPr marL="774700" marR="0" indent="-3175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rgbClr val="8AD0D6"/>
        </a:buClr>
        <a:buSzPct val="80000"/>
        <a:buFont typeface="Wingdings 3"/>
        <a:buChar char=""/>
        <a:tabLst/>
        <a:defRPr b="0" baseline="0" cap="none" i="0" spc="0" strike="noStrike" sz="2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entury Gothic"/>
        </a:defRPr>
      </a:lvl2pPr>
      <a:lvl3pPr marL="1200150" marR="0" indent="-28575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rgbClr val="8AD0D6"/>
        </a:buClr>
        <a:buSzPct val="80000"/>
        <a:buFont typeface="Wingdings 3"/>
        <a:buChar char=""/>
        <a:tabLst/>
        <a:defRPr b="0" baseline="0" cap="none" i="0" spc="0" strike="noStrike" sz="2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entury Gothic"/>
        </a:defRPr>
      </a:lvl3pPr>
      <a:lvl4pPr marL="1698170" marR="0" indent="-32657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rgbClr val="8AD0D6"/>
        </a:buClr>
        <a:buSzPct val="80000"/>
        <a:buFont typeface="Wingdings 3"/>
        <a:buChar char=""/>
        <a:tabLst/>
        <a:defRPr b="0" baseline="0" cap="none" i="0" spc="0" strike="noStrike" sz="2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entury Gothic"/>
        </a:defRPr>
      </a:lvl4pPr>
      <a:lvl5pPr marL="2155370" marR="0" indent="-32657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rgbClr val="8AD0D6"/>
        </a:buClr>
        <a:buSzPct val="80000"/>
        <a:buFont typeface="Wingdings 3"/>
        <a:buChar char=""/>
        <a:tabLst/>
        <a:defRPr b="0" baseline="0" cap="none" i="0" spc="0" strike="noStrike" sz="2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entury Gothic"/>
        </a:defRPr>
      </a:lvl5pPr>
      <a:lvl6pPr marL="2603971" marR="0" indent="-32657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rgbClr val="8AD0D6"/>
        </a:buClr>
        <a:buSzPct val="80000"/>
        <a:buFont typeface="Wingdings 3"/>
        <a:buChar char=""/>
        <a:tabLst/>
        <a:defRPr b="0" baseline="0" cap="none" i="0" spc="0" strike="noStrike" sz="2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entury Gothic"/>
        </a:defRPr>
      </a:lvl6pPr>
      <a:lvl7pPr marL="3069770" marR="0" indent="-32657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rgbClr val="8AD0D6"/>
        </a:buClr>
        <a:buSzPct val="80000"/>
        <a:buFont typeface="Wingdings 3"/>
        <a:buChar char=""/>
        <a:tabLst/>
        <a:defRPr b="0" baseline="0" cap="none" i="0" spc="0" strike="noStrike" sz="2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entury Gothic"/>
        </a:defRPr>
      </a:lvl7pPr>
      <a:lvl8pPr marL="3526971" marR="0" indent="-32657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rgbClr val="8AD0D6"/>
        </a:buClr>
        <a:buSzPct val="80000"/>
        <a:buFont typeface="Wingdings 3"/>
        <a:buChar char=""/>
        <a:tabLst/>
        <a:defRPr b="0" baseline="0" cap="none" i="0" spc="0" strike="noStrike" sz="2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entury Gothic"/>
        </a:defRPr>
      </a:lvl8pPr>
      <a:lvl9pPr marL="3984171" marR="0" indent="-326571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rgbClr val="8AD0D6"/>
        </a:buClr>
        <a:buSzPct val="80000"/>
        <a:buFont typeface="Wingdings 3"/>
        <a:buChar char=""/>
        <a:tabLst/>
        <a:defRPr b="0" baseline="0" cap="none" i="0" spc="0" strike="noStrike" sz="2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entury Gothic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>
            <p:ph type="ctrTitle"/>
          </p:nvPr>
        </p:nvSpPr>
        <p:spPr>
          <a:xfrm>
            <a:off x="623391" y="332656"/>
            <a:ext cx="8825662" cy="1368152"/>
          </a:xfrm>
          <a:prstGeom prst="rect">
            <a:avLst/>
          </a:prstGeom>
        </p:spPr>
        <p:txBody>
          <a:bodyPr/>
          <a:lstStyle>
            <a:lvl1pPr defTabSz="443483">
              <a:defRPr sz="6900"/>
            </a:lvl1pPr>
          </a:lstStyle>
          <a:p>
            <a:pPr/>
            <a:r>
              <a:t>Data Access Layer</a:t>
            </a:r>
          </a:p>
        </p:txBody>
      </p:sp>
      <p:sp>
        <p:nvSpPr>
          <p:cNvPr id="290" name="Shape 290"/>
          <p:cNvSpPr/>
          <p:nvPr>
            <p:ph type="subTitle" sz="quarter" idx="1"/>
          </p:nvPr>
        </p:nvSpPr>
        <p:spPr>
          <a:xfrm>
            <a:off x="771599" y="5406752"/>
            <a:ext cx="8825662" cy="86142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Swapnil parashar</a:t>
            </a:r>
          </a:p>
        </p:txBody>
      </p:sp>
      <p:sp>
        <p:nvSpPr>
          <p:cNvPr id="291" name="Shape 291"/>
          <p:cNvSpPr/>
          <p:nvPr/>
        </p:nvSpPr>
        <p:spPr>
          <a:xfrm>
            <a:off x="1079375" y="1935481"/>
            <a:ext cx="10033250" cy="1691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marL="342900" indent="-342900" defTabSz="457200">
              <a:spcBef>
                <a:spcPts val="1000"/>
              </a:spcBef>
              <a:buSzPct val="100000"/>
              <a:buFont typeface="Arial"/>
              <a:buChar char="•"/>
              <a:defRPr cap="all" sz="2000">
                <a:solidFill>
                  <a:srgbClr val="8AD0D6"/>
                </a:solidFill>
                <a:latin typeface="+mn-lt"/>
                <a:ea typeface="+mn-ea"/>
                <a:cs typeface="+mn-cs"/>
                <a:sym typeface="Century Gothic"/>
              </a:defRPr>
            </a:pPr>
            <a:r>
              <a:t>Overview</a:t>
            </a:r>
          </a:p>
          <a:p>
            <a:pPr marL="342900" indent="-342900" defTabSz="457200">
              <a:spcBef>
                <a:spcPts val="1000"/>
              </a:spcBef>
              <a:buSzPct val="100000"/>
              <a:buFont typeface="Arial"/>
              <a:buChar char="•"/>
              <a:defRPr cap="all" sz="2000">
                <a:solidFill>
                  <a:srgbClr val="8AD0D6"/>
                </a:solidFill>
                <a:latin typeface="+mn-lt"/>
                <a:ea typeface="+mn-ea"/>
                <a:cs typeface="+mn-cs"/>
                <a:sym typeface="Century Gothic"/>
              </a:defRPr>
            </a:pPr>
            <a:r>
              <a:t>requirements</a:t>
            </a:r>
          </a:p>
          <a:p>
            <a:pPr marL="342900" indent="-342900" defTabSz="457200">
              <a:spcBef>
                <a:spcPts val="1000"/>
              </a:spcBef>
              <a:buSzPct val="100000"/>
              <a:buFont typeface="Arial"/>
              <a:buChar char="•"/>
              <a:defRPr cap="all" sz="2000">
                <a:solidFill>
                  <a:srgbClr val="8AD0D6"/>
                </a:solidFill>
                <a:latin typeface="+mn-lt"/>
                <a:ea typeface="+mn-ea"/>
                <a:cs typeface="+mn-cs"/>
                <a:sym typeface="Century Gothic"/>
              </a:defRPr>
            </a:pPr>
            <a:r>
              <a:t>interface</a:t>
            </a:r>
          </a:p>
          <a:p>
            <a:pPr marL="342900" indent="-342900" defTabSz="457200">
              <a:spcBef>
                <a:spcPts val="1000"/>
              </a:spcBef>
              <a:buSzPct val="100000"/>
              <a:buFont typeface="Arial"/>
              <a:buChar char="•"/>
              <a:defRPr cap="all" sz="2000">
                <a:solidFill>
                  <a:srgbClr val="8AD0D6"/>
                </a:solidFill>
                <a:latin typeface="+mn-lt"/>
                <a:ea typeface="+mn-ea"/>
                <a:cs typeface="+mn-cs"/>
                <a:sym typeface="Century Gothic"/>
              </a:defRPr>
            </a:pPr>
            <a:r>
              <a:t>patterns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>
            <p:ph type="title"/>
          </p:nvPr>
        </p:nvSpPr>
        <p:spPr>
          <a:xfrm>
            <a:off x="646111" y="452719"/>
            <a:ext cx="9404723" cy="744035"/>
          </a:xfrm>
          <a:prstGeom prst="rect">
            <a:avLst/>
          </a:prstGeom>
        </p:spPr>
        <p:txBody>
          <a:bodyPr/>
          <a:lstStyle/>
          <a:p>
            <a:pPr/>
            <a:r>
              <a:t>Data Access Layer - Overview</a:t>
            </a:r>
          </a:p>
        </p:txBody>
      </p:sp>
      <p:sp>
        <p:nvSpPr>
          <p:cNvPr id="294" name="Shape 294"/>
          <p:cNvSpPr/>
          <p:nvPr>
            <p:ph type="body" idx="1"/>
          </p:nvPr>
        </p:nvSpPr>
        <p:spPr>
          <a:xfrm>
            <a:off x="695399" y="1660405"/>
            <a:ext cx="10465298" cy="4360884"/>
          </a:xfrm>
          <a:prstGeom prst="rect">
            <a:avLst/>
          </a:prstGeom>
        </p:spPr>
        <p:txBody>
          <a:bodyPr/>
          <a:lstStyle/>
          <a:p>
            <a:pPr marL="233172" indent="-233172" defTabSz="310895">
              <a:spcBef>
                <a:spcPts val="600"/>
              </a:spcBef>
              <a:defRPr sz="1360"/>
            </a:pPr>
            <a:r>
              <a:t>Data Access Layer (DAL) is responsible for reading data from and persisting data to a data-store - typically, this is a relational database</a:t>
            </a:r>
            <a:endParaRPr sz="1836"/>
          </a:p>
          <a:p>
            <a:pPr marL="233172" indent="-233172" defTabSz="310895">
              <a:spcBef>
                <a:spcPts val="600"/>
              </a:spcBef>
              <a:defRPr sz="1360"/>
            </a:pPr>
            <a:r>
              <a:t>Ideally, the DAL is separated from each of the other layers in a layered architecture system</a:t>
            </a:r>
            <a:endParaRPr sz="816">
              <a:solidFill>
                <a:srgbClr val="000000"/>
              </a:solidFill>
            </a:endParaRPr>
          </a:p>
          <a:p>
            <a:pPr marL="233172" indent="-233172" defTabSz="310895">
              <a:spcBef>
                <a:spcPts val="600"/>
              </a:spcBef>
              <a:defRPr sz="1360"/>
            </a:pPr>
            <a:r>
              <a:t>In less ideal world, degree of separation is dependent on the solution architecture:</a:t>
            </a:r>
          </a:p>
          <a:p>
            <a:pPr lvl="1" marL="526795" indent="-215900" defTabSz="310895">
              <a:lnSpc>
                <a:spcPct val="80000"/>
              </a:lnSpc>
              <a:spcBef>
                <a:spcPts val="600"/>
              </a:spcBef>
              <a:buFont typeface="Arial"/>
              <a:buChar char="•"/>
              <a:defRPr sz="1156"/>
            </a:pPr>
            <a:r>
              <a:t>Transaction Script may make direct calls via prepared SQL statements to operate on the database </a:t>
            </a:r>
            <a:endParaRPr sz="816">
              <a:solidFill>
                <a:srgbClr val="000000"/>
              </a:solidFill>
            </a:endParaRPr>
          </a:p>
          <a:p>
            <a:pPr lvl="1" marL="526795" indent="-215900" defTabSz="310895">
              <a:lnSpc>
                <a:spcPct val="80000"/>
              </a:lnSpc>
              <a:spcBef>
                <a:spcPts val="600"/>
              </a:spcBef>
              <a:buFont typeface="Arial"/>
              <a:buChar char="•"/>
              <a:defRPr sz="1156"/>
            </a:pPr>
            <a:r>
              <a:t>Table Module is also coupled with a given database instance through the use of objects representing database tables. </a:t>
            </a:r>
            <a:endParaRPr sz="816">
              <a:solidFill>
                <a:srgbClr val="000000"/>
              </a:solidFill>
            </a:endParaRPr>
          </a:p>
          <a:p>
            <a:pPr lvl="2" marL="888491" indent="-266700" defTabSz="310895">
              <a:lnSpc>
                <a:spcPct val="80000"/>
              </a:lnSpc>
              <a:spcBef>
                <a:spcPts val="600"/>
              </a:spcBef>
              <a:buFont typeface="Arial"/>
              <a:buChar char="•"/>
              <a:defRPr sz="1156"/>
            </a:pPr>
            <a:r>
              <a:rPr sz="1428"/>
              <a:t>Recommended approach would be to implement the Table Data Gateway pattern to offer some degree of separation. </a:t>
            </a:r>
            <a:endParaRPr sz="816">
              <a:solidFill>
                <a:srgbClr val="000000"/>
              </a:solidFill>
            </a:endParaRPr>
          </a:p>
          <a:p>
            <a:pPr lvl="1" marL="526795" indent="-215900" defTabSz="310895">
              <a:lnSpc>
                <a:spcPct val="80000"/>
              </a:lnSpc>
              <a:spcBef>
                <a:spcPts val="600"/>
              </a:spcBef>
              <a:buFont typeface="Arial"/>
              <a:buChar char="•"/>
              <a:defRPr sz="1156"/>
            </a:pPr>
            <a:r>
              <a:t>Active Record is also coupled with a given database instance through the use of objects representing database table rows. </a:t>
            </a:r>
            <a:endParaRPr sz="816">
              <a:solidFill>
                <a:srgbClr val="000000"/>
              </a:solidFill>
            </a:endParaRPr>
          </a:p>
          <a:p>
            <a:pPr lvl="2" marL="888491" indent="-266700" defTabSz="310895">
              <a:lnSpc>
                <a:spcPct val="80000"/>
              </a:lnSpc>
              <a:spcBef>
                <a:spcPts val="600"/>
              </a:spcBef>
              <a:buFont typeface="Arial"/>
              <a:buChar char="•"/>
              <a:defRPr sz="1156"/>
            </a:pPr>
            <a:r>
              <a:rPr sz="1428"/>
              <a:t>Recommended approach would be to implement the Row Data Gateway pattern to offer some degree of separation. </a:t>
            </a:r>
            <a:endParaRPr sz="816">
              <a:solidFill>
                <a:srgbClr val="000000"/>
              </a:solidFill>
            </a:endParaRPr>
          </a:p>
          <a:p>
            <a:pPr marL="233172" indent="-233172" defTabSz="310895">
              <a:spcBef>
                <a:spcPts val="600"/>
              </a:spcBef>
              <a:defRPr sz="1360"/>
            </a:pPr>
            <a:r>
              <a:t>In a world approaching ideal:</a:t>
            </a:r>
          </a:p>
          <a:p>
            <a:pPr lvl="1" marL="564895" indent="-254000" defTabSz="310895">
              <a:lnSpc>
                <a:spcPct val="80000"/>
              </a:lnSpc>
              <a:spcBef>
                <a:spcPts val="600"/>
              </a:spcBef>
              <a:buFont typeface="Arial"/>
              <a:buChar char="•"/>
              <a:defRPr sz="1156"/>
            </a:pPr>
            <a:r>
              <a:rPr sz="1360"/>
              <a:t>Domain Model differs in that the creation of a Domain Model is driven from implementing a model-first design approach.</a:t>
            </a:r>
            <a:endParaRPr sz="1360"/>
          </a:p>
          <a:p>
            <a:pPr lvl="2" marL="837691" indent="-215900" defTabSz="310895">
              <a:lnSpc>
                <a:spcPct val="80000"/>
              </a:lnSpc>
              <a:spcBef>
                <a:spcPts val="600"/>
              </a:spcBef>
              <a:buFont typeface="Arial"/>
              <a:buChar char="•"/>
              <a:defRPr sz="1156"/>
            </a:pPr>
            <a:r>
              <a:t>Domain Model is created independently of any particular database considerations </a:t>
            </a:r>
            <a:endParaRPr sz="816">
              <a:solidFill>
                <a:srgbClr val="000000"/>
              </a:solidFill>
            </a:endParaRPr>
          </a:p>
          <a:p>
            <a:pPr lvl="1" marL="526795" indent="-215900" defTabSz="310895">
              <a:lnSpc>
                <a:spcPct val="80000"/>
              </a:lnSpc>
              <a:spcBef>
                <a:spcPts val="600"/>
              </a:spcBef>
              <a:buFont typeface="Arial"/>
              <a:buChar char="•"/>
              <a:defRPr sz="1156"/>
            </a:pPr>
            <a:r>
              <a:t>With the implementation of a Domain Model we have the opportunity to realise the Data Access Layer as a completely separate layer. </a:t>
            </a:r>
            <a:endParaRPr sz="816">
              <a:solidFill>
                <a:srgbClr val="000000"/>
              </a:solidFill>
            </a:endParaRPr>
          </a:p>
          <a:p>
            <a:pPr lvl="1" marL="526795" indent="-215900" defTabSz="310895">
              <a:lnSpc>
                <a:spcPct val="80000"/>
              </a:lnSpc>
              <a:spcBef>
                <a:spcPts val="600"/>
              </a:spcBef>
              <a:buFont typeface="Arial"/>
              <a:buChar char="•"/>
              <a:defRPr sz="1156"/>
            </a:pPr>
            <a:r>
              <a:t>There is a major difficulty with this approach though - </a:t>
            </a:r>
            <a:r>
              <a:rPr b="1"/>
              <a:t>Object / Relational Impedance Mismatch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/>
          <p:nvPr>
            <p:ph type="title"/>
          </p:nvPr>
        </p:nvSpPr>
        <p:spPr>
          <a:xfrm>
            <a:off x="646111" y="452719"/>
            <a:ext cx="9404723" cy="744035"/>
          </a:xfrm>
          <a:prstGeom prst="rect">
            <a:avLst/>
          </a:prstGeom>
        </p:spPr>
        <p:txBody>
          <a:bodyPr/>
          <a:lstStyle/>
          <a:p>
            <a:pPr/>
            <a:r>
              <a:t>Data Access Layer - Requirements</a:t>
            </a:r>
          </a:p>
        </p:txBody>
      </p:sp>
      <p:sp>
        <p:nvSpPr>
          <p:cNvPr id="297" name="Shape 297"/>
          <p:cNvSpPr/>
          <p:nvPr>
            <p:ph type="body" idx="1"/>
          </p:nvPr>
        </p:nvSpPr>
        <p:spPr>
          <a:xfrm>
            <a:off x="695400" y="1660405"/>
            <a:ext cx="10873208" cy="4792932"/>
          </a:xfrm>
          <a:prstGeom prst="rect">
            <a:avLst/>
          </a:prstGeom>
        </p:spPr>
        <p:txBody>
          <a:bodyPr/>
          <a:lstStyle/>
          <a:p>
            <a:pPr marL="329184" indent="-329184" defTabSz="438911">
              <a:spcBef>
                <a:spcPts val="900"/>
              </a:spcBef>
              <a:defRPr b="1" sz="1919"/>
            </a:pPr>
            <a:r>
              <a:rPr b="0"/>
              <a:t>CRUD - Create, Read, Update, Delete</a:t>
            </a:r>
            <a:endParaRPr b="0"/>
          </a:p>
          <a:p>
            <a:pPr marL="329184" indent="-329184" defTabSz="438911">
              <a:spcBef>
                <a:spcPts val="900"/>
              </a:spcBef>
              <a:defRPr b="1" sz="1919"/>
            </a:pPr>
            <a:r>
              <a:rPr b="0"/>
              <a:t>Transaction Integrity and Concurrency Control</a:t>
            </a:r>
            <a:endParaRPr b="0"/>
          </a:p>
          <a:p>
            <a:pPr lvl="1" marL="743711" indent="-304800" defTabSz="438911">
              <a:lnSpc>
                <a:spcPct val="80000"/>
              </a:lnSpc>
              <a:spcBef>
                <a:spcPts val="900"/>
              </a:spcBef>
              <a:buFont typeface="Arial"/>
              <a:buChar char="•"/>
              <a:defRPr sz="1919"/>
            </a:pPr>
            <a:r>
              <a:t>Logically group a set of database opera8ons as a single transaction </a:t>
            </a:r>
            <a:endParaRPr>
              <a:solidFill>
                <a:srgbClr val="000000"/>
              </a:solidFill>
            </a:endParaRPr>
          </a:p>
          <a:p>
            <a:pPr lvl="1" marL="743711" indent="-304800" defTabSz="438911">
              <a:lnSpc>
                <a:spcPct val="80000"/>
              </a:lnSpc>
              <a:spcBef>
                <a:spcPts val="900"/>
              </a:spcBef>
              <a:buFont typeface="Arial"/>
              <a:buChar char="•"/>
              <a:defRPr sz="1919"/>
            </a:pPr>
            <a:r>
              <a:t>Manage database opera8ons in such a manner to prevent reading or writing of invalid data </a:t>
            </a:r>
          </a:p>
          <a:p>
            <a:pPr marL="279806" indent="-279806" defTabSz="438911">
              <a:lnSpc>
                <a:spcPct val="80000"/>
              </a:lnSpc>
              <a:spcBef>
                <a:spcPts val="900"/>
              </a:spcBef>
              <a:defRPr sz="1919"/>
            </a:pPr>
            <a:r>
              <a:t>Query Based Operations - Ability to return sets of data that meet a specified set of criteria</a:t>
            </a:r>
          </a:p>
          <a:p>
            <a:pPr marL="329184" indent="-329184" defTabSz="438911">
              <a:lnSpc>
                <a:spcPct val="80000"/>
              </a:lnSpc>
              <a:spcBef>
                <a:spcPts val="900"/>
              </a:spcBef>
              <a:defRPr sz="1919"/>
            </a:pPr>
            <a:r>
              <a:t>Acceptable Performance - Must operate in accordance with expected service levels</a:t>
            </a:r>
          </a:p>
          <a:p>
            <a:pPr marL="329184" indent="-329184" defTabSz="438911">
              <a:lnSpc>
                <a:spcPct val="80000"/>
              </a:lnSpc>
              <a:spcBef>
                <a:spcPts val="900"/>
              </a:spcBef>
              <a:defRPr sz="1919"/>
            </a:pPr>
            <a:r>
              <a:t>Independent of any physical DB implementation</a:t>
            </a:r>
          </a:p>
          <a:p>
            <a:pPr lvl="1" marL="743711" indent="-304800" defTabSz="438911">
              <a:lnSpc>
                <a:spcPct val="80000"/>
              </a:lnSpc>
              <a:spcBef>
                <a:spcPts val="900"/>
              </a:spcBef>
              <a:buFont typeface="Arial"/>
              <a:buChar char="•"/>
              <a:defRPr sz="1919"/>
            </a:pPr>
            <a:r>
              <a:t>Ability to replace the RDBMS without having to make major changes to the DAL</a:t>
            </a:r>
          </a:p>
          <a:p>
            <a:pPr lvl="1" marL="743711" indent="-304800" defTabSz="438911">
              <a:lnSpc>
                <a:spcPct val="80000"/>
              </a:lnSpc>
              <a:spcBef>
                <a:spcPts val="900"/>
              </a:spcBef>
              <a:buFont typeface="Arial"/>
              <a:buChar char="•"/>
              <a:defRPr sz="1919"/>
            </a:pPr>
            <a:r>
              <a:t>Components that offer specific access to one vendor’s database or another’s should ideally be pluggable components into the DAL </a:t>
            </a:r>
            <a:endParaRPr sz="1152">
              <a:solidFill>
                <a:srgbClr val="000000"/>
              </a:solidFill>
            </a:endParaRPr>
          </a:p>
          <a:p>
            <a:pPr lvl="2" marL="1138427" indent="-260604" defTabSz="438911">
              <a:lnSpc>
                <a:spcPct val="80000"/>
              </a:lnSpc>
              <a:spcBef>
                <a:spcPts val="900"/>
              </a:spcBef>
              <a:buFont typeface="Arial"/>
              <a:buChar char="•"/>
              <a:defRPr sz="1919"/>
            </a:pPr>
            <a:r>
              <a:rPr sz="1824"/>
              <a:t>Develop code to target an interface</a:t>
            </a:r>
            <a:endParaRPr sz="1824"/>
          </a:p>
          <a:p>
            <a:pPr lvl="2" marL="1138427" indent="-260604" defTabSz="438911">
              <a:lnSpc>
                <a:spcPct val="80000"/>
              </a:lnSpc>
              <a:spcBef>
                <a:spcPts val="900"/>
              </a:spcBef>
              <a:buFont typeface="Arial"/>
              <a:buChar char="•"/>
              <a:defRPr sz="1919"/>
            </a:pPr>
            <a:r>
              <a:rPr sz="1824"/>
              <a:t>Use an OR/M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/>
          <p:nvPr>
            <p:ph type="title"/>
          </p:nvPr>
        </p:nvSpPr>
        <p:spPr>
          <a:xfrm>
            <a:off x="646111" y="452719"/>
            <a:ext cx="9404723" cy="744035"/>
          </a:xfrm>
          <a:prstGeom prst="rect">
            <a:avLst/>
          </a:prstGeom>
        </p:spPr>
        <p:txBody>
          <a:bodyPr/>
          <a:lstStyle/>
          <a:p>
            <a:pPr/>
            <a:r>
              <a:t>Data Access Layer - Requirements</a:t>
            </a:r>
          </a:p>
        </p:txBody>
      </p:sp>
      <p:sp>
        <p:nvSpPr>
          <p:cNvPr id="300" name="Shape 300"/>
          <p:cNvSpPr/>
          <p:nvPr>
            <p:ph type="body" idx="1"/>
          </p:nvPr>
        </p:nvSpPr>
        <p:spPr>
          <a:xfrm>
            <a:off x="695400" y="1660405"/>
            <a:ext cx="10873208" cy="4792932"/>
          </a:xfrm>
          <a:prstGeom prst="rect">
            <a:avLst/>
          </a:prstGeom>
        </p:spPr>
        <p:txBody>
          <a:bodyPr/>
          <a:lstStyle/>
          <a:p>
            <a:pPr marL="0" indent="0" defTabSz="306324">
              <a:spcBef>
                <a:spcPts val="600"/>
              </a:spcBef>
              <a:buClrTx/>
              <a:buSzTx/>
              <a:buFontTx/>
              <a:buNone/>
              <a:defRPr b="1" sz="1340" u="sng"/>
            </a:pPr>
            <a:r>
              <a:rPr u="none"/>
              <a:t>1.   </a:t>
            </a:r>
            <a:r>
              <a:t>CRUD - Create, Read, Update, Delete:</a:t>
            </a:r>
          </a:p>
          <a:p>
            <a:pPr marL="229743" indent="-229743" defTabSz="306324">
              <a:spcBef>
                <a:spcPts val="600"/>
              </a:spcBef>
              <a:defRPr b="1" sz="1340"/>
            </a:pPr>
            <a:r>
              <a:rPr b="0"/>
              <a:t>An object in BLL for which a corresponding record exists in DB is called Persistent object. E.g. a persistent record is created as a result of calling DAL’s DB read operation to access some data.</a:t>
            </a:r>
            <a:endParaRPr b="0"/>
          </a:p>
          <a:p>
            <a:pPr marL="229743" indent="-229743" defTabSz="306324">
              <a:spcBef>
                <a:spcPts val="600"/>
              </a:spcBef>
              <a:defRPr b="1" sz="1340"/>
            </a:pPr>
            <a:r>
              <a:rPr b="0"/>
              <a:t>An object that exists in BLL without corresponding record in DB is called Transient object. E.g. when reading a new record the BLL will pass the transient object to DAL for insertion of data into DB.</a:t>
            </a:r>
          </a:p>
          <a:p>
            <a:pPr marL="195281" indent="-195281" defTabSz="306324">
              <a:lnSpc>
                <a:spcPct val="80000"/>
              </a:lnSpc>
              <a:spcBef>
                <a:spcPts val="600"/>
              </a:spcBef>
              <a:defRPr sz="1340"/>
            </a:pPr>
            <a:r>
              <a:t>Many read operations will be required from time to time from within BLL for each of BLL objects e.g. read account by ID, use a repository to contain the queries etc.</a:t>
            </a:r>
          </a:p>
          <a:p>
            <a:pPr marL="229743" indent="-229743" defTabSz="306324">
              <a:lnSpc>
                <a:spcPct val="80000"/>
              </a:lnSpc>
              <a:spcBef>
                <a:spcPts val="600"/>
              </a:spcBef>
              <a:defRPr sz="1340"/>
            </a:pPr>
            <a:r>
              <a:t>Capability to issue ad-hoc queries against the DB if required e.g. use a Query Object to generate required SQL based on a given set of criteria, it is often placed in a repository.</a:t>
            </a:r>
          </a:p>
          <a:p>
            <a:pPr marL="0" indent="0" defTabSz="306324">
              <a:spcBef>
                <a:spcPts val="600"/>
              </a:spcBef>
              <a:buClrTx/>
              <a:buSzTx/>
              <a:buFontTx/>
              <a:buNone/>
              <a:defRPr b="1" sz="1340" u="sng"/>
            </a:pPr>
            <a:r>
              <a:rPr u="none"/>
              <a:t>2.   </a:t>
            </a:r>
            <a:r>
              <a:t>Transaction Management:</a:t>
            </a:r>
          </a:p>
          <a:p>
            <a:pPr marL="229743" indent="-229743" defTabSz="306324">
              <a:lnSpc>
                <a:spcPct val="80000"/>
              </a:lnSpc>
              <a:spcBef>
                <a:spcPts val="600"/>
              </a:spcBef>
              <a:defRPr sz="1340"/>
            </a:pPr>
            <a:r>
              <a:t>Offer capability of logically grouping together a set of associated data operations</a:t>
            </a:r>
          </a:p>
          <a:p>
            <a:pPr lvl="1" marL="519049" indent="-212725" defTabSz="306324">
              <a:lnSpc>
                <a:spcPct val="80000"/>
              </a:lnSpc>
              <a:spcBef>
                <a:spcPts val="600"/>
              </a:spcBef>
              <a:buFont typeface="Arial"/>
              <a:buChar char="•"/>
              <a:defRPr sz="1340"/>
            </a:pPr>
            <a:r>
              <a:t>Can be implemented using Unit of Work pattern</a:t>
            </a:r>
          </a:p>
          <a:p>
            <a:pPr lvl="1" marL="519049" indent="-212725" defTabSz="306324">
              <a:lnSpc>
                <a:spcPct val="80000"/>
              </a:lnSpc>
              <a:spcBef>
                <a:spcPts val="600"/>
              </a:spcBef>
              <a:buFont typeface="Arial"/>
              <a:buChar char="•"/>
              <a:defRPr sz="1340"/>
            </a:pPr>
            <a:r>
              <a:t>Semantics catered for Begin, Commit and Rollback transactions</a:t>
            </a:r>
          </a:p>
          <a:p>
            <a:pPr lvl="1" marL="519049" indent="-212725" defTabSz="306324">
              <a:lnSpc>
                <a:spcPct val="80000"/>
              </a:lnSpc>
              <a:spcBef>
                <a:spcPts val="600"/>
              </a:spcBef>
              <a:buFont typeface="Arial"/>
              <a:buChar char="•"/>
              <a:defRPr sz="1340"/>
            </a:pPr>
            <a:r>
              <a:t>Corresponding DB transactional operations are generated</a:t>
            </a:r>
          </a:p>
          <a:p>
            <a:pPr marL="0" indent="0" defTabSz="306324">
              <a:spcBef>
                <a:spcPts val="600"/>
              </a:spcBef>
              <a:buClrTx/>
              <a:buSzTx/>
              <a:buFontTx/>
              <a:buNone/>
              <a:defRPr b="1" sz="1340" u="sng"/>
            </a:pPr>
            <a:r>
              <a:rPr u="none"/>
              <a:t>3.   </a:t>
            </a:r>
            <a:r>
              <a:t>Concurrency:</a:t>
            </a:r>
          </a:p>
          <a:p>
            <a:pPr marL="229743" indent="-229743" defTabSz="306324">
              <a:spcBef>
                <a:spcPts val="600"/>
              </a:spcBef>
              <a:defRPr sz="1340"/>
            </a:pPr>
            <a:r>
              <a:t>In the BLL of the application object data will be modified. There will be direct connection with the actual database during such object-based opera8ons leading to the possibility of viola8on of database ACID rules: Atomicity, Consistency, Isolation and Durability.</a:t>
            </a:r>
          </a:p>
          <a:p>
            <a:pPr marL="229743" indent="-229743" defTabSz="306324">
              <a:spcBef>
                <a:spcPts val="600"/>
              </a:spcBef>
              <a:defRPr sz="1340"/>
            </a:pPr>
            <a:r>
              <a:t>Implementation of the Op8mis8c Offline Lock pattern</a:t>
            </a:r>
            <a:br>
              <a:rPr sz="804">
                <a:solidFill>
                  <a:srgbClr val="000000"/>
                </a:solidFill>
              </a:rPr>
            </a:b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/>
          <p:nvPr>
            <p:ph type="title"/>
          </p:nvPr>
        </p:nvSpPr>
        <p:spPr>
          <a:xfrm>
            <a:off x="646111" y="452719"/>
            <a:ext cx="9404723" cy="744035"/>
          </a:xfrm>
          <a:prstGeom prst="rect">
            <a:avLst/>
          </a:prstGeom>
        </p:spPr>
        <p:txBody>
          <a:bodyPr/>
          <a:lstStyle/>
          <a:p>
            <a:pPr/>
            <a:r>
              <a:t>Data Access Layer - Requirements</a:t>
            </a:r>
          </a:p>
        </p:txBody>
      </p:sp>
      <p:sp>
        <p:nvSpPr>
          <p:cNvPr id="303" name="Shape 303"/>
          <p:cNvSpPr/>
          <p:nvPr>
            <p:ph type="body" idx="1"/>
          </p:nvPr>
        </p:nvSpPr>
        <p:spPr>
          <a:xfrm>
            <a:off x="659396" y="1678567"/>
            <a:ext cx="10873208" cy="4792932"/>
          </a:xfrm>
          <a:prstGeom prst="rect">
            <a:avLst/>
          </a:prstGeom>
        </p:spPr>
        <p:txBody>
          <a:bodyPr/>
          <a:lstStyle/>
          <a:p>
            <a:pPr marL="0" indent="0" defTabSz="329184">
              <a:spcBef>
                <a:spcPts val="700"/>
              </a:spcBef>
              <a:buClrTx/>
              <a:buSzTx/>
              <a:buFontTx/>
              <a:buNone/>
              <a:defRPr b="1" sz="1440" u="sng"/>
            </a:pPr>
            <a:r>
              <a:rPr u="none"/>
              <a:t>4.   </a:t>
            </a:r>
            <a:r>
              <a:t>Ease of Use:</a:t>
            </a:r>
          </a:p>
          <a:p>
            <a:pPr marL="246888" indent="-246888" defTabSz="329184">
              <a:spcBef>
                <a:spcPts val="700"/>
              </a:spcBef>
              <a:defRPr b="1" sz="1440"/>
            </a:pPr>
            <a:r>
              <a:rPr b="0"/>
              <a:t>In general, the DAL services and components can be wrapped into a super class structure that is an aggregation of the various different components of the DAL - generally there will be some type of context object that is used to invoke DAL functionality.</a:t>
            </a:r>
            <a:endParaRPr b="0" sz="864">
              <a:solidFill>
                <a:srgbClr val="000000"/>
              </a:solidFill>
            </a:endParaRPr>
          </a:p>
          <a:p>
            <a:pPr marL="0" indent="0" defTabSz="329184">
              <a:spcBef>
                <a:spcPts val="700"/>
              </a:spcBef>
              <a:buClrTx/>
              <a:buSzTx/>
              <a:buFontTx/>
              <a:buNone/>
              <a:defRPr b="1" sz="1440" u="sng"/>
            </a:pPr>
            <a:r>
              <a:rPr u="none"/>
              <a:t>5.   </a:t>
            </a:r>
            <a:r>
              <a:t>Interface - Program to an Interface:</a:t>
            </a:r>
          </a:p>
          <a:p>
            <a:pPr marL="246888" indent="-246888" defTabSz="329184">
              <a:lnSpc>
                <a:spcPct val="80000"/>
              </a:lnSpc>
              <a:spcBef>
                <a:spcPts val="700"/>
              </a:spcBef>
              <a:defRPr sz="1440"/>
            </a:pPr>
            <a:r>
              <a:t>Abstract out the DAL context to an interface</a:t>
            </a:r>
          </a:p>
          <a:p>
            <a:pPr lvl="1" marL="557784" indent="-228600" defTabSz="329184">
              <a:lnSpc>
                <a:spcPct val="80000"/>
              </a:lnSpc>
              <a:spcBef>
                <a:spcPts val="700"/>
              </a:spcBef>
              <a:buFont typeface="Arial"/>
              <a:buChar char="•"/>
              <a:defRPr sz="1440"/>
            </a:pPr>
            <a:r>
              <a:t>Separate out actual DAL implementation from interface - Separated Interface Pattern</a:t>
            </a:r>
          </a:p>
          <a:p>
            <a:pPr lvl="1" marL="557784" indent="-228600" defTabSz="329184">
              <a:lnSpc>
                <a:spcPct val="80000"/>
              </a:lnSpc>
              <a:spcBef>
                <a:spcPts val="700"/>
              </a:spcBef>
              <a:buFont typeface="Arial"/>
              <a:buChar char="•"/>
              <a:defRPr sz="1440"/>
            </a:pPr>
            <a:r>
              <a:t>Consumers of DAL unaware of concrete implementations</a:t>
            </a:r>
          </a:p>
          <a:p>
            <a:pPr lvl="1" marL="557784" indent="-228600" defTabSz="329184">
              <a:lnSpc>
                <a:spcPct val="80000"/>
              </a:lnSpc>
              <a:spcBef>
                <a:spcPts val="700"/>
              </a:spcBef>
              <a:buFont typeface="Arial"/>
              <a:buChar char="•"/>
              <a:defRPr sz="1440"/>
            </a:pPr>
            <a:r>
              <a:t>Capability to plug in different DAL’s without impacting other layers - RDBMS, alternate data storage, increased testing and less maintenance effort</a:t>
            </a:r>
          </a:p>
          <a:p>
            <a:pPr lvl="1" marL="557784" indent="-228600" defTabSz="329184">
              <a:lnSpc>
                <a:spcPct val="80000"/>
              </a:lnSpc>
              <a:spcBef>
                <a:spcPts val="700"/>
              </a:spcBef>
              <a:buFont typeface="Arial"/>
              <a:buChar char="•"/>
              <a:defRPr sz="1440"/>
            </a:pPr>
            <a:r>
              <a:t>Interface should support CRUD opera8ons, query based opera8ons, and transaction operations.</a:t>
            </a:r>
          </a:p>
          <a:p>
            <a:pPr marL="246888" indent="-246888" defTabSz="329184">
              <a:spcBef>
                <a:spcPts val="700"/>
              </a:spcBef>
              <a:defRPr sz="1440"/>
            </a:pPr>
            <a:r>
              <a:t>Plug-in can be coded using a Factory implementation to provide a concrete implementation of a particular DAL - clients consuming interface based on specified set of config parameters and associated libraries can be loaded dynamically at the run time.</a:t>
            </a:r>
            <a:endParaRPr sz="864">
              <a:solidFill>
                <a:srgbClr val="000000"/>
              </a:solidFill>
            </a:endParaRPr>
          </a:p>
          <a:p>
            <a:pPr marL="246888" indent="-246888" defTabSz="329184">
              <a:spcBef>
                <a:spcPts val="700"/>
              </a:spcBef>
              <a:defRPr sz="1440"/>
            </a:pPr>
            <a:r>
              <a:t>Alternative to plug-in option, use Dependency Injection using Inversion of Control (IoC) container</a:t>
            </a:r>
          </a:p>
          <a:p>
            <a:pPr marL="246888" indent="-246888" defTabSz="329184">
              <a:spcBef>
                <a:spcPts val="700"/>
              </a:spcBef>
              <a:defRPr sz="1440"/>
            </a:pPr>
            <a:r>
              <a:t>There are a number of IoC containers in the market. </a:t>
            </a:r>
          </a:p>
          <a:p>
            <a:pPr lvl="1" marL="557784" indent="-228600" defTabSz="329184">
              <a:lnSpc>
                <a:spcPct val="80000"/>
              </a:lnSpc>
              <a:spcBef>
                <a:spcPts val="700"/>
              </a:spcBef>
              <a:buFont typeface="Arial"/>
              <a:buChar char="•"/>
              <a:defRPr sz="1440"/>
            </a:pPr>
            <a:r>
              <a:t>Can inject concrete object references into classes/objects automatically at run-time. </a:t>
            </a:r>
          </a:p>
          <a:p>
            <a:pPr lvl="1" marL="557784" indent="-228600" defTabSz="329184">
              <a:lnSpc>
                <a:spcPct val="80000"/>
              </a:lnSpc>
              <a:spcBef>
                <a:spcPts val="700"/>
              </a:spcBef>
              <a:buFont typeface="Arial"/>
              <a:buChar char="•"/>
              <a:defRPr sz="1440"/>
            </a:pPr>
            <a:r>
              <a:t>There are 3 injection options - Constructor, Property and Interface Injection.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/>
          <p:nvPr>
            <p:ph type="title"/>
          </p:nvPr>
        </p:nvSpPr>
        <p:spPr>
          <a:xfrm>
            <a:off x="646111" y="452719"/>
            <a:ext cx="9404723" cy="744035"/>
          </a:xfrm>
          <a:prstGeom prst="rect">
            <a:avLst/>
          </a:prstGeom>
        </p:spPr>
        <p:txBody>
          <a:bodyPr/>
          <a:lstStyle/>
          <a:p>
            <a:pPr/>
            <a:r>
              <a:t>Data Access Layer - Patterns</a:t>
            </a:r>
          </a:p>
        </p:txBody>
      </p:sp>
      <p:sp>
        <p:nvSpPr>
          <p:cNvPr id="306" name="Shape 306"/>
          <p:cNvSpPr/>
          <p:nvPr>
            <p:ph type="body" idx="1"/>
          </p:nvPr>
        </p:nvSpPr>
        <p:spPr>
          <a:xfrm>
            <a:off x="695400" y="1660405"/>
            <a:ext cx="10873208" cy="4792932"/>
          </a:xfrm>
          <a:prstGeom prst="rect">
            <a:avLst/>
          </a:prstGeom>
        </p:spPr>
        <p:txBody>
          <a:bodyPr/>
          <a:lstStyle/>
          <a:p>
            <a:pPr marL="0" indent="0" defTabSz="352043">
              <a:spcBef>
                <a:spcPts val="700"/>
              </a:spcBef>
              <a:buClrTx/>
              <a:buSzTx/>
              <a:buFontTx/>
              <a:buNone/>
              <a:defRPr b="1" sz="1540" u="sng"/>
            </a:pPr>
            <a:r>
              <a:t>DAL Patterns:</a:t>
            </a:r>
          </a:p>
          <a:p>
            <a:pPr lvl="1" marL="597033" indent="-205873" defTabSz="352043">
              <a:spcBef>
                <a:spcPts val="700"/>
              </a:spcBef>
              <a:buClrTx/>
              <a:buSzPct val="100000"/>
              <a:buFontTx/>
              <a:buAutoNum type="arabicPeriod" startAt="1"/>
              <a:defRPr b="1" sz="1540"/>
            </a:pPr>
            <a:r>
              <a:t>Data Mapper</a:t>
            </a:r>
          </a:p>
          <a:p>
            <a:pPr lvl="2" marL="924115" indent="-220027" defTabSz="352043">
              <a:spcBef>
                <a:spcPts val="700"/>
              </a:spcBef>
              <a:defRPr b="1" sz="1540"/>
            </a:pPr>
            <a:r>
              <a:t>Repository</a:t>
            </a:r>
          </a:p>
          <a:p>
            <a:pPr lvl="2" marL="924115" indent="-220027" defTabSz="352043">
              <a:spcBef>
                <a:spcPts val="700"/>
              </a:spcBef>
              <a:defRPr b="1" sz="1540"/>
            </a:pPr>
            <a:r>
              <a:t>Query Objects</a:t>
            </a:r>
          </a:p>
          <a:p>
            <a:pPr lvl="1" marL="597033" indent="-205873" defTabSz="352043">
              <a:spcBef>
                <a:spcPts val="700"/>
              </a:spcBef>
              <a:buClrTx/>
              <a:buSzPct val="100000"/>
              <a:buFontTx/>
              <a:buAutoNum type="arabicPeriod" startAt="1"/>
              <a:defRPr b="1" sz="1540"/>
            </a:pPr>
            <a:r>
              <a:t>Unit of Work</a:t>
            </a:r>
          </a:p>
          <a:p>
            <a:pPr lvl="1" marL="597033" indent="-205873" defTabSz="352043">
              <a:spcBef>
                <a:spcPts val="700"/>
              </a:spcBef>
              <a:buClrTx/>
              <a:buSzPct val="100000"/>
              <a:buFontTx/>
              <a:buAutoNum type="arabicPeriod" startAt="1"/>
              <a:defRPr b="1" sz="1540"/>
            </a:pPr>
            <a:r>
              <a:t>Identity Map</a:t>
            </a:r>
          </a:p>
          <a:p>
            <a:pPr lvl="1" marL="597033" indent="-205873" defTabSz="352043">
              <a:spcBef>
                <a:spcPts val="700"/>
              </a:spcBef>
              <a:buClrTx/>
              <a:buSzPct val="100000"/>
              <a:buFontTx/>
              <a:buAutoNum type="arabicPeriod" startAt="1"/>
              <a:defRPr b="1" sz="1540"/>
            </a:pPr>
            <a:r>
              <a:t>Lazy Load</a:t>
            </a:r>
          </a:p>
          <a:p>
            <a:pPr marL="0" indent="0" defTabSz="352043">
              <a:spcBef>
                <a:spcPts val="700"/>
              </a:spcBef>
              <a:buClrTx/>
              <a:buSzTx/>
              <a:buFontTx/>
              <a:buNone/>
              <a:defRPr b="1" sz="1540" u="sng"/>
            </a:pPr>
            <a:r>
              <a:rPr u="none"/>
              <a:t>1.   </a:t>
            </a:r>
            <a:r>
              <a:t>Data Mapper:</a:t>
            </a:r>
          </a:p>
          <a:p>
            <a:pPr marL="264032" indent="-264032" defTabSz="352043">
              <a:spcBef>
                <a:spcPts val="700"/>
              </a:spcBef>
              <a:defRPr b="1" sz="1540"/>
            </a:pPr>
            <a:r>
              <a:rPr b="0"/>
              <a:t>In-</a:t>
            </a:r>
            <a:r>
              <a:rPr b="0"/>
              <a:t>memory objects can remain persistence ignorant - all DB correspondence occurs through DataMapper. </a:t>
            </a:r>
            <a:endParaRPr b="0">
              <a:solidFill>
                <a:srgbClr val="000000"/>
              </a:solidFill>
            </a:endParaRPr>
          </a:p>
          <a:p>
            <a:pPr marL="264032" indent="-264032" defTabSz="352043">
              <a:spcBef>
                <a:spcPts val="700"/>
              </a:spcBef>
              <a:defRPr sz="1540"/>
            </a:pPr>
            <a:r>
              <a:t>Recommendation is to but rather than build because writing Data Mappers is difficult - classes have multiple fields, tables, with inheritance, cater with concurrency control, circular references, implement Unit of Work, Identity-Map, Lazy Load etc.</a:t>
            </a:r>
          </a:p>
          <a:p>
            <a:pPr marL="264032" indent="-264032" defTabSz="352043">
              <a:spcBef>
                <a:spcPts val="700"/>
              </a:spcBef>
              <a:defRPr sz="1540"/>
            </a:pPr>
            <a:r>
              <a:t>Typically, there will be a separate DataMapper for each domain entity.</a:t>
            </a:r>
          </a:p>
          <a:p>
            <a:pPr marL="264032" indent="-264032" defTabSz="352043">
              <a:spcBef>
                <a:spcPts val="700"/>
              </a:spcBef>
              <a:defRPr sz="1540"/>
            </a:pPr>
            <a:r>
              <a:t>DataMapper will implement CRUD opera8ons, Query based opera8ons, and Transactional opera8ons =&gt; DataContext will utilise a DataMapper to implement functionality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/>
          <p:nvPr>
            <p:ph type="title"/>
          </p:nvPr>
        </p:nvSpPr>
        <p:spPr>
          <a:xfrm>
            <a:off x="646111" y="452719"/>
            <a:ext cx="9404723" cy="744035"/>
          </a:xfrm>
          <a:prstGeom prst="rect">
            <a:avLst/>
          </a:prstGeom>
        </p:spPr>
        <p:txBody>
          <a:bodyPr/>
          <a:lstStyle/>
          <a:p>
            <a:pPr/>
            <a:r>
              <a:t>Data Access Layer - Patterns</a:t>
            </a:r>
          </a:p>
        </p:txBody>
      </p:sp>
      <p:sp>
        <p:nvSpPr>
          <p:cNvPr id="309" name="Shape 309"/>
          <p:cNvSpPr/>
          <p:nvPr>
            <p:ph type="body" idx="1"/>
          </p:nvPr>
        </p:nvSpPr>
        <p:spPr>
          <a:xfrm>
            <a:off x="695400" y="1660405"/>
            <a:ext cx="10873208" cy="4792932"/>
          </a:xfrm>
          <a:prstGeom prst="rect">
            <a:avLst/>
          </a:prstGeom>
        </p:spPr>
        <p:txBody>
          <a:bodyPr/>
          <a:lstStyle/>
          <a:p>
            <a:pPr marL="0" indent="0" defTabSz="393192">
              <a:spcBef>
                <a:spcPts val="800"/>
              </a:spcBef>
              <a:buClrTx/>
              <a:buSzTx/>
              <a:buFontTx/>
              <a:buNone/>
              <a:defRPr b="1" sz="1720" u="sng"/>
            </a:pPr>
            <a:r>
              <a:rPr u="none"/>
              <a:t>1.   </a:t>
            </a:r>
            <a:r>
              <a:t>Data Mapper </a:t>
            </a:r>
            <a:r>
              <a:rPr b="0"/>
              <a:t>(continued*)</a:t>
            </a:r>
            <a:r>
              <a:t>:</a:t>
            </a:r>
          </a:p>
          <a:p>
            <a:pPr marL="294894" indent="-294894" defTabSz="393192">
              <a:spcBef>
                <a:spcPts val="800"/>
              </a:spcBef>
              <a:defRPr b="1" sz="1720"/>
            </a:pPr>
            <a:r>
              <a:rPr b="0"/>
              <a:t>Can also code a factory for DataMappers - Concrete instance of a DataMapper delivered according to entity type.</a:t>
            </a:r>
            <a:endParaRPr b="0"/>
          </a:p>
          <a:p>
            <a:pPr marL="294894" indent="-294894" defTabSz="393192">
              <a:spcBef>
                <a:spcPts val="800"/>
              </a:spcBef>
              <a:defRPr b="1" sz="1720"/>
            </a:pPr>
            <a:r>
              <a:rPr b="0"/>
              <a:t>An IoC container may also be used to inject concrete DataMapper references into application code in accordance with entity types.</a:t>
            </a:r>
            <a:endParaRPr b="0"/>
          </a:p>
          <a:p>
            <a:pPr marL="294894" indent="-294894" defTabSz="393192">
              <a:spcBef>
                <a:spcPts val="800"/>
              </a:spcBef>
              <a:defRPr b="1" sz="1720"/>
            </a:pPr>
            <a:r>
              <a:rPr b="0"/>
              <a:t>DataMapper code will contain SQL commands to implement database opera8ons.</a:t>
            </a:r>
            <a:endParaRPr b="0"/>
          </a:p>
          <a:p>
            <a:pPr marL="294894" indent="-294894" defTabSz="393192">
              <a:spcBef>
                <a:spcPts val="800"/>
              </a:spcBef>
              <a:defRPr sz="1720"/>
            </a:pPr>
            <a:r>
              <a:t>DataMappers must also bridge the mismatch between the object graph and the relational database structure.</a:t>
            </a:r>
          </a:p>
          <a:p>
            <a:pPr marL="294894" indent="-294894" defTabSz="393192">
              <a:spcBef>
                <a:spcPts val="800"/>
              </a:spcBef>
              <a:defRPr b="1" sz="1720"/>
            </a:pPr>
            <a:r>
              <a:rPr b="0"/>
              <a:t>Must be aware also of connection management</a:t>
            </a:r>
            <a:endParaRPr b="0"/>
          </a:p>
          <a:p>
            <a:pPr lvl="1" marL="666241" indent="-273050" defTabSz="393192">
              <a:lnSpc>
                <a:spcPct val="80000"/>
              </a:lnSpc>
              <a:spcBef>
                <a:spcPts val="800"/>
              </a:spcBef>
              <a:buFont typeface="Arial"/>
              <a:buChar char="•"/>
              <a:defRPr sz="1720"/>
            </a:pPr>
            <a:r>
              <a:t>Are we opening and closing connections successively </a:t>
            </a:r>
            <a:r>
              <a:rPr>
                <a:latin typeface="Arial"/>
                <a:ea typeface="Arial"/>
                <a:cs typeface="Arial"/>
                <a:sym typeface="Arial"/>
              </a:rPr>
              <a:t>–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 </a:t>
            </a:r>
            <a:r>
              <a:t>Can we batch transactions </a:t>
            </a:r>
          </a:p>
          <a:p>
            <a:pPr lvl="1" marL="666241" indent="-273050" defTabSz="393192">
              <a:lnSpc>
                <a:spcPct val="80000"/>
              </a:lnSpc>
              <a:spcBef>
                <a:spcPts val="800"/>
              </a:spcBef>
              <a:buFont typeface="Arial"/>
              <a:buChar char="•"/>
              <a:defRPr sz="1720"/>
            </a:pPr>
            <a:r>
              <a:t>Must be aware of transaction scope </a:t>
            </a:r>
            <a:endParaRPr sz="1032">
              <a:solidFill>
                <a:srgbClr val="000000"/>
              </a:solidFill>
            </a:endParaRPr>
          </a:p>
          <a:p>
            <a:pPr lvl="1" marL="666241" indent="-273050" defTabSz="393192">
              <a:lnSpc>
                <a:spcPct val="80000"/>
              </a:lnSpc>
              <a:spcBef>
                <a:spcPts val="800"/>
              </a:spcBef>
              <a:buFont typeface="Arial"/>
              <a:buChar char="•"/>
              <a:defRPr sz="1720"/>
            </a:pPr>
            <a:r>
              <a:t>What if multiple databases are involved? </a:t>
            </a:r>
          </a:p>
          <a:p>
            <a:pPr marL="294894" indent="-294894" defTabSz="393192">
              <a:spcBef>
                <a:spcPts val="800"/>
              </a:spcBef>
              <a:defRPr b="1" sz="1720"/>
            </a:pPr>
            <a:r>
              <a:rPr b="0"/>
              <a:t>The Repository pattern can be used to offer an interface to a DAL consumer via the DataMapper for regular query-based operations - the DataMapper also contains canned query-based methods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/>
          <p:nvPr>
            <p:ph type="title"/>
          </p:nvPr>
        </p:nvSpPr>
        <p:spPr>
          <a:xfrm>
            <a:off x="646111" y="452719"/>
            <a:ext cx="9404723" cy="744035"/>
          </a:xfrm>
          <a:prstGeom prst="rect">
            <a:avLst/>
          </a:prstGeom>
        </p:spPr>
        <p:txBody>
          <a:bodyPr/>
          <a:lstStyle/>
          <a:p>
            <a:pPr/>
            <a:r>
              <a:t>Data Access Layer - Patterns</a:t>
            </a:r>
          </a:p>
        </p:txBody>
      </p:sp>
      <p:sp>
        <p:nvSpPr>
          <p:cNvPr id="312" name="Shape 312"/>
          <p:cNvSpPr/>
          <p:nvPr>
            <p:ph type="body" idx="1"/>
          </p:nvPr>
        </p:nvSpPr>
        <p:spPr>
          <a:xfrm>
            <a:off x="659396" y="1383942"/>
            <a:ext cx="10873208" cy="4837317"/>
          </a:xfrm>
          <a:prstGeom prst="rect">
            <a:avLst/>
          </a:prstGeom>
        </p:spPr>
        <p:txBody>
          <a:bodyPr/>
          <a:lstStyle/>
          <a:p>
            <a:pPr marL="0" indent="0" defTabSz="310895">
              <a:spcBef>
                <a:spcPts val="600"/>
              </a:spcBef>
              <a:buClrTx/>
              <a:buSzTx/>
              <a:buFontTx/>
              <a:buNone/>
              <a:defRPr b="1" sz="1360" u="sng"/>
            </a:pPr>
            <a:r>
              <a:rPr u="none"/>
              <a:t>1.   </a:t>
            </a:r>
            <a:r>
              <a:t>Data Mapper </a:t>
            </a:r>
            <a:r>
              <a:rPr b="0"/>
              <a:t>(continued*)</a:t>
            </a:r>
            <a:r>
              <a:t>:</a:t>
            </a:r>
          </a:p>
          <a:p>
            <a:pPr marL="233172" indent="-233172" defTabSz="310895">
              <a:spcBef>
                <a:spcPts val="600"/>
              </a:spcBef>
              <a:defRPr b="1" sz="1360"/>
            </a:pPr>
            <a:r>
              <a:rPr b="0"/>
              <a:t>For ad-hoc queries a Query Object may be created.</a:t>
            </a:r>
            <a:endParaRPr b="0"/>
          </a:p>
          <a:p>
            <a:pPr marL="233172" indent="-233172" defTabSz="310895">
              <a:spcBef>
                <a:spcPts val="600"/>
              </a:spcBef>
              <a:defRPr b="1" sz="1360"/>
            </a:pPr>
            <a:r>
              <a:rPr b="0"/>
              <a:t>Query Object</a:t>
            </a:r>
            <a:endParaRPr b="0"/>
          </a:p>
          <a:p>
            <a:pPr lvl="1" marL="526795" indent="-215900" defTabSz="310895">
              <a:lnSpc>
                <a:spcPct val="80000"/>
              </a:lnSpc>
              <a:spcBef>
                <a:spcPts val="600"/>
              </a:spcBef>
              <a:buFont typeface="Arial"/>
              <a:buChar char="•"/>
              <a:defRPr sz="1360"/>
            </a:pPr>
            <a:r>
              <a:t>Flexible </a:t>
            </a:r>
            <a:endParaRPr sz="816">
              <a:solidFill>
                <a:srgbClr val="000000"/>
              </a:solidFill>
            </a:endParaRPr>
          </a:p>
          <a:p>
            <a:pPr lvl="1" marL="526795" indent="-215900" defTabSz="310895">
              <a:lnSpc>
                <a:spcPct val="80000"/>
              </a:lnSpc>
              <a:spcBef>
                <a:spcPts val="600"/>
              </a:spcBef>
              <a:buFont typeface="Arial"/>
              <a:buChar char="•"/>
              <a:defRPr sz="1360"/>
            </a:pPr>
            <a:r>
              <a:t>ORM tools provide these capabilities out-of-the-box </a:t>
            </a:r>
            <a:r>
              <a:rPr>
                <a:latin typeface="Arial"/>
                <a:ea typeface="Arial"/>
                <a:cs typeface="Arial"/>
                <a:sym typeface="Arial"/>
              </a:rPr>
              <a:t>–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 </a:t>
            </a:r>
            <a:r>
              <a:t>Specify a set of criteria, members, and sort order etc. </a:t>
            </a:r>
            <a:endParaRPr sz="816">
              <a:solidFill>
                <a:srgbClr val="000000"/>
              </a:solidFill>
            </a:endParaRPr>
          </a:p>
          <a:p>
            <a:pPr lvl="1" marL="526795" indent="-215900" defTabSz="310895">
              <a:lnSpc>
                <a:spcPct val="80000"/>
              </a:lnSpc>
              <a:spcBef>
                <a:spcPts val="600"/>
              </a:spcBef>
              <a:buFont typeface="Arial"/>
              <a:buChar char="•"/>
              <a:defRPr sz="1360"/>
            </a:pPr>
            <a:r>
              <a:t>May not be capable of taking care of all scenarios</a:t>
            </a:r>
          </a:p>
          <a:p>
            <a:pPr lvl="2" marL="825817" indent="-204025" defTabSz="310895">
              <a:lnSpc>
                <a:spcPct val="80000"/>
              </a:lnSpc>
              <a:spcBef>
                <a:spcPts val="600"/>
              </a:spcBef>
              <a:buFont typeface="Arial"/>
              <a:buChar char="•"/>
              <a:defRPr sz="1360"/>
            </a:pPr>
            <a:r>
              <a:rPr sz="1428"/>
              <a:t>Hand-code SQL </a:t>
            </a:r>
            <a:endParaRPr sz="1428"/>
          </a:p>
          <a:p>
            <a:pPr lvl="2" marL="825817" indent="-204025" defTabSz="310895">
              <a:lnSpc>
                <a:spcPct val="80000"/>
              </a:lnSpc>
              <a:spcBef>
                <a:spcPts val="600"/>
              </a:spcBef>
              <a:buFont typeface="Arial"/>
              <a:buChar char="•"/>
              <a:defRPr sz="1360"/>
            </a:pPr>
            <a:r>
              <a:rPr sz="1428"/>
              <a:t>Use stored procedures </a:t>
            </a:r>
            <a:endParaRPr sz="816">
              <a:solidFill>
                <a:srgbClr val="000000"/>
              </a:solidFill>
            </a:endParaRPr>
          </a:p>
          <a:p>
            <a:pPr marL="0" indent="0" defTabSz="310895">
              <a:spcBef>
                <a:spcPts val="600"/>
              </a:spcBef>
              <a:buClrTx/>
              <a:buSzTx/>
              <a:buFontTx/>
              <a:buNone/>
              <a:defRPr b="1" sz="1360" u="sng"/>
            </a:pPr>
            <a:r>
              <a:rPr u="none"/>
              <a:t>2.   </a:t>
            </a:r>
            <a:r>
              <a:t>Unit of Work:</a:t>
            </a:r>
          </a:p>
          <a:p>
            <a:pPr marL="233172" indent="-233172" defTabSz="310895">
              <a:spcBef>
                <a:spcPts val="600"/>
              </a:spcBef>
              <a:defRPr sz="1360"/>
            </a:pPr>
            <a:r>
              <a:t>The Service Layer will typically script business transactions and make calls into the DAL </a:t>
            </a:r>
            <a:endParaRPr sz="816">
              <a:solidFill>
                <a:srgbClr val="000000"/>
              </a:solidFill>
            </a:endParaRPr>
          </a:p>
          <a:p>
            <a:pPr marL="233172" indent="-233172" defTabSz="310895">
              <a:spcBef>
                <a:spcPts val="600"/>
              </a:spcBef>
              <a:defRPr sz="1360"/>
            </a:pPr>
            <a:r>
              <a:t>We use a Unit of Work to keep track of the changes that are affected during the course of running a business transaction:</a:t>
            </a:r>
          </a:p>
          <a:p>
            <a:pPr lvl="1" marL="526795" indent="-215900" defTabSz="310895">
              <a:lnSpc>
                <a:spcPct val="80000"/>
              </a:lnSpc>
              <a:spcBef>
                <a:spcPts val="600"/>
              </a:spcBef>
              <a:buFont typeface="Arial"/>
              <a:buChar char="•"/>
              <a:defRPr sz="1360"/>
            </a:pPr>
            <a:r>
              <a:t>Unit of Work is informed of object creation, update, and delete</a:t>
            </a:r>
          </a:p>
          <a:p>
            <a:pPr lvl="1" marL="526795" indent="-215900" defTabSz="310895">
              <a:lnSpc>
                <a:spcPct val="80000"/>
              </a:lnSpc>
              <a:spcBef>
                <a:spcPts val="600"/>
              </a:spcBef>
              <a:buFont typeface="Arial"/>
              <a:buChar char="•"/>
              <a:defRPr sz="1360"/>
            </a:pPr>
            <a:r>
              <a:t>Can also keep track of reads if required (to ensure that no records that have been read have changed since it started) </a:t>
            </a:r>
          </a:p>
          <a:p>
            <a:pPr lvl="1" marL="526795" indent="-215900" defTabSz="310895">
              <a:lnSpc>
                <a:spcPct val="80000"/>
              </a:lnSpc>
              <a:spcBef>
                <a:spcPts val="600"/>
              </a:spcBef>
              <a:buFont typeface="Arial"/>
              <a:buChar char="•"/>
              <a:defRPr sz="1360"/>
            </a:pPr>
            <a:r>
              <a:t>At </a:t>
            </a:r>
            <a:r>
              <a:rPr i="1"/>
              <a:t>Commit ti</a:t>
            </a:r>
            <a:r>
              <a:t>me the Unit of Work will </a:t>
            </a:r>
            <a:endParaRPr sz="816">
              <a:solidFill>
                <a:srgbClr val="000000"/>
              </a:solidFill>
            </a:endParaRPr>
          </a:p>
          <a:p>
            <a:pPr lvl="2" marL="816102" indent="-194310" defTabSz="310895">
              <a:lnSpc>
                <a:spcPct val="80000"/>
              </a:lnSpc>
              <a:spcBef>
                <a:spcPts val="600"/>
              </a:spcBef>
              <a:buFont typeface="Arial"/>
              <a:buChar char="•"/>
              <a:defRPr sz="1360"/>
            </a:pPr>
            <a:r>
              <a:t>open a transaction</a:t>
            </a:r>
          </a:p>
          <a:p>
            <a:pPr lvl="2" marL="816102" indent="-194310" defTabSz="310895">
              <a:lnSpc>
                <a:spcPct val="80000"/>
              </a:lnSpc>
              <a:spcBef>
                <a:spcPts val="600"/>
              </a:spcBef>
              <a:buFont typeface="Arial"/>
              <a:buChar char="•"/>
              <a:defRPr sz="1360"/>
            </a:pPr>
            <a:r>
              <a:t>Check concurrency controls (Op8mis8c Offline Lock usually implemented) </a:t>
            </a:r>
            <a:endParaRPr sz="816">
              <a:solidFill>
                <a:srgbClr val="000000"/>
              </a:solidFill>
            </a:endParaRPr>
          </a:p>
          <a:p>
            <a:pPr lvl="1" marL="526795" indent="-215900" defTabSz="310895">
              <a:lnSpc>
                <a:spcPct val="80000"/>
              </a:lnSpc>
              <a:spcBef>
                <a:spcPts val="600"/>
              </a:spcBef>
              <a:buFont typeface="Arial"/>
              <a:buChar char="•"/>
              <a:defRPr sz="1360"/>
            </a:pPr>
            <a:r>
              <a:t>Unit of Work informed of changes either by the caller or by the objects that are undergoing operation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/>
          <p:nvPr>
            <p:ph type="title"/>
          </p:nvPr>
        </p:nvSpPr>
        <p:spPr>
          <a:xfrm>
            <a:off x="646111" y="452719"/>
            <a:ext cx="9404723" cy="744035"/>
          </a:xfrm>
          <a:prstGeom prst="rect">
            <a:avLst/>
          </a:prstGeom>
        </p:spPr>
        <p:txBody>
          <a:bodyPr/>
          <a:lstStyle/>
          <a:p>
            <a:pPr/>
            <a:r>
              <a:t>Data Access Layer - Patterns</a:t>
            </a:r>
          </a:p>
        </p:txBody>
      </p:sp>
      <p:sp>
        <p:nvSpPr>
          <p:cNvPr id="315" name="Shape 315"/>
          <p:cNvSpPr/>
          <p:nvPr>
            <p:ph type="body" idx="1"/>
          </p:nvPr>
        </p:nvSpPr>
        <p:spPr>
          <a:xfrm>
            <a:off x="695400" y="1435887"/>
            <a:ext cx="10873208" cy="5017450"/>
          </a:xfrm>
          <a:prstGeom prst="rect">
            <a:avLst/>
          </a:prstGeom>
        </p:spPr>
        <p:txBody>
          <a:bodyPr/>
          <a:lstStyle/>
          <a:p>
            <a:pPr marL="0" indent="0" defTabSz="260604">
              <a:spcBef>
                <a:spcPts val="500"/>
              </a:spcBef>
              <a:buClrTx/>
              <a:buSzTx/>
              <a:buFontTx/>
              <a:buNone/>
              <a:defRPr b="1" sz="1140" u="sng"/>
            </a:pPr>
            <a:r>
              <a:rPr u="none"/>
              <a:t>3.   </a:t>
            </a:r>
            <a:r>
              <a:t>Identity Map:</a:t>
            </a:r>
            <a:endParaRPr b="0"/>
          </a:p>
          <a:p>
            <a:pPr marL="195452" indent="-195452" defTabSz="260604">
              <a:spcBef>
                <a:spcPts val="500"/>
              </a:spcBef>
              <a:defRPr sz="1140"/>
            </a:pPr>
            <a:r>
              <a:t>May be implemented as either an Explicit or Generic Identity Map</a:t>
            </a:r>
          </a:p>
          <a:p>
            <a:pPr lvl="1" marL="441579" indent="-180975" defTabSz="260604">
              <a:lnSpc>
                <a:spcPct val="80000"/>
              </a:lnSpc>
              <a:spcBef>
                <a:spcPts val="500"/>
              </a:spcBef>
              <a:buFont typeface="Arial"/>
              <a:buChar char="•"/>
              <a:defRPr sz="1140"/>
            </a:pPr>
            <a:r>
              <a:t>Generic will hold map data for all types of objects</a:t>
            </a:r>
          </a:p>
          <a:p>
            <a:pPr lvl="1" marL="441579" indent="-180975" defTabSz="260604">
              <a:lnSpc>
                <a:spcPct val="80000"/>
              </a:lnSpc>
              <a:spcBef>
                <a:spcPts val="500"/>
              </a:spcBef>
              <a:buFont typeface="Arial"/>
              <a:buChar char="•"/>
              <a:defRPr sz="1140"/>
            </a:pPr>
            <a:r>
              <a:t>Explicit will involve having methods associated with each specific domain entity</a:t>
            </a:r>
          </a:p>
          <a:p>
            <a:pPr marL="195452" indent="-195452" defTabSz="260604">
              <a:lnSpc>
                <a:spcPct val="80000"/>
              </a:lnSpc>
              <a:spcBef>
                <a:spcPts val="500"/>
              </a:spcBef>
              <a:defRPr sz="1140"/>
            </a:pPr>
            <a:r>
              <a:t>May have one map per class or one map per session </a:t>
            </a:r>
            <a:endParaRPr sz="684">
              <a:solidFill>
                <a:srgbClr val="000000"/>
              </a:solidFill>
            </a:endParaRPr>
          </a:p>
          <a:p>
            <a:pPr marL="195452" indent="-195452" defTabSz="260604">
              <a:lnSpc>
                <a:spcPct val="80000"/>
              </a:lnSpc>
              <a:spcBef>
                <a:spcPts val="500"/>
              </a:spcBef>
              <a:defRPr sz="1140"/>
            </a:pPr>
            <a:r>
              <a:t>Unit of Work is probably the best place to house the Identity Maps</a:t>
            </a:r>
          </a:p>
          <a:p>
            <a:pPr marL="195452" indent="-195452" defTabSz="260604">
              <a:lnSpc>
                <a:spcPct val="80000"/>
              </a:lnSpc>
              <a:spcBef>
                <a:spcPts val="500"/>
              </a:spcBef>
              <a:defRPr sz="1140"/>
            </a:pPr>
            <a:r>
              <a:t>Can also split between Read-Only and Updatable </a:t>
            </a:r>
          </a:p>
          <a:p>
            <a:pPr marL="0" indent="0" defTabSz="260604">
              <a:spcBef>
                <a:spcPts val="500"/>
              </a:spcBef>
              <a:buClrTx/>
              <a:buSzTx/>
              <a:buFontTx/>
              <a:buNone/>
              <a:defRPr b="1" sz="1140" u="sng"/>
            </a:pPr>
            <a:r>
              <a:rPr u="none"/>
              <a:t>4.   </a:t>
            </a:r>
            <a:r>
              <a:t>Lazy Load:</a:t>
            </a:r>
            <a:endParaRPr b="0"/>
          </a:p>
          <a:p>
            <a:pPr marL="195452" indent="-195452" defTabSz="260604">
              <a:spcBef>
                <a:spcPts val="500"/>
              </a:spcBef>
              <a:defRPr sz="1140"/>
            </a:pPr>
            <a:r>
              <a:t>Lazy Initialisation</a:t>
            </a:r>
          </a:p>
          <a:p>
            <a:pPr lvl="1" marL="441579" indent="-180975" defTabSz="260604">
              <a:lnSpc>
                <a:spcPct val="80000"/>
              </a:lnSpc>
              <a:spcBef>
                <a:spcPts val="500"/>
              </a:spcBef>
              <a:buFont typeface="Arial"/>
              <a:buChar char="•"/>
              <a:defRPr sz="1140"/>
            </a:pPr>
            <a:r>
              <a:t>Check if field null</a:t>
            </a:r>
          </a:p>
          <a:p>
            <a:pPr lvl="1" marL="441579" indent="-180975" defTabSz="260604">
              <a:lnSpc>
                <a:spcPct val="80000"/>
              </a:lnSpc>
              <a:spcBef>
                <a:spcPts val="500"/>
              </a:spcBef>
              <a:buFont typeface="Arial"/>
              <a:buChar char="•"/>
              <a:defRPr sz="1140"/>
            </a:pPr>
            <a:r>
              <a:t>If null then calculate field value - What if null is valid? </a:t>
            </a:r>
            <a:endParaRPr sz="684">
              <a:solidFill>
                <a:srgbClr val="000000"/>
              </a:solidFill>
            </a:endParaRPr>
          </a:p>
          <a:p>
            <a:pPr lvl="1" marL="441579" indent="-180975" defTabSz="260604">
              <a:lnSpc>
                <a:spcPct val="80000"/>
              </a:lnSpc>
              <a:spcBef>
                <a:spcPts val="500"/>
              </a:spcBef>
              <a:buFont typeface="Arial"/>
              <a:buChar char="•"/>
              <a:defRPr sz="1140"/>
            </a:pPr>
            <a:r>
              <a:t>Forces a dependency between database and object</a:t>
            </a:r>
          </a:p>
          <a:p>
            <a:pPr marL="195452" indent="-195452" defTabSz="260604">
              <a:spcBef>
                <a:spcPts val="500"/>
              </a:spcBef>
              <a:defRPr sz="1140"/>
            </a:pPr>
            <a:r>
              <a:t>Virtual Proxy</a:t>
            </a:r>
            <a:endParaRPr sz="1539"/>
          </a:p>
          <a:p>
            <a:pPr lvl="1" marL="441579" indent="-180975" defTabSz="260604">
              <a:lnSpc>
                <a:spcPct val="80000"/>
              </a:lnSpc>
              <a:spcBef>
                <a:spcPts val="500"/>
              </a:spcBef>
              <a:buFont typeface="Arial"/>
              <a:buChar char="•"/>
              <a:defRPr sz="1140"/>
            </a:pPr>
            <a:r>
              <a:t>Takes place of target object – stands in as a proxy </a:t>
            </a:r>
          </a:p>
          <a:p>
            <a:pPr lvl="1" marL="441579" indent="-180975" defTabSz="260604">
              <a:lnSpc>
                <a:spcPct val="80000"/>
              </a:lnSpc>
              <a:spcBef>
                <a:spcPts val="500"/>
              </a:spcBef>
              <a:buFont typeface="Arial"/>
              <a:buChar char="•"/>
              <a:defRPr sz="1140"/>
            </a:pPr>
            <a:r>
              <a:t>When property is accessed then correct object is loaded </a:t>
            </a:r>
          </a:p>
          <a:p>
            <a:pPr lvl="1" marL="441579" indent="-180975" defTabSz="260604">
              <a:lnSpc>
                <a:spcPct val="80000"/>
              </a:lnSpc>
              <a:spcBef>
                <a:spcPts val="500"/>
              </a:spcBef>
              <a:buFont typeface="Arial"/>
              <a:buChar char="•"/>
              <a:defRPr sz="1140"/>
            </a:pPr>
            <a:r>
              <a:t>May be necessary to create a large number of proxy classes</a:t>
            </a:r>
          </a:p>
          <a:p>
            <a:pPr marL="195452" indent="-195452" defTabSz="260604">
              <a:lnSpc>
                <a:spcPct val="80000"/>
              </a:lnSpc>
              <a:spcBef>
                <a:spcPts val="500"/>
              </a:spcBef>
              <a:defRPr sz="1140"/>
            </a:pPr>
            <a:r>
              <a:t>Ghost </a:t>
            </a:r>
            <a:endParaRPr sz="684">
              <a:solidFill>
                <a:srgbClr val="000000"/>
              </a:solidFill>
            </a:endParaRPr>
          </a:p>
          <a:p>
            <a:pPr lvl="1" marL="441579" indent="-180975" defTabSz="260604">
              <a:lnSpc>
                <a:spcPct val="80000"/>
              </a:lnSpc>
              <a:spcBef>
                <a:spcPts val="500"/>
              </a:spcBef>
              <a:buFont typeface="Arial"/>
              <a:buChar char="•"/>
              <a:defRPr sz="1140"/>
            </a:pPr>
            <a:r>
              <a:t>Real object par8ally loaded </a:t>
            </a:r>
          </a:p>
          <a:p>
            <a:pPr lvl="1" marL="441579" indent="-180975" defTabSz="260604">
              <a:lnSpc>
                <a:spcPct val="80000"/>
              </a:lnSpc>
              <a:spcBef>
                <a:spcPts val="500"/>
              </a:spcBef>
              <a:buFont typeface="Arial"/>
              <a:buChar char="•"/>
              <a:defRPr sz="1140"/>
            </a:pPr>
            <a:r>
              <a:t>When loaded the object holds just the Id </a:t>
            </a:r>
          </a:p>
          <a:p>
            <a:pPr lvl="1" marL="441579" indent="-180975" defTabSz="260604">
              <a:lnSpc>
                <a:spcPct val="80000"/>
              </a:lnSpc>
              <a:spcBef>
                <a:spcPts val="500"/>
              </a:spcBef>
              <a:buFont typeface="Arial"/>
              <a:buChar char="•"/>
              <a:defRPr sz="1140"/>
            </a:pPr>
            <a:r>
              <a:t>When a field is accessed the rest of the data is loaded </a:t>
            </a:r>
            <a:endParaRPr sz="684">
              <a:solidFill>
                <a:srgbClr val="000000"/>
              </a:solidFill>
            </a:endParaRPr>
          </a:p>
          <a:p>
            <a:pPr marL="195452" indent="-195452" defTabSz="260604">
              <a:lnSpc>
                <a:spcPct val="80000"/>
              </a:lnSpc>
              <a:spcBef>
                <a:spcPts val="500"/>
              </a:spcBef>
              <a:defRPr sz="1140"/>
            </a:pPr>
            <a:r>
              <a:t>Careful of lazy-loading collections</a:t>
            </a:r>
          </a:p>
          <a:p>
            <a:pPr lvl="1" marL="450627" indent="-190023" defTabSz="260604">
              <a:lnSpc>
                <a:spcPct val="80000"/>
              </a:lnSpc>
              <a:spcBef>
                <a:spcPts val="500"/>
              </a:spcBef>
              <a:buFont typeface="Arial"/>
              <a:buChar char="•"/>
              <a:defRPr sz="1140"/>
            </a:pPr>
            <a:r>
              <a:rPr sz="1197"/>
              <a:t>May take a performance hit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Ion">
  <a:themeElements>
    <a:clrScheme name="Io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0000FF"/>
      </a:hlink>
      <a:folHlink>
        <a:srgbClr val="FF00FF"/>
      </a:folHlink>
    </a:clrScheme>
    <a:fontScheme name="Ion">
      <a:majorFont>
        <a:latin typeface="Helvetica"/>
        <a:ea typeface="Helvetica"/>
        <a:cs typeface="Helvetica"/>
      </a:majorFont>
      <a:minorFont>
        <a:latin typeface="Century Gothic"/>
        <a:ea typeface="Century Gothic"/>
        <a:cs typeface="Century Gothic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45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45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4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Ion">
  <a:themeElements>
    <a:clrScheme name="Io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0000FF"/>
      </a:hlink>
      <a:folHlink>
        <a:srgbClr val="FF00FF"/>
      </a:folHlink>
    </a:clrScheme>
    <a:fontScheme name="Ion">
      <a:majorFont>
        <a:latin typeface="Helvetica"/>
        <a:ea typeface="Helvetica"/>
        <a:cs typeface="Helvetica"/>
      </a:majorFont>
      <a:minorFont>
        <a:latin typeface="Century Gothic"/>
        <a:ea typeface="Century Gothic"/>
        <a:cs typeface="Century Gothic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45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45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4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