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4"/>
  </p:sldMasterIdLst>
  <p:notesMasterIdLst>
    <p:notesMasterId r:id="rId26"/>
  </p:notesMasterIdLst>
  <p:sldIdLst>
    <p:sldId id="306" r:id="rId5"/>
    <p:sldId id="307" r:id="rId6"/>
    <p:sldId id="308" r:id="rId7"/>
    <p:sldId id="309" r:id="rId8"/>
    <p:sldId id="310" r:id="rId9"/>
    <p:sldId id="311" r:id="rId10"/>
    <p:sldId id="312" r:id="rId11"/>
    <p:sldId id="317" r:id="rId12"/>
    <p:sldId id="313" r:id="rId13"/>
    <p:sldId id="314" r:id="rId14"/>
    <p:sldId id="315" r:id="rId15"/>
    <p:sldId id="316" r:id="rId16"/>
    <p:sldId id="323" r:id="rId17"/>
    <p:sldId id="318" r:id="rId18"/>
    <p:sldId id="319" r:id="rId19"/>
    <p:sldId id="320" r:id="rId20"/>
    <p:sldId id="324" r:id="rId21"/>
    <p:sldId id="321" r:id="rId22"/>
    <p:sldId id="325" r:id="rId23"/>
    <p:sldId id="326" r:id="rId24"/>
    <p:sldId id="32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87BAEE-2522-4F25-82E3-04F3C1989719}" v="84" dt="2023-02-19T22:48:44.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84967" autoAdjust="0"/>
  </p:normalViewPr>
  <p:slideViewPr>
    <p:cSldViewPr snapToGrid="0">
      <p:cViewPr varScale="1">
        <p:scale>
          <a:sx n="113" d="100"/>
          <a:sy n="113" d="100"/>
        </p:scale>
        <p:origin x="336" y="10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th Smith" userId="3f69fd4d-888b-4b00-b090-d48f3815af3d" providerId="ADAL" clId="{9E87BAEE-2522-4F25-82E3-04F3C1989719}"/>
    <pc:docChg chg="custSel addSld modSld">
      <pc:chgData name="Keith Smith" userId="3f69fd4d-888b-4b00-b090-d48f3815af3d" providerId="ADAL" clId="{9E87BAEE-2522-4F25-82E3-04F3C1989719}" dt="2023-02-19T22:56:21.008" v="4272" actId="478"/>
      <pc:docMkLst>
        <pc:docMk/>
      </pc:docMkLst>
      <pc:sldChg chg="modSp mod">
        <pc:chgData name="Keith Smith" userId="3f69fd4d-888b-4b00-b090-d48f3815af3d" providerId="ADAL" clId="{9E87BAEE-2522-4F25-82E3-04F3C1989719}" dt="2023-02-19T22:54:53.581" v="4241" actId="20577"/>
        <pc:sldMkLst>
          <pc:docMk/>
          <pc:sldMk cId="114769864" sldId="306"/>
        </pc:sldMkLst>
        <pc:spChg chg="mod">
          <ac:chgData name="Keith Smith" userId="3f69fd4d-888b-4b00-b090-d48f3815af3d" providerId="ADAL" clId="{9E87BAEE-2522-4F25-82E3-04F3C1989719}" dt="2023-02-19T21:45:15.186" v="14" actId="20577"/>
          <ac:spMkLst>
            <pc:docMk/>
            <pc:sldMk cId="114769864" sldId="306"/>
            <ac:spMk id="2" creationId="{C3A9968B-2619-4F71-AB00-4C493E120805}"/>
          </ac:spMkLst>
        </pc:spChg>
        <pc:spChg chg="mod">
          <ac:chgData name="Keith Smith" userId="3f69fd4d-888b-4b00-b090-d48f3815af3d" providerId="ADAL" clId="{9E87BAEE-2522-4F25-82E3-04F3C1989719}" dt="2023-02-19T22:54:53.581" v="4241" actId="20577"/>
          <ac:spMkLst>
            <pc:docMk/>
            <pc:sldMk cId="114769864" sldId="306"/>
            <ac:spMk id="3" creationId="{A5F14073-9F68-4B7E-A576-26899D58C7A9}"/>
          </ac:spMkLst>
        </pc:spChg>
      </pc:sldChg>
      <pc:sldChg chg="modSp mod">
        <pc:chgData name="Keith Smith" userId="3f69fd4d-888b-4b00-b090-d48f3815af3d" providerId="ADAL" clId="{9E87BAEE-2522-4F25-82E3-04F3C1989719}" dt="2023-02-19T21:46:36.707" v="216" actId="20577"/>
        <pc:sldMkLst>
          <pc:docMk/>
          <pc:sldMk cId="723630381" sldId="307"/>
        </pc:sldMkLst>
        <pc:spChg chg="mod">
          <ac:chgData name="Keith Smith" userId="3f69fd4d-888b-4b00-b090-d48f3815af3d" providerId="ADAL" clId="{9E87BAEE-2522-4F25-82E3-04F3C1989719}" dt="2023-02-19T21:46:36.707" v="216" actId="20577"/>
          <ac:spMkLst>
            <pc:docMk/>
            <pc:sldMk cId="723630381" sldId="307"/>
            <ac:spMk id="3" creationId="{332EAC94-9856-6C0E-5F32-2C9656F17606}"/>
          </ac:spMkLst>
        </pc:spChg>
      </pc:sldChg>
      <pc:sldChg chg="modSp">
        <pc:chgData name="Keith Smith" userId="3f69fd4d-888b-4b00-b090-d48f3815af3d" providerId="ADAL" clId="{9E87BAEE-2522-4F25-82E3-04F3C1989719}" dt="2023-02-19T21:47:36.577" v="267" actId="20577"/>
        <pc:sldMkLst>
          <pc:docMk/>
          <pc:sldMk cId="2674281216" sldId="308"/>
        </pc:sldMkLst>
        <pc:spChg chg="mod">
          <ac:chgData name="Keith Smith" userId="3f69fd4d-888b-4b00-b090-d48f3815af3d" providerId="ADAL" clId="{9E87BAEE-2522-4F25-82E3-04F3C1989719}" dt="2023-02-19T21:47:36.577" v="267" actId="20577"/>
          <ac:spMkLst>
            <pc:docMk/>
            <pc:sldMk cId="2674281216" sldId="308"/>
            <ac:spMk id="3" creationId="{D389372F-72DB-FA49-0D06-5C0441861128}"/>
          </ac:spMkLst>
        </pc:spChg>
      </pc:sldChg>
      <pc:sldChg chg="modSp mod">
        <pc:chgData name="Keith Smith" userId="3f69fd4d-888b-4b00-b090-d48f3815af3d" providerId="ADAL" clId="{9E87BAEE-2522-4F25-82E3-04F3C1989719}" dt="2023-02-19T21:48:13.550" v="309" actId="20577"/>
        <pc:sldMkLst>
          <pc:docMk/>
          <pc:sldMk cId="4025460274" sldId="309"/>
        </pc:sldMkLst>
        <pc:spChg chg="mod">
          <ac:chgData name="Keith Smith" userId="3f69fd4d-888b-4b00-b090-d48f3815af3d" providerId="ADAL" clId="{9E87BAEE-2522-4F25-82E3-04F3C1989719}" dt="2023-02-19T21:48:13.550" v="309" actId="20577"/>
          <ac:spMkLst>
            <pc:docMk/>
            <pc:sldMk cId="4025460274" sldId="309"/>
            <ac:spMk id="3" creationId="{4F8423F0-D8D8-F1E8-098B-679AE63B80B1}"/>
          </ac:spMkLst>
        </pc:spChg>
      </pc:sldChg>
      <pc:sldChg chg="modSp mod">
        <pc:chgData name="Keith Smith" userId="3f69fd4d-888b-4b00-b090-d48f3815af3d" providerId="ADAL" clId="{9E87BAEE-2522-4F25-82E3-04F3C1989719}" dt="2023-02-19T21:49:25.475" v="413" actId="1076"/>
        <pc:sldMkLst>
          <pc:docMk/>
          <pc:sldMk cId="674349343" sldId="310"/>
        </pc:sldMkLst>
        <pc:spChg chg="mod">
          <ac:chgData name="Keith Smith" userId="3f69fd4d-888b-4b00-b090-d48f3815af3d" providerId="ADAL" clId="{9E87BAEE-2522-4F25-82E3-04F3C1989719}" dt="2023-02-19T21:48:54.428" v="337" actId="20577"/>
          <ac:spMkLst>
            <pc:docMk/>
            <pc:sldMk cId="674349343" sldId="310"/>
            <ac:spMk id="7" creationId="{131A70B8-EEE0-108C-A7D8-4CA4A75F6B23}"/>
          </ac:spMkLst>
        </pc:spChg>
        <pc:spChg chg="mod">
          <ac:chgData name="Keith Smith" userId="3f69fd4d-888b-4b00-b090-d48f3815af3d" providerId="ADAL" clId="{9E87BAEE-2522-4F25-82E3-04F3C1989719}" dt="2023-02-19T21:49:25.475" v="413" actId="1076"/>
          <ac:spMkLst>
            <pc:docMk/>
            <pc:sldMk cId="674349343" sldId="310"/>
            <ac:spMk id="8" creationId="{5E529CF6-8966-2960-3978-BE245532F2A6}"/>
          </ac:spMkLst>
        </pc:spChg>
      </pc:sldChg>
      <pc:sldChg chg="addSp modSp mod">
        <pc:chgData name="Keith Smith" userId="3f69fd4d-888b-4b00-b090-d48f3815af3d" providerId="ADAL" clId="{9E87BAEE-2522-4F25-82E3-04F3C1989719}" dt="2023-02-19T21:53:21.933" v="422" actId="14100"/>
        <pc:sldMkLst>
          <pc:docMk/>
          <pc:sldMk cId="2142035199" sldId="311"/>
        </pc:sldMkLst>
        <pc:picChg chg="add mod">
          <ac:chgData name="Keith Smith" userId="3f69fd4d-888b-4b00-b090-d48f3815af3d" providerId="ADAL" clId="{9E87BAEE-2522-4F25-82E3-04F3C1989719}" dt="2023-02-19T21:53:21.933" v="422" actId="14100"/>
          <ac:picMkLst>
            <pc:docMk/>
            <pc:sldMk cId="2142035199" sldId="311"/>
            <ac:picMk id="5" creationId="{36CA4806-B1EE-7B2C-64A0-0C5CFA838D5D}"/>
          </ac:picMkLst>
        </pc:picChg>
        <pc:picChg chg="mod">
          <ac:chgData name="Keith Smith" userId="3f69fd4d-888b-4b00-b090-d48f3815af3d" providerId="ADAL" clId="{9E87BAEE-2522-4F25-82E3-04F3C1989719}" dt="2023-02-19T21:50:44.725" v="414" actId="1076"/>
          <ac:picMkLst>
            <pc:docMk/>
            <pc:sldMk cId="2142035199" sldId="311"/>
            <ac:picMk id="7" creationId="{525B9A23-FFD4-9184-FED8-B5712EEF98A6}"/>
          </ac:picMkLst>
        </pc:picChg>
        <pc:picChg chg="mod">
          <ac:chgData name="Keith Smith" userId="3f69fd4d-888b-4b00-b090-d48f3815af3d" providerId="ADAL" clId="{9E87BAEE-2522-4F25-82E3-04F3C1989719}" dt="2023-02-19T21:50:46.674" v="415" actId="1076"/>
          <ac:picMkLst>
            <pc:docMk/>
            <pc:sldMk cId="2142035199" sldId="311"/>
            <ac:picMk id="9" creationId="{90385C22-51FB-377B-FE28-D650E4CE3DC5}"/>
          </ac:picMkLst>
        </pc:picChg>
      </pc:sldChg>
      <pc:sldChg chg="modSp mod">
        <pc:chgData name="Keith Smith" userId="3f69fd4d-888b-4b00-b090-d48f3815af3d" providerId="ADAL" clId="{9E87BAEE-2522-4F25-82E3-04F3C1989719}" dt="2023-02-19T21:55:55.060" v="431" actId="20577"/>
        <pc:sldMkLst>
          <pc:docMk/>
          <pc:sldMk cId="2295157342" sldId="312"/>
        </pc:sldMkLst>
        <pc:spChg chg="mod">
          <ac:chgData name="Keith Smith" userId="3f69fd4d-888b-4b00-b090-d48f3815af3d" providerId="ADAL" clId="{9E87BAEE-2522-4F25-82E3-04F3C1989719}" dt="2023-02-19T21:55:55.060" v="431" actId="20577"/>
          <ac:spMkLst>
            <pc:docMk/>
            <pc:sldMk cId="2295157342" sldId="312"/>
            <ac:spMk id="3" creationId="{53002B57-C556-E17E-C4A0-09DA329CA7BB}"/>
          </ac:spMkLst>
        </pc:spChg>
      </pc:sldChg>
      <pc:sldChg chg="modSp mod">
        <pc:chgData name="Keith Smith" userId="3f69fd4d-888b-4b00-b090-d48f3815af3d" providerId="ADAL" clId="{9E87BAEE-2522-4F25-82E3-04F3C1989719}" dt="2023-02-19T21:59:15.039" v="607"/>
        <pc:sldMkLst>
          <pc:docMk/>
          <pc:sldMk cId="3050361209" sldId="313"/>
        </pc:sldMkLst>
        <pc:spChg chg="mod">
          <ac:chgData name="Keith Smith" userId="3f69fd4d-888b-4b00-b090-d48f3815af3d" providerId="ADAL" clId="{9E87BAEE-2522-4F25-82E3-04F3C1989719}" dt="2023-02-19T21:59:15.039" v="607"/>
          <ac:spMkLst>
            <pc:docMk/>
            <pc:sldMk cId="3050361209" sldId="313"/>
            <ac:spMk id="3" creationId="{D5616ED7-DC70-35F8-341B-24212BF70398}"/>
          </ac:spMkLst>
        </pc:spChg>
      </pc:sldChg>
      <pc:sldChg chg="addSp delSp modSp mod">
        <pc:chgData name="Keith Smith" userId="3f69fd4d-888b-4b00-b090-d48f3815af3d" providerId="ADAL" clId="{9E87BAEE-2522-4F25-82E3-04F3C1989719}" dt="2023-02-19T22:01:27.099" v="623" actId="14100"/>
        <pc:sldMkLst>
          <pc:docMk/>
          <pc:sldMk cId="4131156404" sldId="314"/>
        </pc:sldMkLst>
        <pc:spChg chg="del">
          <ac:chgData name="Keith Smith" userId="3f69fd4d-888b-4b00-b090-d48f3815af3d" providerId="ADAL" clId="{9E87BAEE-2522-4F25-82E3-04F3C1989719}" dt="2023-02-19T22:01:06.211" v="613" actId="478"/>
          <ac:spMkLst>
            <pc:docMk/>
            <pc:sldMk cId="4131156404" sldId="314"/>
            <ac:spMk id="5" creationId="{7AC56F47-A26A-B603-5F90-73E475984165}"/>
          </ac:spMkLst>
        </pc:spChg>
        <pc:spChg chg="add del mod">
          <ac:chgData name="Keith Smith" userId="3f69fd4d-888b-4b00-b090-d48f3815af3d" providerId="ADAL" clId="{9E87BAEE-2522-4F25-82E3-04F3C1989719}" dt="2023-02-19T22:00:35.997" v="610" actId="22"/>
          <ac:spMkLst>
            <pc:docMk/>
            <pc:sldMk cId="4131156404" sldId="314"/>
            <ac:spMk id="7" creationId="{175E9819-3BD9-FEF8-3D9E-8399EC6B460B}"/>
          </ac:spMkLst>
        </pc:spChg>
        <pc:picChg chg="del">
          <ac:chgData name="Keith Smith" userId="3f69fd4d-888b-4b00-b090-d48f3815af3d" providerId="ADAL" clId="{9E87BAEE-2522-4F25-82E3-04F3C1989719}" dt="2023-02-19T22:00:13.556" v="608" actId="478"/>
          <ac:picMkLst>
            <pc:docMk/>
            <pc:sldMk cId="4131156404" sldId="314"/>
            <ac:picMk id="8" creationId="{9A163A5E-2008-D140-F9B3-E7823ABDCBF9}"/>
          </ac:picMkLst>
        </pc:picChg>
        <pc:picChg chg="del">
          <ac:chgData name="Keith Smith" userId="3f69fd4d-888b-4b00-b090-d48f3815af3d" providerId="ADAL" clId="{9E87BAEE-2522-4F25-82E3-04F3C1989719}" dt="2023-02-19T22:00:33.882" v="609" actId="478"/>
          <ac:picMkLst>
            <pc:docMk/>
            <pc:sldMk cId="4131156404" sldId="314"/>
            <ac:picMk id="10" creationId="{A55823B8-9601-202C-6C52-2FA6C1021C86}"/>
          </ac:picMkLst>
        </pc:picChg>
        <pc:picChg chg="add mod ord">
          <ac:chgData name="Keith Smith" userId="3f69fd4d-888b-4b00-b090-d48f3815af3d" providerId="ADAL" clId="{9E87BAEE-2522-4F25-82E3-04F3C1989719}" dt="2023-02-19T22:01:24.914" v="622" actId="14100"/>
          <ac:picMkLst>
            <pc:docMk/>
            <pc:sldMk cId="4131156404" sldId="314"/>
            <ac:picMk id="11" creationId="{35F5815A-E4A6-47E2-805B-CFD314246901}"/>
          </ac:picMkLst>
        </pc:picChg>
        <pc:picChg chg="add mod">
          <ac:chgData name="Keith Smith" userId="3f69fd4d-888b-4b00-b090-d48f3815af3d" providerId="ADAL" clId="{9E87BAEE-2522-4F25-82E3-04F3C1989719}" dt="2023-02-19T22:01:27.099" v="623" actId="14100"/>
          <ac:picMkLst>
            <pc:docMk/>
            <pc:sldMk cId="4131156404" sldId="314"/>
            <ac:picMk id="13" creationId="{8A663C48-695D-60F9-24AC-F188253D9B75}"/>
          </ac:picMkLst>
        </pc:picChg>
      </pc:sldChg>
      <pc:sldChg chg="addSp delSp modSp mod">
        <pc:chgData name="Keith Smith" userId="3f69fd4d-888b-4b00-b090-d48f3815af3d" providerId="ADAL" clId="{9E87BAEE-2522-4F25-82E3-04F3C1989719}" dt="2023-02-19T22:02:07.193" v="627" actId="14100"/>
        <pc:sldMkLst>
          <pc:docMk/>
          <pc:sldMk cId="3965096278" sldId="315"/>
        </pc:sldMkLst>
        <pc:spChg chg="add del mod">
          <ac:chgData name="Keith Smith" userId="3f69fd4d-888b-4b00-b090-d48f3815af3d" providerId="ADAL" clId="{9E87BAEE-2522-4F25-82E3-04F3C1989719}" dt="2023-02-19T22:02:03.080" v="625" actId="22"/>
          <ac:spMkLst>
            <pc:docMk/>
            <pc:sldMk cId="3965096278" sldId="315"/>
            <ac:spMk id="5" creationId="{20DBDE67-BD4F-A074-73E5-B6F214887AEC}"/>
          </ac:spMkLst>
        </pc:spChg>
        <pc:picChg chg="del">
          <ac:chgData name="Keith Smith" userId="3f69fd4d-888b-4b00-b090-d48f3815af3d" providerId="ADAL" clId="{9E87BAEE-2522-4F25-82E3-04F3C1989719}" dt="2023-02-19T22:01:52.983" v="624" actId="478"/>
          <ac:picMkLst>
            <pc:docMk/>
            <pc:sldMk cId="3965096278" sldId="315"/>
            <ac:picMk id="8" creationId="{E721D08E-4619-0EB3-6ED2-A010FB32143B}"/>
          </ac:picMkLst>
        </pc:picChg>
        <pc:picChg chg="add mod ord">
          <ac:chgData name="Keith Smith" userId="3f69fd4d-888b-4b00-b090-d48f3815af3d" providerId="ADAL" clId="{9E87BAEE-2522-4F25-82E3-04F3C1989719}" dt="2023-02-19T22:02:07.193" v="627" actId="14100"/>
          <ac:picMkLst>
            <pc:docMk/>
            <pc:sldMk cId="3965096278" sldId="315"/>
            <ac:picMk id="9" creationId="{FA9F5046-E7C8-606F-2567-FFA6C4D25CBD}"/>
          </ac:picMkLst>
        </pc:picChg>
      </pc:sldChg>
      <pc:sldChg chg="addSp delSp modSp mod">
        <pc:chgData name="Keith Smith" userId="3f69fd4d-888b-4b00-b090-d48f3815af3d" providerId="ADAL" clId="{9E87BAEE-2522-4F25-82E3-04F3C1989719}" dt="2023-02-19T22:10:10.297" v="1433" actId="20577"/>
        <pc:sldMkLst>
          <pc:docMk/>
          <pc:sldMk cId="454484602" sldId="316"/>
        </pc:sldMkLst>
        <pc:spChg chg="mod">
          <ac:chgData name="Keith Smith" userId="3f69fd4d-888b-4b00-b090-d48f3815af3d" providerId="ADAL" clId="{9E87BAEE-2522-4F25-82E3-04F3C1989719}" dt="2023-02-19T22:10:10.297" v="1433" actId="20577"/>
          <ac:spMkLst>
            <pc:docMk/>
            <pc:sldMk cId="454484602" sldId="316"/>
            <ac:spMk id="3" creationId="{B37CF506-5892-6C82-8172-AD40458B860A}"/>
          </ac:spMkLst>
        </pc:spChg>
        <pc:spChg chg="add del mod">
          <ac:chgData name="Keith Smith" userId="3f69fd4d-888b-4b00-b090-d48f3815af3d" providerId="ADAL" clId="{9E87BAEE-2522-4F25-82E3-04F3C1989719}" dt="2023-02-19T22:02:45.119" v="633" actId="478"/>
          <ac:spMkLst>
            <pc:docMk/>
            <pc:sldMk cId="454484602" sldId="316"/>
            <ac:spMk id="5" creationId="{CEE806FE-802B-FC8C-948E-2E5AECCAEBC2}"/>
          </ac:spMkLst>
        </pc:spChg>
        <pc:picChg chg="del">
          <ac:chgData name="Keith Smith" userId="3f69fd4d-888b-4b00-b090-d48f3815af3d" providerId="ADAL" clId="{9E87BAEE-2522-4F25-82E3-04F3C1989719}" dt="2023-02-19T22:02:34.380" v="628" actId="478"/>
          <ac:picMkLst>
            <pc:docMk/>
            <pc:sldMk cId="454484602" sldId="316"/>
            <ac:picMk id="7" creationId="{D3B70361-1C71-F832-8958-74926D4AC38B}"/>
          </ac:picMkLst>
        </pc:picChg>
        <pc:picChg chg="del">
          <ac:chgData name="Keith Smith" userId="3f69fd4d-888b-4b00-b090-d48f3815af3d" providerId="ADAL" clId="{9E87BAEE-2522-4F25-82E3-04F3C1989719}" dt="2023-02-19T22:02:35.363" v="629" actId="478"/>
          <ac:picMkLst>
            <pc:docMk/>
            <pc:sldMk cId="454484602" sldId="316"/>
            <ac:picMk id="9" creationId="{2FA208D1-E4BF-1554-1CD6-D11113BF7DD3}"/>
          </ac:picMkLst>
        </pc:picChg>
        <pc:picChg chg="add mod">
          <ac:chgData name="Keith Smith" userId="3f69fd4d-888b-4b00-b090-d48f3815af3d" providerId="ADAL" clId="{9E87BAEE-2522-4F25-82E3-04F3C1989719}" dt="2023-02-19T22:03:11.851" v="641" actId="1076"/>
          <ac:picMkLst>
            <pc:docMk/>
            <pc:sldMk cId="454484602" sldId="316"/>
            <ac:picMk id="10" creationId="{D9DFC3B5-DF7E-B03A-502D-D4067FF6E2C6}"/>
          </ac:picMkLst>
        </pc:picChg>
        <pc:picChg chg="del">
          <ac:chgData name="Keith Smith" userId="3f69fd4d-888b-4b00-b090-d48f3815af3d" providerId="ADAL" clId="{9E87BAEE-2522-4F25-82E3-04F3C1989719}" dt="2023-02-19T22:02:35.984" v="630" actId="478"/>
          <ac:picMkLst>
            <pc:docMk/>
            <pc:sldMk cId="454484602" sldId="316"/>
            <ac:picMk id="11" creationId="{0DC4BE02-901B-77A4-1C47-6CBD80007566}"/>
          </ac:picMkLst>
        </pc:picChg>
        <pc:picChg chg="del">
          <ac:chgData name="Keith Smith" userId="3f69fd4d-888b-4b00-b090-d48f3815af3d" providerId="ADAL" clId="{9E87BAEE-2522-4F25-82E3-04F3C1989719}" dt="2023-02-19T22:02:39.891" v="632" actId="478"/>
          <ac:picMkLst>
            <pc:docMk/>
            <pc:sldMk cId="454484602" sldId="316"/>
            <ac:picMk id="13" creationId="{23D6003F-B76C-774D-6F0C-A38F896AC493}"/>
          </ac:picMkLst>
        </pc:picChg>
        <pc:picChg chg="add mod">
          <ac:chgData name="Keith Smith" userId="3f69fd4d-888b-4b00-b090-d48f3815af3d" providerId="ADAL" clId="{9E87BAEE-2522-4F25-82E3-04F3C1989719}" dt="2023-02-19T22:04:22.986" v="646" actId="14100"/>
          <ac:picMkLst>
            <pc:docMk/>
            <pc:sldMk cId="454484602" sldId="316"/>
            <ac:picMk id="14" creationId="{89960135-BA88-81DC-AB50-AFC2C8AE76AF}"/>
          </ac:picMkLst>
        </pc:picChg>
        <pc:picChg chg="del">
          <ac:chgData name="Keith Smith" userId="3f69fd4d-888b-4b00-b090-d48f3815af3d" providerId="ADAL" clId="{9E87BAEE-2522-4F25-82E3-04F3C1989719}" dt="2023-02-19T22:02:46.377" v="634" actId="478"/>
          <ac:picMkLst>
            <pc:docMk/>
            <pc:sldMk cId="454484602" sldId="316"/>
            <ac:picMk id="15" creationId="{73B66A53-F775-E25D-71BB-35CAB021FAD6}"/>
          </ac:picMkLst>
        </pc:picChg>
        <pc:picChg chg="del">
          <ac:chgData name="Keith Smith" userId="3f69fd4d-888b-4b00-b090-d48f3815af3d" providerId="ADAL" clId="{9E87BAEE-2522-4F25-82E3-04F3C1989719}" dt="2023-02-19T22:02:47.121" v="635" actId="478"/>
          <ac:picMkLst>
            <pc:docMk/>
            <pc:sldMk cId="454484602" sldId="316"/>
            <ac:picMk id="17" creationId="{F2195B93-F402-BAF3-4139-607E54C76137}"/>
          </ac:picMkLst>
        </pc:picChg>
        <pc:picChg chg="add mod">
          <ac:chgData name="Keith Smith" userId="3f69fd4d-888b-4b00-b090-d48f3815af3d" providerId="ADAL" clId="{9E87BAEE-2522-4F25-82E3-04F3C1989719}" dt="2023-02-19T22:04:44.177" v="649" actId="1076"/>
          <ac:picMkLst>
            <pc:docMk/>
            <pc:sldMk cId="454484602" sldId="316"/>
            <ac:picMk id="18" creationId="{13067292-278B-B3CC-D4AC-57D10DFA57F8}"/>
          </ac:picMkLst>
        </pc:picChg>
        <pc:picChg chg="del">
          <ac:chgData name="Keith Smith" userId="3f69fd4d-888b-4b00-b090-d48f3815af3d" providerId="ADAL" clId="{9E87BAEE-2522-4F25-82E3-04F3C1989719}" dt="2023-02-19T22:02:49.493" v="639" actId="478"/>
          <ac:picMkLst>
            <pc:docMk/>
            <pc:sldMk cId="454484602" sldId="316"/>
            <ac:picMk id="19" creationId="{85B29D70-6178-6365-3981-7A2880DBDE04}"/>
          </ac:picMkLst>
        </pc:picChg>
        <pc:picChg chg="del">
          <ac:chgData name="Keith Smith" userId="3f69fd4d-888b-4b00-b090-d48f3815af3d" providerId="ADAL" clId="{9E87BAEE-2522-4F25-82E3-04F3C1989719}" dt="2023-02-19T22:02:49.107" v="638" actId="478"/>
          <ac:picMkLst>
            <pc:docMk/>
            <pc:sldMk cId="454484602" sldId="316"/>
            <ac:picMk id="21" creationId="{DA53302A-3CFD-8725-EEA4-8ECF65EC39DC}"/>
          </ac:picMkLst>
        </pc:picChg>
        <pc:picChg chg="del">
          <ac:chgData name="Keith Smith" userId="3f69fd4d-888b-4b00-b090-d48f3815af3d" providerId="ADAL" clId="{9E87BAEE-2522-4F25-82E3-04F3C1989719}" dt="2023-02-19T22:02:48.350" v="637" actId="478"/>
          <ac:picMkLst>
            <pc:docMk/>
            <pc:sldMk cId="454484602" sldId="316"/>
            <ac:picMk id="23" creationId="{4D889622-7405-A145-A76D-F6AE33413BCD}"/>
          </ac:picMkLst>
        </pc:picChg>
        <pc:picChg chg="del">
          <ac:chgData name="Keith Smith" userId="3f69fd4d-888b-4b00-b090-d48f3815af3d" providerId="ADAL" clId="{9E87BAEE-2522-4F25-82E3-04F3C1989719}" dt="2023-02-19T22:02:36.646" v="631" actId="478"/>
          <ac:picMkLst>
            <pc:docMk/>
            <pc:sldMk cId="454484602" sldId="316"/>
            <ac:picMk id="25" creationId="{3AC04F32-B0AE-C639-0B95-308958D6F431}"/>
          </ac:picMkLst>
        </pc:picChg>
        <pc:picChg chg="del">
          <ac:chgData name="Keith Smith" userId="3f69fd4d-888b-4b00-b090-d48f3815af3d" providerId="ADAL" clId="{9E87BAEE-2522-4F25-82E3-04F3C1989719}" dt="2023-02-19T22:02:47.837" v="636" actId="478"/>
          <ac:picMkLst>
            <pc:docMk/>
            <pc:sldMk cId="454484602" sldId="316"/>
            <ac:picMk id="27" creationId="{9A164B5F-2E46-6401-4D66-0D1402EE66E1}"/>
          </ac:picMkLst>
        </pc:picChg>
      </pc:sldChg>
      <pc:sldChg chg="modSp mod">
        <pc:chgData name="Keith Smith" userId="3f69fd4d-888b-4b00-b090-d48f3815af3d" providerId="ADAL" clId="{9E87BAEE-2522-4F25-82E3-04F3C1989719}" dt="2023-02-19T22:28:19.597" v="2313" actId="20577"/>
        <pc:sldMkLst>
          <pc:docMk/>
          <pc:sldMk cId="1576976749" sldId="317"/>
        </pc:sldMkLst>
        <pc:spChg chg="mod">
          <ac:chgData name="Keith Smith" userId="3f69fd4d-888b-4b00-b090-d48f3815af3d" providerId="ADAL" clId="{9E87BAEE-2522-4F25-82E3-04F3C1989719}" dt="2023-02-19T22:28:19.597" v="2313" actId="20577"/>
          <ac:spMkLst>
            <pc:docMk/>
            <pc:sldMk cId="1576976749" sldId="317"/>
            <ac:spMk id="3" creationId="{7B397609-0FB3-F863-7EDA-3349F086569B}"/>
          </ac:spMkLst>
        </pc:spChg>
      </pc:sldChg>
      <pc:sldChg chg="addSp delSp modSp mod">
        <pc:chgData name="Keith Smith" userId="3f69fd4d-888b-4b00-b090-d48f3815af3d" providerId="ADAL" clId="{9E87BAEE-2522-4F25-82E3-04F3C1989719}" dt="2023-02-19T22:20:14.744" v="2213" actId="20577"/>
        <pc:sldMkLst>
          <pc:docMk/>
          <pc:sldMk cId="256533053" sldId="318"/>
        </pc:sldMkLst>
        <pc:spChg chg="mod">
          <ac:chgData name="Keith Smith" userId="3f69fd4d-888b-4b00-b090-d48f3815af3d" providerId="ADAL" clId="{9E87BAEE-2522-4F25-82E3-04F3C1989719}" dt="2023-02-19T22:16:16.833" v="2037" actId="20577"/>
          <ac:spMkLst>
            <pc:docMk/>
            <pc:sldMk cId="256533053" sldId="318"/>
            <ac:spMk id="2" creationId="{C6C8DE53-C47D-3B35-6750-7CD3C2896E70}"/>
          </ac:spMkLst>
        </pc:spChg>
        <pc:spChg chg="mod">
          <ac:chgData name="Keith Smith" userId="3f69fd4d-888b-4b00-b090-d48f3815af3d" providerId="ADAL" clId="{9E87BAEE-2522-4F25-82E3-04F3C1989719}" dt="2023-02-19T22:20:14.744" v="2213" actId="20577"/>
          <ac:spMkLst>
            <pc:docMk/>
            <pc:sldMk cId="256533053" sldId="318"/>
            <ac:spMk id="3" creationId="{D0777AEF-0304-DFAC-8894-F088D913E13F}"/>
          </ac:spMkLst>
        </pc:spChg>
        <pc:picChg chg="add mod">
          <ac:chgData name="Keith Smith" userId="3f69fd4d-888b-4b00-b090-d48f3815af3d" providerId="ADAL" clId="{9E87BAEE-2522-4F25-82E3-04F3C1989719}" dt="2023-02-19T22:18:52.549" v="2197" actId="1076"/>
          <ac:picMkLst>
            <pc:docMk/>
            <pc:sldMk cId="256533053" sldId="318"/>
            <ac:picMk id="7" creationId="{61B00147-6C6D-B2FF-315A-C2E90DE1831D}"/>
          </ac:picMkLst>
        </pc:picChg>
        <pc:picChg chg="del">
          <ac:chgData name="Keith Smith" userId="3f69fd4d-888b-4b00-b090-d48f3815af3d" providerId="ADAL" clId="{9E87BAEE-2522-4F25-82E3-04F3C1989719}" dt="2023-02-19T22:18:31.117" v="2194" actId="478"/>
          <ac:picMkLst>
            <pc:docMk/>
            <pc:sldMk cId="256533053" sldId="318"/>
            <ac:picMk id="10" creationId="{4E297309-C87B-7C1B-CBEC-120554653A1E}"/>
          </ac:picMkLst>
        </pc:picChg>
      </pc:sldChg>
      <pc:sldChg chg="addSp delSp modSp mod">
        <pc:chgData name="Keith Smith" userId="3f69fd4d-888b-4b00-b090-d48f3815af3d" providerId="ADAL" clId="{9E87BAEE-2522-4F25-82E3-04F3C1989719}" dt="2023-02-19T22:27:02.387" v="2312" actId="14100"/>
        <pc:sldMkLst>
          <pc:docMk/>
          <pc:sldMk cId="3931637765" sldId="319"/>
        </pc:sldMkLst>
        <pc:spChg chg="mod">
          <ac:chgData name="Keith Smith" userId="3f69fd4d-888b-4b00-b090-d48f3815af3d" providerId="ADAL" clId="{9E87BAEE-2522-4F25-82E3-04F3C1989719}" dt="2023-02-19T22:22:45.337" v="2226" actId="20577"/>
          <ac:spMkLst>
            <pc:docMk/>
            <pc:sldMk cId="3931637765" sldId="319"/>
            <ac:spMk id="2" creationId="{397E659E-09E3-84C0-BA33-AC15B91399D3}"/>
          </ac:spMkLst>
        </pc:spChg>
        <pc:spChg chg="mod">
          <ac:chgData name="Keith Smith" userId="3f69fd4d-888b-4b00-b090-d48f3815af3d" providerId="ADAL" clId="{9E87BAEE-2522-4F25-82E3-04F3C1989719}" dt="2023-02-19T22:24:16.132" v="2306" actId="6549"/>
          <ac:spMkLst>
            <pc:docMk/>
            <pc:sldMk cId="3931637765" sldId="319"/>
            <ac:spMk id="3" creationId="{B38E85E0-F756-490F-82C0-D9FD5957E8B6}"/>
          </ac:spMkLst>
        </pc:spChg>
        <pc:picChg chg="add mod">
          <ac:chgData name="Keith Smith" userId="3f69fd4d-888b-4b00-b090-d48f3815af3d" providerId="ADAL" clId="{9E87BAEE-2522-4F25-82E3-04F3C1989719}" dt="2023-02-19T22:27:02.387" v="2312" actId="14100"/>
          <ac:picMkLst>
            <pc:docMk/>
            <pc:sldMk cId="3931637765" sldId="319"/>
            <ac:picMk id="7" creationId="{1B32A07D-7BDA-CA50-70DA-375771EE3606}"/>
          </ac:picMkLst>
        </pc:picChg>
        <pc:picChg chg="del">
          <ac:chgData name="Keith Smith" userId="3f69fd4d-888b-4b00-b090-d48f3815af3d" providerId="ADAL" clId="{9E87BAEE-2522-4F25-82E3-04F3C1989719}" dt="2023-02-19T22:24:17.103" v="2307" actId="478"/>
          <ac:picMkLst>
            <pc:docMk/>
            <pc:sldMk cId="3931637765" sldId="319"/>
            <ac:picMk id="8" creationId="{88F6F54F-616A-84AC-05CD-C5029F9B6712}"/>
          </ac:picMkLst>
        </pc:picChg>
      </pc:sldChg>
      <pc:sldChg chg="addSp delSp modSp mod">
        <pc:chgData name="Keith Smith" userId="3f69fd4d-888b-4b00-b090-d48f3815af3d" providerId="ADAL" clId="{9E87BAEE-2522-4F25-82E3-04F3C1989719}" dt="2023-02-19T22:32:10.010" v="2549" actId="1076"/>
        <pc:sldMkLst>
          <pc:docMk/>
          <pc:sldMk cId="3507440626" sldId="320"/>
        </pc:sldMkLst>
        <pc:spChg chg="mod">
          <ac:chgData name="Keith Smith" userId="3f69fd4d-888b-4b00-b090-d48f3815af3d" providerId="ADAL" clId="{9E87BAEE-2522-4F25-82E3-04F3C1989719}" dt="2023-02-19T22:28:58.054" v="2337" actId="20577"/>
          <ac:spMkLst>
            <pc:docMk/>
            <pc:sldMk cId="3507440626" sldId="320"/>
            <ac:spMk id="2" creationId="{B2190AA0-0BBF-7860-B73C-9CE1BF115723}"/>
          </ac:spMkLst>
        </pc:spChg>
        <pc:spChg chg="mod">
          <ac:chgData name="Keith Smith" userId="3f69fd4d-888b-4b00-b090-d48f3815af3d" providerId="ADAL" clId="{9E87BAEE-2522-4F25-82E3-04F3C1989719}" dt="2023-02-19T22:31:51.082" v="2544" actId="20577"/>
          <ac:spMkLst>
            <pc:docMk/>
            <pc:sldMk cId="3507440626" sldId="320"/>
            <ac:spMk id="3" creationId="{B8C32608-FA0D-26BE-D97B-667B8371351E}"/>
          </ac:spMkLst>
        </pc:spChg>
        <pc:picChg chg="add mod">
          <ac:chgData name="Keith Smith" userId="3f69fd4d-888b-4b00-b090-d48f3815af3d" providerId="ADAL" clId="{9E87BAEE-2522-4F25-82E3-04F3C1989719}" dt="2023-02-19T22:32:10.010" v="2549" actId="1076"/>
          <ac:picMkLst>
            <pc:docMk/>
            <pc:sldMk cId="3507440626" sldId="320"/>
            <ac:picMk id="7" creationId="{A7D48577-5D55-796D-357F-BCA1B5B5E3BC}"/>
          </ac:picMkLst>
        </pc:picChg>
        <pc:picChg chg="del">
          <ac:chgData name="Keith Smith" userId="3f69fd4d-888b-4b00-b090-d48f3815af3d" providerId="ADAL" clId="{9E87BAEE-2522-4F25-82E3-04F3C1989719}" dt="2023-02-19T22:32:03.601" v="2545" actId="478"/>
          <ac:picMkLst>
            <pc:docMk/>
            <pc:sldMk cId="3507440626" sldId="320"/>
            <ac:picMk id="8" creationId="{C0D9F64C-2866-3C7C-271A-10F044C8FF6B}"/>
          </ac:picMkLst>
        </pc:picChg>
      </pc:sldChg>
      <pc:sldChg chg="addSp delSp modSp mod">
        <pc:chgData name="Keith Smith" userId="3f69fd4d-888b-4b00-b090-d48f3815af3d" providerId="ADAL" clId="{9E87BAEE-2522-4F25-82E3-04F3C1989719}" dt="2023-02-19T22:41:08.913" v="3207" actId="14100"/>
        <pc:sldMkLst>
          <pc:docMk/>
          <pc:sldMk cId="77866265" sldId="321"/>
        </pc:sldMkLst>
        <pc:spChg chg="mod">
          <ac:chgData name="Keith Smith" userId="3f69fd4d-888b-4b00-b090-d48f3815af3d" providerId="ADAL" clId="{9E87BAEE-2522-4F25-82E3-04F3C1989719}" dt="2023-02-19T22:38:11.373" v="2917" actId="20577"/>
          <ac:spMkLst>
            <pc:docMk/>
            <pc:sldMk cId="77866265" sldId="321"/>
            <ac:spMk id="2" creationId="{F571D91E-905E-B665-4C3F-A2F2FC3F0AC3}"/>
          </ac:spMkLst>
        </pc:spChg>
        <pc:spChg chg="add del mod">
          <ac:chgData name="Keith Smith" userId="3f69fd4d-888b-4b00-b090-d48f3815af3d" providerId="ADAL" clId="{9E87BAEE-2522-4F25-82E3-04F3C1989719}" dt="2023-02-19T22:38:27.265" v="2922" actId="478"/>
          <ac:spMkLst>
            <pc:docMk/>
            <pc:sldMk cId="77866265" sldId="321"/>
            <ac:spMk id="5" creationId="{C237E721-00F3-A4C2-61D1-589D62F54D88}"/>
          </ac:spMkLst>
        </pc:spChg>
        <pc:spChg chg="del mod">
          <ac:chgData name="Keith Smith" userId="3f69fd4d-888b-4b00-b090-d48f3815af3d" providerId="ADAL" clId="{9E87BAEE-2522-4F25-82E3-04F3C1989719}" dt="2023-02-19T22:38:18.581" v="2919" actId="478"/>
          <ac:spMkLst>
            <pc:docMk/>
            <pc:sldMk cId="77866265" sldId="321"/>
            <ac:spMk id="15" creationId="{A66F5A82-8845-4D2F-32DF-BA58D6233DC8}"/>
          </ac:spMkLst>
        </pc:spChg>
        <pc:spChg chg="add mod">
          <ac:chgData name="Keith Smith" userId="3f69fd4d-888b-4b00-b090-d48f3815af3d" providerId="ADAL" clId="{9E87BAEE-2522-4F25-82E3-04F3C1989719}" dt="2023-02-19T22:41:01.328" v="3206" actId="20577"/>
          <ac:spMkLst>
            <pc:docMk/>
            <pc:sldMk cId="77866265" sldId="321"/>
            <ac:spMk id="16" creationId="{DCEEFC4F-002E-DA49-94D4-71B1161981F2}"/>
          </ac:spMkLst>
        </pc:spChg>
        <pc:graphicFrameChg chg="del">
          <ac:chgData name="Keith Smith" userId="3f69fd4d-888b-4b00-b090-d48f3815af3d" providerId="ADAL" clId="{9E87BAEE-2522-4F25-82E3-04F3C1989719}" dt="2023-02-19T22:38:19.623" v="2920" actId="478"/>
          <ac:graphicFrameMkLst>
            <pc:docMk/>
            <pc:sldMk cId="77866265" sldId="321"/>
            <ac:graphicFrameMk id="8" creationId="{D2AB10CB-D56A-6970-5DC1-A46F0EBE7AC6}"/>
          </ac:graphicFrameMkLst>
        </pc:graphicFrameChg>
        <pc:picChg chg="add mod">
          <ac:chgData name="Keith Smith" userId="3f69fd4d-888b-4b00-b090-d48f3815af3d" providerId="ADAL" clId="{9E87BAEE-2522-4F25-82E3-04F3C1989719}" dt="2023-02-19T22:41:08.913" v="3207" actId="14100"/>
          <ac:picMkLst>
            <pc:docMk/>
            <pc:sldMk cId="77866265" sldId="321"/>
            <ac:picMk id="9" creationId="{039A4C50-7141-AE14-07EE-72921DEB926F}"/>
          </ac:picMkLst>
        </pc:picChg>
        <pc:picChg chg="del">
          <ac:chgData name="Keith Smith" userId="3f69fd4d-888b-4b00-b090-d48f3815af3d" providerId="ADAL" clId="{9E87BAEE-2522-4F25-82E3-04F3C1989719}" dt="2023-02-19T22:38:21.083" v="2921" actId="478"/>
          <ac:picMkLst>
            <pc:docMk/>
            <pc:sldMk cId="77866265" sldId="321"/>
            <ac:picMk id="10" creationId="{929C973E-6695-FBAD-CFF3-18748EC68CF6}"/>
          </ac:picMkLst>
        </pc:picChg>
        <pc:picChg chg="del">
          <ac:chgData name="Keith Smith" userId="3f69fd4d-888b-4b00-b090-d48f3815af3d" providerId="ADAL" clId="{9E87BAEE-2522-4F25-82E3-04F3C1989719}" dt="2023-02-19T22:38:28.197" v="2923" actId="478"/>
          <ac:picMkLst>
            <pc:docMk/>
            <pc:sldMk cId="77866265" sldId="321"/>
            <ac:picMk id="12" creationId="{DE29D125-EC00-A735-EFBD-59FBDE588FC2}"/>
          </ac:picMkLst>
        </pc:picChg>
        <pc:picChg chg="add mod">
          <ac:chgData name="Keith Smith" userId="3f69fd4d-888b-4b00-b090-d48f3815af3d" providerId="ADAL" clId="{9E87BAEE-2522-4F25-82E3-04F3C1989719}" dt="2023-02-19T22:39:11.889" v="2930" actId="1076"/>
          <ac:picMkLst>
            <pc:docMk/>
            <pc:sldMk cId="77866265" sldId="321"/>
            <ac:picMk id="13" creationId="{1835EC57-17D2-A5DD-85EA-39712D773680}"/>
          </ac:picMkLst>
        </pc:picChg>
        <pc:picChg chg="del">
          <ac:chgData name="Keith Smith" userId="3f69fd4d-888b-4b00-b090-d48f3815af3d" providerId="ADAL" clId="{9E87BAEE-2522-4F25-82E3-04F3C1989719}" dt="2023-02-19T22:38:29.010" v="2924" actId="478"/>
          <ac:picMkLst>
            <pc:docMk/>
            <pc:sldMk cId="77866265" sldId="321"/>
            <ac:picMk id="14" creationId="{A47F01D0-42FE-D4DF-569D-AA7548B36B63}"/>
          </ac:picMkLst>
        </pc:picChg>
      </pc:sldChg>
      <pc:sldChg chg="modSp mod">
        <pc:chgData name="Keith Smith" userId="3f69fd4d-888b-4b00-b090-d48f3815af3d" providerId="ADAL" clId="{9E87BAEE-2522-4F25-82E3-04F3C1989719}" dt="2023-02-19T22:54:37.725" v="4239" actId="27636"/>
        <pc:sldMkLst>
          <pc:docMk/>
          <pc:sldMk cId="3369266230" sldId="322"/>
        </pc:sldMkLst>
        <pc:spChg chg="mod">
          <ac:chgData name="Keith Smith" userId="3f69fd4d-888b-4b00-b090-d48f3815af3d" providerId="ADAL" clId="{9E87BAEE-2522-4F25-82E3-04F3C1989719}" dt="2023-02-19T22:54:37.725" v="4239" actId="27636"/>
          <ac:spMkLst>
            <pc:docMk/>
            <pc:sldMk cId="3369266230" sldId="322"/>
            <ac:spMk id="3" creationId="{037DCC75-25EC-4F9B-C2FD-0650A1549A67}"/>
          </ac:spMkLst>
        </pc:spChg>
      </pc:sldChg>
      <pc:sldChg chg="addSp delSp modSp new mod">
        <pc:chgData name="Keith Smith" userId="3f69fd4d-888b-4b00-b090-d48f3815af3d" providerId="ADAL" clId="{9E87BAEE-2522-4F25-82E3-04F3C1989719}" dt="2023-02-19T22:16:03.375" v="2029" actId="1076"/>
        <pc:sldMkLst>
          <pc:docMk/>
          <pc:sldMk cId="83090217" sldId="323"/>
        </pc:sldMkLst>
        <pc:spChg chg="mod">
          <ac:chgData name="Keith Smith" userId="3f69fd4d-888b-4b00-b090-d48f3815af3d" providerId="ADAL" clId="{9E87BAEE-2522-4F25-82E3-04F3C1989719}" dt="2023-02-19T22:10:44.344" v="1474" actId="20577"/>
          <ac:spMkLst>
            <pc:docMk/>
            <pc:sldMk cId="83090217" sldId="323"/>
            <ac:spMk id="2" creationId="{B99E83A0-F596-904B-87CB-49F521DAB1C9}"/>
          </ac:spMkLst>
        </pc:spChg>
        <pc:spChg chg="del">
          <ac:chgData name="Keith Smith" userId="3f69fd4d-888b-4b00-b090-d48f3815af3d" providerId="ADAL" clId="{9E87BAEE-2522-4F25-82E3-04F3C1989719}" dt="2023-02-19T22:11:41.393" v="1475" actId="478"/>
          <ac:spMkLst>
            <pc:docMk/>
            <pc:sldMk cId="83090217" sldId="323"/>
            <ac:spMk id="3" creationId="{0CD62B3A-A934-902D-BB86-3DCA4CDF51B0}"/>
          </ac:spMkLst>
        </pc:spChg>
        <pc:spChg chg="del">
          <ac:chgData name="Keith Smith" userId="3f69fd4d-888b-4b00-b090-d48f3815af3d" providerId="ADAL" clId="{9E87BAEE-2522-4F25-82E3-04F3C1989719}" dt="2023-02-19T22:11:42.890" v="1476" actId="478"/>
          <ac:spMkLst>
            <pc:docMk/>
            <pc:sldMk cId="83090217" sldId="323"/>
            <ac:spMk id="4" creationId="{3742AE5E-7C7B-40FB-C870-50BC1DE1808B}"/>
          </ac:spMkLst>
        </pc:spChg>
        <pc:spChg chg="mod">
          <ac:chgData name="Keith Smith" userId="3f69fd4d-888b-4b00-b090-d48f3815af3d" providerId="ADAL" clId="{9E87BAEE-2522-4F25-82E3-04F3C1989719}" dt="2023-02-19T22:10:35.592" v="1449" actId="20577"/>
          <ac:spMkLst>
            <pc:docMk/>
            <pc:sldMk cId="83090217" sldId="323"/>
            <ac:spMk id="5" creationId="{1E32CF93-FC35-5030-9C49-ED447E2607AA}"/>
          </ac:spMkLst>
        </pc:spChg>
        <pc:spChg chg="del">
          <ac:chgData name="Keith Smith" userId="3f69fd4d-888b-4b00-b090-d48f3815af3d" providerId="ADAL" clId="{9E87BAEE-2522-4F25-82E3-04F3C1989719}" dt="2023-02-19T22:10:30.626" v="1435" actId="478"/>
          <ac:spMkLst>
            <pc:docMk/>
            <pc:sldMk cId="83090217" sldId="323"/>
            <ac:spMk id="6" creationId="{C467C4E1-477B-BC3C-222D-B642A10BE635}"/>
          </ac:spMkLst>
        </pc:spChg>
        <pc:spChg chg="add mod">
          <ac:chgData name="Keith Smith" userId="3f69fd4d-888b-4b00-b090-d48f3815af3d" providerId="ADAL" clId="{9E87BAEE-2522-4F25-82E3-04F3C1989719}" dt="2023-02-19T22:15:42.873" v="2028" actId="20577"/>
          <ac:spMkLst>
            <pc:docMk/>
            <pc:sldMk cId="83090217" sldId="323"/>
            <ac:spMk id="16" creationId="{1A1C2DF8-8261-062D-1B74-DA7EB5F6EC1E}"/>
          </ac:spMkLst>
        </pc:spChg>
        <pc:picChg chg="add mod">
          <ac:chgData name="Keith Smith" userId="3f69fd4d-888b-4b00-b090-d48f3815af3d" providerId="ADAL" clId="{9E87BAEE-2522-4F25-82E3-04F3C1989719}" dt="2023-02-19T22:12:11.280" v="1480" actId="14100"/>
          <ac:picMkLst>
            <pc:docMk/>
            <pc:sldMk cId="83090217" sldId="323"/>
            <ac:picMk id="9" creationId="{CCB224D8-70DD-21C7-CBA2-A509BA06CF67}"/>
          </ac:picMkLst>
        </pc:picChg>
        <pc:picChg chg="add mod">
          <ac:chgData name="Keith Smith" userId="3f69fd4d-888b-4b00-b090-d48f3815af3d" providerId="ADAL" clId="{9E87BAEE-2522-4F25-82E3-04F3C1989719}" dt="2023-02-19T22:12:25.903" v="1483" actId="1076"/>
          <ac:picMkLst>
            <pc:docMk/>
            <pc:sldMk cId="83090217" sldId="323"/>
            <ac:picMk id="11" creationId="{46FC38AF-E83C-4E42-BD55-4CD412C3D813}"/>
          </ac:picMkLst>
        </pc:picChg>
        <pc:picChg chg="add mod">
          <ac:chgData name="Keith Smith" userId="3f69fd4d-888b-4b00-b090-d48f3815af3d" providerId="ADAL" clId="{9E87BAEE-2522-4F25-82E3-04F3C1989719}" dt="2023-02-19T22:16:03.375" v="2029" actId="1076"/>
          <ac:picMkLst>
            <pc:docMk/>
            <pc:sldMk cId="83090217" sldId="323"/>
            <ac:picMk id="13" creationId="{08F3BB21-4E7E-7446-0CBD-58ECE8B5CB7C}"/>
          </ac:picMkLst>
        </pc:picChg>
        <pc:picChg chg="add mod">
          <ac:chgData name="Keith Smith" userId="3f69fd4d-888b-4b00-b090-d48f3815af3d" providerId="ADAL" clId="{9E87BAEE-2522-4F25-82E3-04F3C1989719}" dt="2023-02-19T22:13:01.879" v="1494" actId="1076"/>
          <ac:picMkLst>
            <pc:docMk/>
            <pc:sldMk cId="83090217" sldId="323"/>
            <ac:picMk id="15" creationId="{D53253E5-1796-353A-4BE6-3ABBE4B811C3}"/>
          </ac:picMkLst>
        </pc:picChg>
      </pc:sldChg>
      <pc:sldChg chg="addSp delSp modSp new mod">
        <pc:chgData name="Keith Smith" userId="3f69fd4d-888b-4b00-b090-d48f3815af3d" providerId="ADAL" clId="{9E87BAEE-2522-4F25-82E3-04F3C1989719}" dt="2023-02-19T22:37:43.447" v="2894" actId="1076"/>
        <pc:sldMkLst>
          <pc:docMk/>
          <pc:sldMk cId="714650857" sldId="324"/>
        </pc:sldMkLst>
        <pc:spChg chg="mod">
          <ac:chgData name="Keith Smith" userId="3f69fd4d-888b-4b00-b090-d48f3815af3d" providerId="ADAL" clId="{9E87BAEE-2522-4F25-82E3-04F3C1989719}" dt="2023-02-19T22:34:20.295" v="2575" actId="20577"/>
          <ac:spMkLst>
            <pc:docMk/>
            <pc:sldMk cId="714650857" sldId="324"/>
            <ac:spMk id="2" creationId="{EFC458C3-0CEF-CCCE-3AA5-BD69C4E7F150}"/>
          </ac:spMkLst>
        </pc:spChg>
        <pc:spChg chg="mod">
          <ac:chgData name="Keith Smith" userId="3f69fd4d-888b-4b00-b090-d48f3815af3d" providerId="ADAL" clId="{9E87BAEE-2522-4F25-82E3-04F3C1989719}" dt="2023-02-19T22:37:11.719" v="2889" actId="20577"/>
          <ac:spMkLst>
            <pc:docMk/>
            <pc:sldMk cId="714650857" sldId="324"/>
            <ac:spMk id="3" creationId="{2D062B14-021F-B7DC-0EA2-75D813C8FEFD}"/>
          </ac:spMkLst>
        </pc:spChg>
        <pc:spChg chg="del">
          <ac:chgData name="Keith Smith" userId="3f69fd4d-888b-4b00-b090-d48f3815af3d" providerId="ADAL" clId="{9E87BAEE-2522-4F25-82E3-04F3C1989719}" dt="2023-02-19T22:37:38.262" v="2891" actId="478"/>
          <ac:spMkLst>
            <pc:docMk/>
            <pc:sldMk cId="714650857" sldId="324"/>
            <ac:spMk id="5" creationId="{BFE5D973-E866-1106-52BB-4371217FB862}"/>
          </ac:spMkLst>
        </pc:spChg>
        <pc:picChg chg="add mod">
          <ac:chgData name="Keith Smith" userId="3f69fd4d-888b-4b00-b090-d48f3815af3d" providerId="ADAL" clId="{9E87BAEE-2522-4F25-82E3-04F3C1989719}" dt="2023-02-19T22:37:43.447" v="2894" actId="1076"/>
          <ac:picMkLst>
            <pc:docMk/>
            <pc:sldMk cId="714650857" sldId="324"/>
            <ac:picMk id="8" creationId="{B768AF49-4EDF-0954-BB21-9F80C4925E9D}"/>
          </ac:picMkLst>
        </pc:picChg>
      </pc:sldChg>
      <pc:sldChg chg="addSp delSp modSp new mod">
        <pc:chgData name="Keith Smith" userId="3f69fd4d-888b-4b00-b090-d48f3815af3d" providerId="ADAL" clId="{9E87BAEE-2522-4F25-82E3-04F3C1989719}" dt="2023-02-19T22:50:25.926" v="3772" actId="20577"/>
        <pc:sldMkLst>
          <pc:docMk/>
          <pc:sldMk cId="2925570877" sldId="325"/>
        </pc:sldMkLst>
        <pc:spChg chg="mod">
          <ac:chgData name="Keith Smith" userId="3f69fd4d-888b-4b00-b090-d48f3815af3d" providerId="ADAL" clId="{9E87BAEE-2522-4F25-82E3-04F3C1989719}" dt="2023-02-19T22:42:04.474" v="3226" actId="20577"/>
          <ac:spMkLst>
            <pc:docMk/>
            <pc:sldMk cId="2925570877" sldId="325"/>
            <ac:spMk id="2" creationId="{B4FE2A90-14AD-BA3D-7D22-363AE8D4B543}"/>
          </ac:spMkLst>
        </pc:spChg>
        <pc:spChg chg="del">
          <ac:chgData name="Keith Smith" userId="3f69fd4d-888b-4b00-b090-d48f3815af3d" providerId="ADAL" clId="{9E87BAEE-2522-4F25-82E3-04F3C1989719}" dt="2023-02-19T22:42:42.904" v="3227" actId="3680"/>
          <ac:spMkLst>
            <pc:docMk/>
            <pc:sldMk cId="2925570877" sldId="325"/>
            <ac:spMk id="3" creationId="{F2AEE4ED-5E39-0C68-50C8-B017A7322A4D}"/>
          </ac:spMkLst>
        </pc:spChg>
        <pc:spChg chg="del">
          <ac:chgData name="Keith Smith" userId="3f69fd4d-888b-4b00-b090-d48f3815af3d" providerId="ADAL" clId="{9E87BAEE-2522-4F25-82E3-04F3C1989719}" dt="2023-02-19T22:48:24.978" v="3538" actId="478"/>
          <ac:spMkLst>
            <pc:docMk/>
            <pc:sldMk cId="2925570877" sldId="325"/>
            <ac:spMk id="5" creationId="{36C78827-7E0A-0EAE-AC14-EEA86A66F990}"/>
          </ac:spMkLst>
        </pc:spChg>
        <pc:spChg chg="add mod">
          <ac:chgData name="Keith Smith" userId="3f69fd4d-888b-4b00-b090-d48f3815af3d" providerId="ADAL" clId="{9E87BAEE-2522-4F25-82E3-04F3C1989719}" dt="2023-02-19T22:50:25.926" v="3772" actId="20577"/>
          <ac:spMkLst>
            <pc:docMk/>
            <pc:sldMk cId="2925570877" sldId="325"/>
            <ac:spMk id="8" creationId="{B1142BE1-C405-B8E0-47A5-BBB0026A3519}"/>
          </ac:spMkLst>
        </pc:spChg>
        <pc:graphicFrameChg chg="add mod ord modGraphic">
          <ac:chgData name="Keith Smith" userId="3f69fd4d-888b-4b00-b090-d48f3815af3d" providerId="ADAL" clId="{9E87BAEE-2522-4F25-82E3-04F3C1989719}" dt="2023-02-19T22:48:20.427" v="3537" actId="20577"/>
          <ac:graphicFrameMkLst>
            <pc:docMk/>
            <pc:sldMk cId="2925570877" sldId="325"/>
            <ac:graphicFrameMk id="7" creationId="{FD7BCCA4-2196-17F7-270C-6B1CE72C2F3B}"/>
          </ac:graphicFrameMkLst>
        </pc:graphicFrameChg>
      </pc:sldChg>
      <pc:sldChg chg="delSp modSp new mod">
        <pc:chgData name="Keith Smith" userId="3f69fd4d-888b-4b00-b090-d48f3815af3d" providerId="ADAL" clId="{9E87BAEE-2522-4F25-82E3-04F3C1989719}" dt="2023-02-19T22:56:21.008" v="4272" actId="478"/>
        <pc:sldMkLst>
          <pc:docMk/>
          <pc:sldMk cId="1362030829" sldId="326"/>
        </pc:sldMkLst>
        <pc:spChg chg="mod">
          <ac:chgData name="Keith Smith" userId="3f69fd4d-888b-4b00-b090-d48f3815af3d" providerId="ADAL" clId="{9E87BAEE-2522-4F25-82E3-04F3C1989719}" dt="2023-02-19T22:51:27.229" v="3806" actId="20577"/>
          <ac:spMkLst>
            <pc:docMk/>
            <pc:sldMk cId="1362030829" sldId="326"/>
            <ac:spMk id="2" creationId="{E3811717-21A6-C779-9DEF-5916F29431B9}"/>
          </ac:spMkLst>
        </pc:spChg>
        <pc:spChg chg="mod">
          <ac:chgData name="Keith Smith" userId="3f69fd4d-888b-4b00-b090-d48f3815af3d" providerId="ADAL" clId="{9E87BAEE-2522-4F25-82E3-04F3C1989719}" dt="2023-02-19T22:56:15.371" v="4271" actId="20577"/>
          <ac:spMkLst>
            <pc:docMk/>
            <pc:sldMk cId="1362030829" sldId="326"/>
            <ac:spMk id="3" creationId="{961E659A-6722-FB8E-8202-9477E48D2090}"/>
          </ac:spMkLst>
        </pc:spChg>
        <pc:spChg chg="del">
          <ac:chgData name="Keith Smith" userId="3f69fd4d-888b-4b00-b090-d48f3815af3d" providerId="ADAL" clId="{9E87BAEE-2522-4F25-82E3-04F3C1989719}" dt="2023-02-19T22:56:21.008" v="4272" actId="478"/>
          <ac:spMkLst>
            <pc:docMk/>
            <pc:sldMk cId="1362030829" sldId="326"/>
            <ac:spMk id="5" creationId="{5D80A42E-6981-01A9-7D8A-E6F93B46D0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9087-5C0E-5963-7C81-1C6F43B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CED90C-D7C2-672E-471D-0849CC011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5A2BC0-362D-5471-87F5-AD7517A89AD8}"/>
              </a:ext>
            </a:extLst>
          </p:cNvPr>
          <p:cNvSpPr>
            <a:spLocks noGrp="1"/>
          </p:cNvSpPr>
          <p:nvPr>
            <p:ph type="dt" sz="half" idx="10"/>
          </p:nvPr>
        </p:nvSpPr>
        <p:spPr/>
        <p:txBody>
          <a:bodyPr/>
          <a:lstStyle/>
          <a:p>
            <a:fld id="{CD28C161-7DED-44D8-AF09-FA14905D3845}" type="datetimeFigureOut">
              <a:rPr lang="en-US" smtClean="0"/>
              <a:t>2/19/2023</a:t>
            </a:fld>
            <a:endParaRPr lang="en-US"/>
          </a:p>
        </p:txBody>
      </p:sp>
      <p:sp>
        <p:nvSpPr>
          <p:cNvPr id="5" name="Footer Placeholder 4">
            <a:extLst>
              <a:ext uri="{FF2B5EF4-FFF2-40B4-BE49-F238E27FC236}">
                <a16:creationId xmlns:a16="http://schemas.microsoft.com/office/drawing/2014/main" id="{43596BDE-250F-3F67-055E-B9A971023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9A3FE-A70E-0DD5-78DF-A4A7E8D6E1BB}"/>
              </a:ext>
            </a:extLst>
          </p:cNvPr>
          <p:cNvSpPr>
            <a:spLocks noGrp="1"/>
          </p:cNvSpPr>
          <p:nvPr>
            <p:ph type="sldNum" sz="quarter" idx="12"/>
          </p:nvPr>
        </p:nvSpPr>
        <p:spPr/>
        <p:txBody>
          <a:bodyPr/>
          <a:lstStyle/>
          <a:p>
            <a:fld id="{CD8C1332-3FD5-4961-AA73-481AF048DC30}" type="slidenum">
              <a:rPr lang="en-US" smtClean="0"/>
              <a:t>‹#›</a:t>
            </a:fld>
            <a:endParaRPr lang="en-US"/>
          </a:p>
        </p:txBody>
      </p:sp>
    </p:spTree>
    <p:extLst>
      <p:ext uri="{BB962C8B-B14F-4D97-AF65-F5344CB8AC3E}">
        <p14:creationId xmlns:p14="http://schemas.microsoft.com/office/powerpoint/2010/main" val="162459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6D2B-BD71-A100-2872-EB7F69C2C2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26E8C4-52A5-CB50-4C66-B402DF7B52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0C79D-764E-C096-E16E-89AF4C809A0D}"/>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CDF28A8E-6DBB-E761-930E-4E762982FB5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BF97956-B72E-6DB6-4503-37EC4D044A03}"/>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53474254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8D98DA-E7F6-1486-36BD-EC192CA373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13CD8B-1858-F849-3B1D-5AFCFE582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A49B6-57B9-3D84-F77C-4809E37C53BF}"/>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3C54BFF6-FB1C-33CA-6861-651A5374D31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4490563-6B34-1652-B1A6-A202A3B1DCC9}"/>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70803626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4000-F763-16C8-EE4E-C30B9C2D6C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47A358-08CA-5F8C-FD42-E75AD9D801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3B397-D4D0-B819-418D-B167C057B616}"/>
              </a:ext>
            </a:extLst>
          </p:cNvPr>
          <p:cNvSpPr>
            <a:spLocks noGrp="1"/>
          </p:cNvSpPr>
          <p:nvPr>
            <p:ph type="dt" sz="half" idx="10"/>
          </p:nvPr>
        </p:nvSpPr>
        <p:spPr/>
        <p:txBody>
          <a:bodyPr/>
          <a:lstStyle/>
          <a:p>
            <a:fld id="{CD28C161-7DED-44D8-AF09-FA14905D3845}" type="datetimeFigureOut">
              <a:rPr lang="en-US" smtClean="0"/>
              <a:t>2/19/2023</a:t>
            </a:fld>
            <a:endParaRPr lang="en-US"/>
          </a:p>
        </p:txBody>
      </p:sp>
      <p:sp>
        <p:nvSpPr>
          <p:cNvPr id="5" name="Footer Placeholder 4">
            <a:extLst>
              <a:ext uri="{FF2B5EF4-FFF2-40B4-BE49-F238E27FC236}">
                <a16:creationId xmlns:a16="http://schemas.microsoft.com/office/drawing/2014/main" id="{71D12BCA-F610-E571-C50B-0D6DB3037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8060C-96A0-4151-3FBB-14348BED9254}"/>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271174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CB68-400A-2C48-30AD-6C2310382B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2EF820-F33A-AD10-E863-41CE458CFF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05873-4DF4-A027-4A75-2BC339D9F4F8}"/>
              </a:ext>
            </a:extLst>
          </p:cNvPr>
          <p:cNvSpPr>
            <a:spLocks noGrp="1"/>
          </p:cNvSpPr>
          <p:nvPr>
            <p:ph type="dt" sz="half" idx="10"/>
          </p:nvPr>
        </p:nvSpPr>
        <p:spPr/>
        <p:txBody>
          <a:bodyPr/>
          <a:lstStyle/>
          <a:p>
            <a:fld id="{CD28C161-7DED-44D8-AF09-FA14905D3845}" type="datetimeFigureOut">
              <a:rPr lang="en-US" smtClean="0"/>
              <a:t>2/19/2023</a:t>
            </a:fld>
            <a:endParaRPr lang="en-US"/>
          </a:p>
        </p:txBody>
      </p:sp>
      <p:sp>
        <p:nvSpPr>
          <p:cNvPr id="5" name="Footer Placeholder 4">
            <a:extLst>
              <a:ext uri="{FF2B5EF4-FFF2-40B4-BE49-F238E27FC236}">
                <a16:creationId xmlns:a16="http://schemas.microsoft.com/office/drawing/2014/main" id="{40CFBFAB-B24B-07FA-04F7-54D84FE99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39504-A474-9A91-9298-69DAEB3B7ED4}"/>
              </a:ext>
            </a:extLst>
          </p:cNvPr>
          <p:cNvSpPr>
            <a:spLocks noGrp="1"/>
          </p:cNvSpPr>
          <p:nvPr>
            <p:ph type="sldNum" sz="quarter" idx="12"/>
          </p:nvPr>
        </p:nvSpPr>
        <p:spPr/>
        <p:txBody>
          <a:bodyPr/>
          <a:lstStyle/>
          <a:p>
            <a:fld id="{CD8C1332-3FD5-4961-AA73-481AF048DC30}" type="slidenum">
              <a:rPr lang="en-US" smtClean="0"/>
              <a:t>‹#›</a:t>
            </a:fld>
            <a:endParaRPr lang="en-US"/>
          </a:p>
        </p:txBody>
      </p:sp>
      <p:sp>
        <p:nvSpPr>
          <p:cNvPr id="7" name="Graphic 12">
            <a:extLst>
              <a:ext uri="{FF2B5EF4-FFF2-40B4-BE49-F238E27FC236}">
                <a16:creationId xmlns:a16="http://schemas.microsoft.com/office/drawing/2014/main" id="{4C0BA9F9-7DDB-F81C-433E-5D71A7B28D12}"/>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8" name="Graphic 13">
            <a:extLst>
              <a:ext uri="{FF2B5EF4-FFF2-40B4-BE49-F238E27FC236}">
                <a16:creationId xmlns:a16="http://schemas.microsoft.com/office/drawing/2014/main" id="{56976F62-AE9F-C720-CE52-72E0FC907F2F}"/>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9" name="Graphic 15">
            <a:extLst>
              <a:ext uri="{FF2B5EF4-FFF2-40B4-BE49-F238E27FC236}">
                <a16:creationId xmlns:a16="http://schemas.microsoft.com/office/drawing/2014/main" id="{3159DBC3-18E6-26ED-A8C1-F936C9C08EAB}"/>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0" name="Graphic 22">
            <a:extLst>
              <a:ext uri="{FF2B5EF4-FFF2-40B4-BE49-F238E27FC236}">
                <a16:creationId xmlns:a16="http://schemas.microsoft.com/office/drawing/2014/main" id="{B939CB50-9FFA-3743-78CE-5B66C3303DB3}"/>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06A618B1-68DA-BFAC-7DBC-17DC5E260500}"/>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2" name="Graphic 23">
            <a:extLst>
              <a:ext uri="{FF2B5EF4-FFF2-40B4-BE49-F238E27FC236}">
                <a16:creationId xmlns:a16="http://schemas.microsoft.com/office/drawing/2014/main" id="{031AA565-F893-4BFB-9FEE-7819D0EE09CA}"/>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40639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6625-E4E5-5F03-B474-29E9DAAD35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082979-FD71-0FC4-4264-3F93F6AE36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EE84E-6AE7-C39B-DC77-E67A5AC5AE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EA9223-85BF-F8C3-5D9B-995B1023236B}"/>
              </a:ext>
            </a:extLst>
          </p:cNvPr>
          <p:cNvSpPr>
            <a:spLocks noGrp="1"/>
          </p:cNvSpPr>
          <p:nvPr>
            <p:ph type="dt" sz="half" idx="10"/>
          </p:nvPr>
        </p:nvSpPr>
        <p:spPr/>
        <p:txBody>
          <a:bodyPr/>
          <a:lstStyle/>
          <a:p>
            <a:fld id="{CD28C161-7DED-44D8-AF09-FA14905D3845}" type="datetimeFigureOut">
              <a:rPr lang="en-US" smtClean="0"/>
              <a:t>2/19/2023</a:t>
            </a:fld>
            <a:endParaRPr lang="en-US"/>
          </a:p>
        </p:txBody>
      </p:sp>
      <p:sp>
        <p:nvSpPr>
          <p:cNvPr id="6" name="Footer Placeholder 5">
            <a:extLst>
              <a:ext uri="{FF2B5EF4-FFF2-40B4-BE49-F238E27FC236}">
                <a16:creationId xmlns:a16="http://schemas.microsoft.com/office/drawing/2014/main" id="{A83C3EAB-E8C0-4D4E-E25E-BE73DB08C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9A28A-5E8F-522E-50C2-614DDB1A0A0B}"/>
              </a:ext>
            </a:extLst>
          </p:cNvPr>
          <p:cNvSpPr>
            <a:spLocks noGrp="1"/>
          </p:cNvSpPr>
          <p:nvPr>
            <p:ph type="sldNum" sz="quarter" idx="12"/>
          </p:nvPr>
        </p:nvSpPr>
        <p:spPr/>
        <p:txBody>
          <a:bodyPr/>
          <a:lstStyle/>
          <a:p>
            <a:fld id="{CD8C1332-3FD5-4961-AA73-481AF048DC30}" type="slidenum">
              <a:rPr lang="en-US" smtClean="0"/>
              <a:t>‹#›</a:t>
            </a:fld>
            <a:endParaRPr lang="en-US"/>
          </a:p>
        </p:txBody>
      </p:sp>
      <p:sp>
        <p:nvSpPr>
          <p:cNvPr id="8" name="Graphic 15">
            <a:extLst>
              <a:ext uri="{FF2B5EF4-FFF2-40B4-BE49-F238E27FC236}">
                <a16:creationId xmlns:a16="http://schemas.microsoft.com/office/drawing/2014/main" id="{EF8E6525-3D6B-4B33-6420-4736D5144ED3}"/>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9" name="Graphic 16">
            <a:extLst>
              <a:ext uri="{FF2B5EF4-FFF2-40B4-BE49-F238E27FC236}">
                <a16:creationId xmlns:a16="http://schemas.microsoft.com/office/drawing/2014/main" id="{81CC9762-09A8-97F5-6C67-CC07BA83319D}"/>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0" name="Graphic 14">
            <a:extLst>
              <a:ext uri="{FF2B5EF4-FFF2-40B4-BE49-F238E27FC236}">
                <a16:creationId xmlns:a16="http://schemas.microsoft.com/office/drawing/2014/main" id="{13E82F66-8E5D-589E-E006-841DCF5D6E6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5128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BD34-8681-6F81-CB08-B069514B87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24FE91-D70E-6488-871F-0CD1658DA5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BE737E-32CB-DA99-4166-DB48EF777F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0FB721-EF5F-3D90-4684-539EBFF44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B2F3C-1E69-C507-0FE5-E945552DD4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9D3B45-3F11-CDF2-D238-4BF22779CEA1}"/>
              </a:ext>
            </a:extLst>
          </p:cNvPr>
          <p:cNvSpPr>
            <a:spLocks noGrp="1"/>
          </p:cNvSpPr>
          <p:nvPr>
            <p:ph type="dt" sz="half" idx="10"/>
          </p:nvPr>
        </p:nvSpPr>
        <p:spPr/>
        <p:txBody>
          <a:bodyPr/>
          <a:lstStyle/>
          <a:p>
            <a:fld id="{CD28C161-7DED-44D8-AF09-FA14905D3845}" type="datetimeFigureOut">
              <a:rPr lang="en-US" smtClean="0"/>
              <a:t>2/19/2023</a:t>
            </a:fld>
            <a:endParaRPr lang="en-US"/>
          </a:p>
        </p:txBody>
      </p:sp>
      <p:sp>
        <p:nvSpPr>
          <p:cNvPr id="8" name="Footer Placeholder 7">
            <a:extLst>
              <a:ext uri="{FF2B5EF4-FFF2-40B4-BE49-F238E27FC236}">
                <a16:creationId xmlns:a16="http://schemas.microsoft.com/office/drawing/2014/main" id="{F490DBBB-1A94-779A-BC6D-59EEA49C7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8BAE2-8FEB-4DA2-6A77-918043DFD35D}"/>
              </a:ext>
            </a:extLst>
          </p:cNvPr>
          <p:cNvSpPr>
            <a:spLocks noGrp="1"/>
          </p:cNvSpPr>
          <p:nvPr>
            <p:ph type="sldNum" sz="quarter" idx="12"/>
          </p:nvPr>
        </p:nvSpPr>
        <p:spPr/>
        <p:txBody>
          <a:bodyPr/>
          <a:lstStyle/>
          <a:p>
            <a:fld id="{CD8C1332-3FD5-4961-AA73-481AF048DC30}" type="slidenum">
              <a:rPr lang="en-US" smtClean="0"/>
              <a:t>‹#›</a:t>
            </a:fld>
            <a:endParaRPr lang="en-US"/>
          </a:p>
        </p:txBody>
      </p:sp>
      <p:sp>
        <p:nvSpPr>
          <p:cNvPr id="10" name="Graphic 15">
            <a:extLst>
              <a:ext uri="{FF2B5EF4-FFF2-40B4-BE49-F238E27FC236}">
                <a16:creationId xmlns:a16="http://schemas.microsoft.com/office/drawing/2014/main" id="{2093387D-26A2-4E4E-8259-B1FF6C94ED10}"/>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1" name="Graphic 16">
            <a:extLst>
              <a:ext uri="{FF2B5EF4-FFF2-40B4-BE49-F238E27FC236}">
                <a16:creationId xmlns:a16="http://schemas.microsoft.com/office/drawing/2014/main" id="{E00727D2-4276-F05E-B179-78BEF9E6F7C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Graphic 14">
            <a:extLst>
              <a:ext uri="{FF2B5EF4-FFF2-40B4-BE49-F238E27FC236}">
                <a16:creationId xmlns:a16="http://schemas.microsoft.com/office/drawing/2014/main" id="{7568912E-B944-51A2-4286-CAE86F733C3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252344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4834-6491-D0DE-5F7B-E2BB617C4B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76191-7647-16AB-2490-DB4F4B54235F}"/>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ABC6AF1C-C8EC-15AA-D25A-434EFE74029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AACBCDB-B152-C121-7E79-A4CDED3D415A}"/>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501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D803F-32C4-731E-872C-AEFE73CA826A}"/>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3F86759D-D8FF-D6DC-9134-6DEC7BD5CD4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C51B4C8-613C-E75E-8AA2-8F9238A88054}"/>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92103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A477-194F-4811-0518-D9B3A5080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D25725-205E-BCF3-5091-3DD0E7D0C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D6E79E-A34D-E4B8-3945-3653F0722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75FF4-01D2-E133-F36B-B40169A6049F}"/>
              </a:ext>
            </a:extLst>
          </p:cNvPr>
          <p:cNvSpPr>
            <a:spLocks noGrp="1"/>
          </p:cNvSpPr>
          <p:nvPr>
            <p:ph type="dt" sz="half" idx="10"/>
          </p:nvPr>
        </p:nvSpPr>
        <p:spPr/>
        <p:txBody>
          <a:bodyPr/>
          <a:lstStyle/>
          <a:p>
            <a:r>
              <a:rPr lang="en-US"/>
              <a:t>9/3/20XX</a:t>
            </a:r>
            <a:endParaRPr lang="en-US" dirty="0"/>
          </a:p>
        </p:txBody>
      </p:sp>
      <p:sp>
        <p:nvSpPr>
          <p:cNvPr id="6" name="Footer Placeholder 5">
            <a:extLst>
              <a:ext uri="{FF2B5EF4-FFF2-40B4-BE49-F238E27FC236}">
                <a16:creationId xmlns:a16="http://schemas.microsoft.com/office/drawing/2014/main" id="{CB1D0FC8-B63B-AB34-A92D-F11E2FCCEB6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90CEAE64-901F-882E-DA1C-19F786F90A4D}"/>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61553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53DF-213B-AF66-AF69-050066EC2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825731-0EB8-92E8-B6BC-7C4D34BDE0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EEFFD3-6658-4D63-BE8F-1EE8A9CF2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9EA8F-5D50-AEDA-9D56-5CFA50579A0F}"/>
              </a:ext>
            </a:extLst>
          </p:cNvPr>
          <p:cNvSpPr>
            <a:spLocks noGrp="1"/>
          </p:cNvSpPr>
          <p:nvPr>
            <p:ph type="dt" sz="half" idx="10"/>
          </p:nvPr>
        </p:nvSpPr>
        <p:spPr/>
        <p:txBody>
          <a:bodyPr/>
          <a:lstStyle/>
          <a:p>
            <a:r>
              <a:rPr lang="en-US"/>
              <a:t>9/3/20XX</a:t>
            </a:r>
            <a:endParaRPr lang="en-US" dirty="0"/>
          </a:p>
        </p:txBody>
      </p:sp>
      <p:sp>
        <p:nvSpPr>
          <p:cNvPr id="6" name="Footer Placeholder 5">
            <a:extLst>
              <a:ext uri="{FF2B5EF4-FFF2-40B4-BE49-F238E27FC236}">
                <a16:creationId xmlns:a16="http://schemas.microsoft.com/office/drawing/2014/main" id="{3D622F4B-9F9A-98A2-A403-7374E71364F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1270B370-EABB-98A0-E3C1-769827C4395D}"/>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40795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CB3D4-2D9C-F7EF-2BBA-31B35A580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76FDCB-DE63-2F7A-CB44-67FCF491E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C0455-0004-59F1-9F8B-9FB14C7A0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9/3/20XX</a:t>
            </a:r>
            <a:endParaRPr lang="en-US" dirty="0"/>
          </a:p>
        </p:txBody>
      </p:sp>
      <p:sp>
        <p:nvSpPr>
          <p:cNvPr id="5" name="Footer Placeholder 4">
            <a:extLst>
              <a:ext uri="{FF2B5EF4-FFF2-40B4-BE49-F238E27FC236}">
                <a16:creationId xmlns:a16="http://schemas.microsoft.com/office/drawing/2014/main" id="{967F292C-81B1-CAF4-DB2B-173189F242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FF2FEC89-3DA2-9A4F-D9FF-00A0126B27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89006370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17" r:id="rId12"/>
    <p:sldLayoutId id="2147483710" r:id="rId13"/>
    <p:sldLayoutId id="2147483713" r:id="rId14"/>
    <p:sldLayoutId id="2147483714" r:id="rId15"/>
    <p:sldLayoutId id="2147483715"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eithSmith89/ANA500.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7" y="594360"/>
            <a:ext cx="6457019" cy="2843784"/>
          </a:xfrm>
        </p:spPr>
        <p:txBody>
          <a:bodyPr>
            <a:normAutofit/>
          </a:bodyPr>
          <a:lstStyle/>
          <a:p>
            <a:r>
              <a:rPr lang="en-US" spc="400" dirty="0"/>
              <a:t>Medical Costs Prediction</a:t>
            </a:r>
            <a:br>
              <a:rPr lang="en-US" spc="400" dirty="0"/>
            </a:br>
            <a:r>
              <a:rPr lang="en-US" sz="4000" spc="400" dirty="0"/>
              <a:t>Micro-Project #3</a:t>
            </a:r>
            <a:br>
              <a:rPr lang="en-US" sz="4000" spc="400" dirty="0"/>
            </a:br>
            <a:r>
              <a:rPr lang="en-US" sz="1300" spc="400" dirty="0">
                <a:hlinkClick r:id="rId2"/>
              </a:rPr>
              <a:t>https://github.com/KeithSmith89/ANA500.git</a:t>
            </a:r>
            <a:endParaRPr lang="en-US" sz="13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Keith D. Smith</a:t>
            </a:r>
          </a:p>
          <a:p>
            <a:r>
              <a:rPr lang="en-US" dirty="0"/>
              <a:t>February 19, 2023</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04AA-CE0C-1BF9-9641-E1FEFBFE50CF}"/>
              </a:ext>
            </a:extLst>
          </p:cNvPr>
          <p:cNvSpPr>
            <a:spLocks noGrp="1"/>
          </p:cNvSpPr>
          <p:nvPr>
            <p:ph type="title"/>
          </p:nvPr>
        </p:nvSpPr>
        <p:spPr/>
        <p:txBody>
          <a:bodyPr/>
          <a:lstStyle/>
          <a:p>
            <a:r>
              <a:rPr lang="en-US" dirty="0"/>
              <a:t>Prepare</a:t>
            </a:r>
          </a:p>
        </p:txBody>
      </p:sp>
      <p:sp>
        <p:nvSpPr>
          <p:cNvPr id="4" name="Date Placeholder 3">
            <a:extLst>
              <a:ext uri="{FF2B5EF4-FFF2-40B4-BE49-F238E27FC236}">
                <a16:creationId xmlns:a16="http://schemas.microsoft.com/office/drawing/2014/main" id="{9B4A59C1-07F2-BC96-05A3-0C5313A36180}"/>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FB954739-E268-4B74-4AE8-A278825F648B}"/>
              </a:ext>
            </a:extLst>
          </p:cNvPr>
          <p:cNvSpPr>
            <a:spLocks noGrp="1"/>
          </p:cNvSpPr>
          <p:nvPr>
            <p:ph type="sldNum" sz="quarter" idx="12"/>
          </p:nvPr>
        </p:nvSpPr>
        <p:spPr/>
        <p:txBody>
          <a:bodyPr/>
          <a:lstStyle/>
          <a:p>
            <a:fld id="{D8DA9DAA-006C-4F4B-980E-E3DF019B24E2}" type="slidenum">
              <a:rPr lang="en-US" smtClean="0"/>
              <a:pPr/>
              <a:t>10</a:t>
            </a:fld>
            <a:endParaRPr lang="en-US" dirty="0"/>
          </a:p>
        </p:txBody>
      </p:sp>
      <p:pic>
        <p:nvPicPr>
          <p:cNvPr id="11" name="Content Placeholder 10">
            <a:extLst>
              <a:ext uri="{FF2B5EF4-FFF2-40B4-BE49-F238E27FC236}">
                <a16:creationId xmlns:a16="http://schemas.microsoft.com/office/drawing/2014/main" id="{35F5815A-E4A6-47E2-805B-CFD314246901}"/>
              </a:ext>
            </a:extLst>
          </p:cNvPr>
          <p:cNvPicPr>
            <a:picLocks noGrp="1" noChangeAspect="1"/>
          </p:cNvPicPr>
          <p:nvPr>
            <p:ph idx="1"/>
          </p:nvPr>
        </p:nvPicPr>
        <p:blipFill>
          <a:blip r:embed="rId2"/>
          <a:stretch>
            <a:fillRect/>
          </a:stretch>
        </p:blipFill>
        <p:spPr>
          <a:xfrm>
            <a:off x="668667" y="1363134"/>
            <a:ext cx="10431331" cy="1955800"/>
          </a:xfrm>
        </p:spPr>
      </p:pic>
      <p:pic>
        <p:nvPicPr>
          <p:cNvPr id="13" name="Picture 12">
            <a:extLst>
              <a:ext uri="{FF2B5EF4-FFF2-40B4-BE49-F238E27FC236}">
                <a16:creationId xmlns:a16="http://schemas.microsoft.com/office/drawing/2014/main" id="{8A663C48-695D-60F9-24AC-F188253D9B75}"/>
              </a:ext>
            </a:extLst>
          </p:cNvPr>
          <p:cNvPicPr>
            <a:picLocks noChangeAspect="1"/>
          </p:cNvPicPr>
          <p:nvPr/>
        </p:nvPicPr>
        <p:blipFill>
          <a:blip r:embed="rId3"/>
          <a:stretch>
            <a:fillRect/>
          </a:stretch>
        </p:blipFill>
        <p:spPr>
          <a:xfrm>
            <a:off x="668667" y="3539068"/>
            <a:ext cx="10321066" cy="2552786"/>
          </a:xfrm>
          <a:prstGeom prst="rect">
            <a:avLst/>
          </a:prstGeom>
        </p:spPr>
      </p:pic>
    </p:spTree>
    <p:extLst>
      <p:ext uri="{BB962C8B-B14F-4D97-AF65-F5344CB8AC3E}">
        <p14:creationId xmlns:p14="http://schemas.microsoft.com/office/powerpoint/2010/main" val="4131156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6997-F4D7-FAB7-2A59-3BF1254FA954}"/>
              </a:ext>
            </a:extLst>
          </p:cNvPr>
          <p:cNvSpPr>
            <a:spLocks noGrp="1"/>
          </p:cNvSpPr>
          <p:nvPr>
            <p:ph type="title"/>
          </p:nvPr>
        </p:nvSpPr>
        <p:spPr/>
        <p:txBody>
          <a:bodyPr/>
          <a:lstStyle/>
          <a:p>
            <a:r>
              <a:rPr lang="en-US" dirty="0"/>
              <a:t>Prepare</a:t>
            </a:r>
          </a:p>
        </p:txBody>
      </p:sp>
      <p:sp>
        <p:nvSpPr>
          <p:cNvPr id="4" name="Date Placeholder 3">
            <a:extLst>
              <a:ext uri="{FF2B5EF4-FFF2-40B4-BE49-F238E27FC236}">
                <a16:creationId xmlns:a16="http://schemas.microsoft.com/office/drawing/2014/main" id="{9334C91D-4C2B-5A26-3F34-21E88A870F0E}"/>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AC1450DC-CB03-DC64-6977-1D884A3CE87E}"/>
              </a:ext>
            </a:extLst>
          </p:cNvPr>
          <p:cNvSpPr>
            <a:spLocks noGrp="1"/>
          </p:cNvSpPr>
          <p:nvPr>
            <p:ph type="sldNum" sz="quarter" idx="12"/>
          </p:nvPr>
        </p:nvSpPr>
        <p:spPr/>
        <p:txBody>
          <a:bodyPr/>
          <a:lstStyle/>
          <a:p>
            <a:fld id="{D8DA9DAA-006C-4F4B-980E-E3DF019B24E2}" type="slidenum">
              <a:rPr lang="en-US" smtClean="0"/>
              <a:pPr/>
              <a:t>11</a:t>
            </a:fld>
            <a:endParaRPr lang="en-US" dirty="0"/>
          </a:p>
        </p:txBody>
      </p:sp>
      <p:pic>
        <p:nvPicPr>
          <p:cNvPr id="9" name="Content Placeholder 8">
            <a:extLst>
              <a:ext uri="{FF2B5EF4-FFF2-40B4-BE49-F238E27FC236}">
                <a16:creationId xmlns:a16="http://schemas.microsoft.com/office/drawing/2014/main" id="{FA9F5046-E7C8-606F-2567-FFA6C4D25CBD}"/>
              </a:ext>
            </a:extLst>
          </p:cNvPr>
          <p:cNvPicPr>
            <a:picLocks noGrp="1" noChangeAspect="1"/>
          </p:cNvPicPr>
          <p:nvPr>
            <p:ph idx="1"/>
          </p:nvPr>
        </p:nvPicPr>
        <p:blipFill>
          <a:blip r:embed="rId2"/>
          <a:stretch>
            <a:fillRect/>
          </a:stretch>
        </p:blipFill>
        <p:spPr>
          <a:xfrm>
            <a:off x="522616" y="1764843"/>
            <a:ext cx="10469436" cy="4060224"/>
          </a:xfrm>
        </p:spPr>
      </p:pic>
    </p:spTree>
    <p:extLst>
      <p:ext uri="{BB962C8B-B14F-4D97-AF65-F5344CB8AC3E}">
        <p14:creationId xmlns:p14="http://schemas.microsoft.com/office/powerpoint/2010/main" val="396509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4658-A0DB-75E2-7ABF-4194ACADB092}"/>
              </a:ext>
            </a:extLst>
          </p:cNvPr>
          <p:cNvSpPr>
            <a:spLocks noGrp="1"/>
          </p:cNvSpPr>
          <p:nvPr>
            <p:ph type="title"/>
          </p:nvPr>
        </p:nvSpPr>
        <p:spPr>
          <a:xfrm>
            <a:off x="838200" y="365125"/>
            <a:ext cx="10083800" cy="625475"/>
          </a:xfrm>
        </p:spPr>
        <p:txBody>
          <a:bodyPr>
            <a:normAutofit fontScale="90000"/>
          </a:bodyPr>
          <a:lstStyle/>
          <a:p>
            <a:r>
              <a:rPr lang="en-US" dirty="0"/>
              <a:t>Prepare (Visualization)</a:t>
            </a:r>
          </a:p>
        </p:txBody>
      </p:sp>
      <p:sp>
        <p:nvSpPr>
          <p:cNvPr id="6" name="Slide Number Placeholder 5">
            <a:extLst>
              <a:ext uri="{FF2B5EF4-FFF2-40B4-BE49-F238E27FC236}">
                <a16:creationId xmlns:a16="http://schemas.microsoft.com/office/drawing/2014/main" id="{83676F61-00DC-4812-F4EB-C6A31D2CBC99}"/>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
        <p:nvSpPr>
          <p:cNvPr id="3" name="TextBox 2">
            <a:extLst>
              <a:ext uri="{FF2B5EF4-FFF2-40B4-BE49-F238E27FC236}">
                <a16:creationId xmlns:a16="http://schemas.microsoft.com/office/drawing/2014/main" id="{B37CF506-5892-6C82-8172-AD40458B860A}"/>
              </a:ext>
            </a:extLst>
          </p:cNvPr>
          <p:cNvSpPr txBox="1"/>
          <p:nvPr/>
        </p:nvSpPr>
        <p:spPr>
          <a:xfrm>
            <a:off x="838200" y="5833533"/>
            <a:ext cx="9905999" cy="1015663"/>
          </a:xfrm>
          <a:prstGeom prst="rect">
            <a:avLst/>
          </a:prstGeom>
          <a:noFill/>
        </p:spPr>
        <p:txBody>
          <a:bodyPr wrap="square" rtlCol="0">
            <a:spAutoFit/>
          </a:bodyPr>
          <a:lstStyle/>
          <a:p>
            <a:r>
              <a:rPr lang="en-US" sz="1200" dirty="0"/>
              <a:t>The histograms represent the distribution of the numerical predictors.  Age is fairly normally distributed with the exception of younger individuals.  BMI is normally distributed.  Charges appear to have outliers.  Children is really a discrete variable as it represents count data.  The scatterplot matrix is valuable to compare the continuous data with the target, charges.  For example, BMI appears to have a positive non-linear correlation with charges.  Finally, the heat map is a visual representation of Pearson’s R which depicts correlation.  Age and BMI appear to have the highest correlation among the numerical variables with charges.</a:t>
            </a:r>
          </a:p>
        </p:txBody>
      </p:sp>
      <p:pic>
        <p:nvPicPr>
          <p:cNvPr id="10" name="Picture 9">
            <a:extLst>
              <a:ext uri="{FF2B5EF4-FFF2-40B4-BE49-F238E27FC236}">
                <a16:creationId xmlns:a16="http://schemas.microsoft.com/office/drawing/2014/main" id="{D9DFC3B5-DF7E-B03A-502D-D4067FF6E2C6}"/>
              </a:ext>
            </a:extLst>
          </p:cNvPr>
          <p:cNvPicPr>
            <a:picLocks noChangeAspect="1"/>
          </p:cNvPicPr>
          <p:nvPr/>
        </p:nvPicPr>
        <p:blipFill>
          <a:blip r:embed="rId2"/>
          <a:stretch>
            <a:fillRect/>
          </a:stretch>
        </p:blipFill>
        <p:spPr>
          <a:xfrm>
            <a:off x="579815" y="1148106"/>
            <a:ext cx="9745435" cy="2648320"/>
          </a:xfrm>
          <a:prstGeom prst="rect">
            <a:avLst/>
          </a:prstGeom>
        </p:spPr>
      </p:pic>
      <p:pic>
        <p:nvPicPr>
          <p:cNvPr id="14" name="Picture 13">
            <a:extLst>
              <a:ext uri="{FF2B5EF4-FFF2-40B4-BE49-F238E27FC236}">
                <a16:creationId xmlns:a16="http://schemas.microsoft.com/office/drawing/2014/main" id="{89960135-BA88-81DC-AB50-AFC2C8AE76AF}"/>
              </a:ext>
            </a:extLst>
          </p:cNvPr>
          <p:cNvPicPr>
            <a:picLocks noChangeAspect="1"/>
          </p:cNvPicPr>
          <p:nvPr/>
        </p:nvPicPr>
        <p:blipFill>
          <a:blip r:embed="rId3"/>
          <a:stretch>
            <a:fillRect/>
          </a:stretch>
        </p:blipFill>
        <p:spPr>
          <a:xfrm>
            <a:off x="4430639" y="2421467"/>
            <a:ext cx="6203494" cy="2936860"/>
          </a:xfrm>
          <a:prstGeom prst="rect">
            <a:avLst/>
          </a:prstGeom>
        </p:spPr>
      </p:pic>
      <p:pic>
        <p:nvPicPr>
          <p:cNvPr id="18" name="Picture 17">
            <a:extLst>
              <a:ext uri="{FF2B5EF4-FFF2-40B4-BE49-F238E27FC236}">
                <a16:creationId xmlns:a16="http://schemas.microsoft.com/office/drawing/2014/main" id="{13067292-278B-B3CC-D4AC-57D10DFA57F8}"/>
              </a:ext>
            </a:extLst>
          </p:cNvPr>
          <p:cNvPicPr>
            <a:picLocks noChangeAspect="1"/>
          </p:cNvPicPr>
          <p:nvPr/>
        </p:nvPicPr>
        <p:blipFill>
          <a:blip r:embed="rId4"/>
          <a:stretch>
            <a:fillRect/>
          </a:stretch>
        </p:blipFill>
        <p:spPr>
          <a:xfrm>
            <a:off x="1356818" y="3820590"/>
            <a:ext cx="2296819" cy="2012943"/>
          </a:xfrm>
          <a:prstGeom prst="rect">
            <a:avLst/>
          </a:prstGeom>
        </p:spPr>
      </p:pic>
    </p:spTree>
    <p:extLst>
      <p:ext uri="{BB962C8B-B14F-4D97-AF65-F5344CB8AC3E}">
        <p14:creationId xmlns:p14="http://schemas.microsoft.com/office/powerpoint/2010/main" val="45448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83A0-F596-904B-87CB-49F521DAB1C9}"/>
              </a:ext>
            </a:extLst>
          </p:cNvPr>
          <p:cNvSpPr>
            <a:spLocks noGrp="1"/>
          </p:cNvSpPr>
          <p:nvPr>
            <p:ph type="title"/>
          </p:nvPr>
        </p:nvSpPr>
        <p:spPr/>
        <p:txBody>
          <a:bodyPr/>
          <a:lstStyle/>
          <a:p>
            <a:r>
              <a:rPr lang="en-US" dirty="0"/>
              <a:t>Prepare (Visualization)</a:t>
            </a:r>
          </a:p>
        </p:txBody>
      </p:sp>
      <p:sp>
        <p:nvSpPr>
          <p:cNvPr id="5" name="Date Placeholder 4">
            <a:extLst>
              <a:ext uri="{FF2B5EF4-FFF2-40B4-BE49-F238E27FC236}">
                <a16:creationId xmlns:a16="http://schemas.microsoft.com/office/drawing/2014/main" id="{1E32CF93-FC35-5030-9C49-ED447E2607AA}"/>
              </a:ext>
            </a:extLst>
          </p:cNvPr>
          <p:cNvSpPr>
            <a:spLocks noGrp="1"/>
          </p:cNvSpPr>
          <p:nvPr>
            <p:ph type="dt" sz="half" idx="10"/>
          </p:nvPr>
        </p:nvSpPr>
        <p:spPr/>
        <p:txBody>
          <a:bodyPr/>
          <a:lstStyle/>
          <a:p>
            <a:r>
              <a:rPr lang="en-US" dirty="0"/>
              <a:t>Keith D. Smith</a:t>
            </a:r>
          </a:p>
        </p:txBody>
      </p:sp>
      <p:sp>
        <p:nvSpPr>
          <p:cNvPr id="7" name="Slide Number Placeholder 6">
            <a:extLst>
              <a:ext uri="{FF2B5EF4-FFF2-40B4-BE49-F238E27FC236}">
                <a16:creationId xmlns:a16="http://schemas.microsoft.com/office/drawing/2014/main" id="{D55D9858-9BD3-D306-0DFC-692F2BAB4D4F}"/>
              </a:ext>
            </a:extLst>
          </p:cNvPr>
          <p:cNvSpPr>
            <a:spLocks noGrp="1"/>
          </p:cNvSpPr>
          <p:nvPr>
            <p:ph type="sldNum" sz="quarter" idx="12"/>
          </p:nvPr>
        </p:nvSpPr>
        <p:spPr/>
        <p:txBody>
          <a:bodyPr/>
          <a:lstStyle/>
          <a:p>
            <a:fld id="{CD8C1332-3FD5-4961-AA73-481AF048DC30}" type="slidenum">
              <a:rPr lang="en-US" smtClean="0"/>
              <a:t>13</a:t>
            </a:fld>
            <a:endParaRPr lang="en-US"/>
          </a:p>
        </p:txBody>
      </p:sp>
      <p:pic>
        <p:nvPicPr>
          <p:cNvPr id="9" name="Picture 8">
            <a:extLst>
              <a:ext uri="{FF2B5EF4-FFF2-40B4-BE49-F238E27FC236}">
                <a16:creationId xmlns:a16="http://schemas.microsoft.com/office/drawing/2014/main" id="{CCB224D8-70DD-21C7-CBA2-A509BA06CF67}"/>
              </a:ext>
            </a:extLst>
          </p:cNvPr>
          <p:cNvPicPr>
            <a:picLocks noChangeAspect="1"/>
          </p:cNvPicPr>
          <p:nvPr/>
        </p:nvPicPr>
        <p:blipFill>
          <a:blip r:embed="rId2"/>
          <a:stretch>
            <a:fillRect/>
          </a:stretch>
        </p:blipFill>
        <p:spPr>
          <a:xfrm>
            <a:off x="538542" y="1264479"/>
            <a:ext cx="7700583" cy="3293908"/>
          </a:xfrm>
          <a:prstGeom prst="rect">
            <a:avLst/>
          </a:prstGeom>
        </p:spPr>
      </p:pic>
      <p:pic>
        <p:nvPicPr>
          <p:cNvPr id="11" name="Picture 10">
            <a:extLst>
              <a:ext uri="{FF2B5EF4-FFF2-40B4-BE49-F238E27FC236}">
                <a16:creationId xmlns:a16="http://schemas.microsoft.com/office/drawing/2014/main" id="{46FC38AF-E83C-4E42-BD55-4CD412C3D813}"/>
              </a:ext>
            </a:extLst>
          </p:cNvPr>
          <p:cNvPicPr>
            <a:picLocks noChangeAspect="1"/>
          </p:cNvPicPr>
          <p:nvPr/>
        </p:nvPicPr>
        <p:blipFill>
          <a:blip r:embed="rId3"/>
          <a:stretch>
            <a:fillRect/>
          </a:stretch>
        </p:blipFill>
        <p:spPr>
          <a:xfrm>
            <a:off x="8337996" y="1264479"/>
            <a:ext cx="3754293" cy="2343339"/>
          </a:xfrm>
          <a:prstGeom prst="rect">
            <a:avLst/>
          </a:prstGeom>
        </p:spPr>
      </p:pic>
      <p:pic>
        <p:nvPicPr>
          <p:cNvPr id="13" name="Picture 12">
            <a:extLst>
              <a:ext uri="{FF2B5EF4-FFF2-40B4-BE49-F238E27FC236}">
                <a16:creationId xmlns:a16="http://schemas.microsoft.com/office/drawing/2014/main" id="{08F3BB21-4E7E-7446-0CBD-58ECE8B5CB7C}"/>
              </a:ext>
            </a:extLst>
          </p:cNvPr>
          <p:cNvPicPr>
            <a:picLocks noChangeAspect="1"/>
          </p:cNvPicPr>
          <p:nvPr/>
        </p:nvPicPr>
        <p:blipFill>
          <a:blip r:embed="rId4"/>
          <a:stretch>
            <a:fillRect/>
          </a:stretch>
        </p:blipFill>
        <p:spPr>
          <a:xfrm>
            <a:off x="8239125" y="3626868"/>
            <a:ext cx="3754293" cy="2251245"/>
          </a:xfrm>
          <a:prstGeom prst="rect">
            <a:avLst/>
          </a:prstGeom>
        </p:spPr>
      </p:pic>
      <p:pic>
        <p:nvPicPr>
          <p:cNvPr id="15" name="Picture 14">
            <a:extLst>
              <a:ext uri="{FF2B5EF4-FFF2-40B4-BE49-F238E27FC236}">
                <a16:creationId xmlns:a16="http://schemas.microsoft.com/office/drawing/2014/main" id="{D53253E5-1796-353A-4BE6-3ABBE4B811C3}"/>
              </a:ext>
            </a:extLst>
          </p:cNvPr>
          <p:cNvPicPr>
            <a:picLocks noChangeAspect="1"/>
          </p:cNvPicPr>
          <p:nvPr/>
        </p:nvPicPr>
        <p:blipFill>
          <a:blip r:embed="rId5"/>
          <a:stretch>
            <a:fillRect/>
          </a:stretch>
        </p:blipFill>
        <p:spPr>
          <a:xfrm>
            <a:off x="4995546" y="4613913"/>
            <a:ext cx="3615054" cy="2107562"/>
          </a:xfrm>
          <a:prstGeom prst="rect">
            <a:avLst/>
          </a:prstGeom>
        </p:spPr>
      </p:pic>
      <p:sp>
        <p:nvSpPr>
          <p:cNvPr id="16" name="TextBox 15">
            <a:extLst>
              <a:ext uri="{FF2B5EF4-FFF2-40B4-BE49-F238E27FC236}">
                <a16:creationId xmlns:a16="http://schemas.microsoft.com/office/drawing/2014/main" id="{1A1C2DF8-8261-062D-1B74-DA7EB5F6EC1E}"/>
              </a:ext>
            </a:extLst>
          </p:cNvPr>
          <p:cNvSpPr txBox="1"/>
          <p:nvPr/>
        </p:nvSpPr>
        <p:spPr>
          <a:xfrm>
            <a:off x="838200" y="4467225"/>
            <a:ext cx="3971925" cy="1384995"/>
          </a:xfrm>
          <a:prstGeom prst="rect">
            <a:avLst/>
          </a:prstGeom>
          <a:noFill/>
        </p:spPr>
        <p:txBody>
          <a:bodyPr wrap="square" rtlCol="0">
            <a:spAutoFit/>
          </a:bodyPr>
          <a:lstStyle/>
          <a:p>
            <a:r>
              <a:rPr lang="en-US" sz="1200" dirty="0"/>
              <a:t>The bar graphs represent the distribution of categorical variables.  The distribution appears to be similar among sex and region but is imbalanced with respect to smoker.  The boxplots depict the group differences among the categorical variables with respect to the target, charges.  There appears to be a group difference for charges based on region and smoking status.</a:t>
            </a:r>
          </a:p>
        </p:txBody>
      </p:sp>
    </p:spTree>
    <p:extLst>
      <p:ext uri="{BB962C8B-B14F-4D97-AF65-F5344CB8AC3E}">
        <p14:creationId xmlns:p14="http://schemas.microsoft.com/office/powerpoint/2010/main" val="8309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DE53-C47D-3B35-6750-7CD3C2896E70}"/>
              </a:ext>
            </a:extLst>
          </p:cNvPr>
          <p:cNvSpPr>
            <a:spLocks noGrp="1"/>
          </p:cNvSpPr>
          <p:nvPr>
            <p:ph type="title"/>
          </p:nvPr>
        </p:nvSpPr>
        <p:spPr/>
        <p:txBody>
          <a:bodyPr/>
          <a:lstStyle/>
          <a:p>
            <a:r>
              <a:rPr lang="en-US" dirty="0"/>
              <a:t>Predictive Analysis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777AEF-0304-DFAC-8894-F088D913E13F}"/>
                  </a:ext>
                </a:extLst>
              </p:cNvPr>
              <p:cNvSpPr>
                <a:spLocks noGrp="1"/>
              </p:cNvSpPr>
              <p:nvPr>
                <p:ph idx="1"/>
              </p:nvPr>
            </p:nvSpPr>
            <p:spPr>
              <a:xfrm>
                <a:off x="838200" y="1847850"/>
                <a:ext cx="10515600" cy="4351338"/>
              </a:xfrm>
            </p:spPr>
            <p:txBody>
              <a:bodyPr/>
              <a:lstStyle/>
              <a:p>
                <a:r>
                  <a:rPr lang="en-US" dirty="0"/>
                  <a:t>Based on Ordinary Least Squares (OLS) which seeks to minimize error terms of a continuous response variable</a:t>
                </a: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rPr>
                          <m:t>β</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l-GR" i="1">
                            <a:latin typeface="Cambria Math" panose="02040503050406030204" pitchFamily="18" charset="0"/>
                          </a:rPr>
                          <m:t>β</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endParaRPr lang="en-US" dirty="0"/>
              </a:p>
            </p:txBody>
          </p:sp>
        </mc:Choice>
        <mc:Fallback>
          <p:sp>
            <p:nvSpPr>
              <p:cNvPr id="3" name="Content Placeholder 2">
                <a:extLst>
                  <a:ext uri="{FF2B5EF4-FFF2-40B4-BE49-F238E27FC236}">
                    <a16:creationId xmlns:a16="http://schemas.microsoft.com/office/drawing/2014/main" id="{D0777AEF-0304-DFAC-8894-F088D913E13F}"/>
                  </a:ext>
                </a:extLst>
              </p:cNvPr>
              <p:cNvSpPr>
                <a:spLocks noGrp="1" noRot="1" noChangeAspect="1" noMove="1" noResize="1" noEditPoints="1" noAdjustHandles="1" noChangeArrowheads="1" noChangeShapeType="1" noTextEdit="1"/>
              </p:cNvSpPr>
              <p:nvPr>
                <p:ph idx="1"/>
              </p:nvPr>
            </p:nvSpPr>
            <p:spPr>
              <a:xfrm>
                <a:off x="838200" y="1847850"/>
                <a:ext cx="10515600" cy="4351338"/>
              </a:xfrm>
              <a:blipFill>
                <a:blip r:embed="rId2"/>
                <a:stretch>
                  <a:fillRect l="-1043" t="-2241" r="-6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11608B1-918E-D0D4-8576-53A634B87B12}"/>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86727E88-8DBE-E9CC-94B2-CDF7E960C1A2}"/>
              </a:ext>
            </a:extLst>
          </p:cNvPr>
          <p:cNvSpPr>
            <a:spLocks noGrp="1"/>
          </p:cNvSpPr>
          <p:nvPr>
            <p:ph type="sldNum" sz="quarter" idx="12"/>
          </p:nvPr>
        </p:nvSpPr>
        <p:spPr/>
        <p:txBody>
          <a:bodyPr/>
          <a:lstStyle/>
          <a:p>
            <a:fld id="{D8DA9DAA-006C-4F4B-980E-E3DF019B24E2}" type="slidenum">
              <a:rPr lang="en-US" smtClean="0"/>
              <a:t>14</a:t>
            </a:fld>
            <a:endParaRPr lang="en-US" dirty="0"/>
          </a:p>
        </p:txBody>
      </p:sp>
      <p:pic>
        <p:nvPicPr>
          <p:cNvPr id="7" name="Picture 6">
            <a:extLst>
              <a:ext uri="{FF2B5EF4-FFF2-40B4-BE49-F238E27FC236}">
                <a16:creationId xmlns:a16="http://schemas.microsoft.com/office/drawing/2014/main" id="{61B00147-6C6D-B2FF-315A-C2E90DE1831D}"/>
              </a:ext>
            </a:extLst>
          </p:cNvPr>
          <p:cNvPicPr>
            <a:picLocks noChangeAspect="1"/>
          </p:cNvPicPr>
          <p:nvPr/>
        </p:nvPicPr>
        <p:blipFill>
          <a:blip r:embed="rId3"/>
          <a:stretch>
            <a:fillRect/>
          </a:stretch>
        </p:blipFill>
        <p:spPr>
          <a:xfrm>
            <a:off x="4419599" y="2836596"/>
            <a:ext cx="4305719" cy="3519754"/>
          </a:xfrm>
          <a:prstGeom prst="rect">
            <a:avLst/>
          </a:prstGeom>
        </p:spPr>
      </p:pic>
    </p:spTree>
    <p:extLst>
      <p:ext uri="{BB962C8B-B14F-4D97-AF65-F5344CB8AC3E}">
        <p14:creationId xmlns:p14="http://schemas.microsoft.com/office/powerpoint/2010/main" val="256533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659E-09E3-84C0-BA33-AC15B91399D3}"/>
              </a:ext>
            </a:extLst>
          </p:cNvPr>
          <p:cNvSpPr>
            <a:spLocks noGrp="1"/>
          </p:cNvSpPr>
          <p:nvPr>
            <p:ph type="title"/>
          </p:nvPr>
        </p:nvSpPr>
        <p:spPr/>
        <p:txBody>
          <a:bodyPr/>
          <a:lstStyle/>
          <a:p>
            <a:r>
              <a:rPr lang="en-US" dirty="0"/>
              <a:t>Predictive Analysis (Decision Tree Regression)</a:t>
            </a:r>
          </a:p>
        </p:txBody>
      </p:sp>
      <p:sp>
        <p:nvSpPr>
          <p:cNvPr id="3" name="Content Placeholder 2">
            <a:extLst>
              <a:ext uri="{FF2B5EF4-FFF2-40B4-BE49-F238E27FC236}">
                <a16:creationId xmlns:a16="http://schemas.microsoft.com/office/drawing/2014/main" id="{B38E85E0-F756-490F-82C0-D9FD5957E8B6}"/>
              </a:ext>
            </a:extLst>
          </p:cNvPr>
          <p:cNvSpPr>
            <a:spLocks noGrp="1"/>
          </p:cNvSpPr>
          <p:nvPr>
            <p:ph idx="1"/>
          </p:nvPr>
        </p:nvSpPr>
        <p:spPr/>
        <p:txBody>
          <a:bodyPr/>
          <a:lstStyle/>
          <a:p>
            <a:r>
              <a:rPr lang="en-US" dirty="0"/>
              <a:t>Non-parametric learning algorithm</a:t>
            </a:r>
          </a:p>
          <a:p>
            <a:r>
              <a:rPr lang="en-US" dirty="0"/>
              <a:t>Gain from traditional decision tree is replaced by Standard </a:t>
            </a:r>
            <a:r>
              <a:rPr lang="en-US" dirty="0" err="1"/>
              <a:t>Deviaion</a:t>
            </a:r>
            <a:r>
              <a:rPr lang="en-US" dirty="0"/>
              <a:t> Reduction</a:t>
            </a:r>
          </a:p>
        </p:txBody>
      </p:sp>
      <p:sp>
        <p:nvSpPr>
          <p:cNvPr id="4" name="Date Placeholder 3">
            <a:extLst>
              <a:ext uri="{FF2B5EF4-FFF2-40B4-BE49-F238E27FC236}">
                <a16:creationId xmlns:a16="http://schemas.microsoft.com/office/drawing/2014/main" id="{2346846C-D7A5-D65B-C213-5AE9087DB00B}"/>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EBEF115D-3AD7-023D-4D2C-55AE8F9453E0}"/>
              </a:ext>
            </a:extLst>
          </p:cNvPr>
          <p:cNvSpPr>
            <a:spLocks noGrp="1"/>
          </p:cNvSpPr>
          <p:nvPr>
            <p:ph type="sldNum" sz="quarter" idx="12"/>
          </p:nvPr>
        </p:nvSpPr>
        <p:spPr/>
        <p:txBody>
          <a:bodyPr/>
          <a:lstStyle/>
          <a:p>
            <a:fld id="{D8DA9DAA-006C-4F4B-980E-E3DF019B24E2}" type="slidenum">
              <a:rPr lang="en-US" smtClean="0"/>
              <a:t>15</a:t>
            </a:fld>
            <a:endParaRPr lang="en-US" dirty="0"/>
          </a:p>
        </p:txBody>
      </p:sp>
      <p:pic>
        <p:nvPicPr>
          <p:cNvPr id="7" name="Picture 6">
            <a:extLst>
              <a:ext uri="{FF2B5EF4-FFF2-40B4-BE49-F238E27FC236}">
                <a16:creationId xmlns:a16="http://schemas.microsoft.com/office/drawing/2014/main" id="{1B32A07D-7BDA-CA50-70DA-375771EE3606}"/>
              </a:ext>
            </a:extLst>
          </p:cNvPr>
          <p:cNvPicPr>
            <a:picLocks noChangeAspect="1"/>
          </p:cNvPicPr>
          <p:nvPr/>
        </p:nvPicPr>
        <p:blipFill>
          <a:blip r:embed="rId2"/>
          <a:stretch>
            <a:fillRect/>
          </a:stretch>
        </p:blipFill>
        <p:spPr>
          <a:xfrm>
            <a:off x="3742733" y="2905125"/>
            <a:ext cx="6953841" cy="2971800"/>
          </a:xfrm>
          <a:prstGeom prst="rect">
            <a:avLst/>
          </a:prstGeom>
        </p:spPr>
      </p:pic>
    </p:spTree>
    <p:extLst>
      <p:ext uri="{BB962C8B-B14F-4D97-AF65-F5344CB8AC3E}">
        <p14:creationId xmlns:p14="http://schemas.microsoft.com/office/powerpoint/2010/main" val="3931637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0AA0-0BBF-7860-B73C-9CE1BF115723}"/>
              </a:ext>
            </a:extLst>
          </p:cNvPr>
          <p:cNvSpPr>
            <a:spLocks noGrp="1"/>
          </p:cNvSpPr>
          <p:nvPr>
            <p:ph type="title"/>
          </p:nvPr>
        </p:nvSpPr>
        <p:spPr/>
        <p:txBody>
          <a:bodyPr/>
          <a:lstStyle/>
          <a:p>
            <a:r>
              <a:rPr lang="en-US" dirty="0"/>
              <a:t>Predictive Analysis (Random Forest Regression)</a:t>
            </a:r>
          </a:p>
        </p:txBody>
      </p:sp>
      <p:sp>
        <p:nvSpPr>
          <p:cNvPr id="3" name="Content Placeholder 2">
            <a:extLst>
              <a:ext uri="{FF2B5EF4-FFF2-40B4-BE49-F238E27FC236}">
                <a16:creationId xmlns:a16="http://schemas.microsoft.com/office/drawing/2014/main" id="{B8C32608-FA0D-26BE-D97B-667B8371351E}"/>
              </a:ext>
            </a:extLst>
          </p:cNvPr>
          <p:cNvSpPr>
            <a:spLocks noGrp="1"/>
          </p:cNvSpPr>
          <p:nvPr>
            <p:ph idx="1"/>
          </p:nvPr>
        </p:nvSpPr>
        <p:spPr/>
        <p:txBody>
          <a:bodyPr/>
          <a:lstStyle/>
          <a:p>
            <a:r>
              <a:rPr lang="en-US" dirty="0"/>
              <a:t>Non parametric learning algorithm</a:t>
            </a:r>
          </a:p>
          <a:p>
            <a:r>
              <a:rPr lang="en-US" dirty="0"/>
              <a:t>Ensemble of Regression Trees</a:t>
            </a:r>
          </a:p>
          <a:p>
            <a:pPr lvl="1"/>
            <a:r>
              <a:rPr lang="en-US" dirty="0"/>
              <a:t>Decision Trees Have High Variance</a:t>
            </a:r>
          </a:p>
          <a:p>
            <a:pPr lvl="1"/>
            <a:r>
              <a:rPr lang="en-US" dirty="0"/>
              <a:t>Random Forests combine multiple Regression Trees to reduce variance</a:t>
            </a:r>
          </a:p>
        </p:txBody>
      </p:sp>
      <p:sp>
        <p:nvSpPr>
          <p:cNvPr id="4" name="Date Placeholder 3">
            <a:extLst>
              <a:ext uri="{FF2B5EF4-FFF2-40B4-BE49-F238E27FC236}">
                <a16:creationId xmlns:a16="http://schemas.microsoft.com/office/drawing/2014/main" id="{7D661CB1-B629-229D-4A07-457F8F3EDB7C}"/>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6554C7E7-EF44-61D4-6121-18185B53164F}"/>
              </a:ext>
            </a:extLst>
          </p:cNvPr>
          <p:cNvSpPr>
            <a:spLocks noGrp="1"/>
          </p:cNvSpPr>
          <p:nvPr>
            <p:ph type="sldNum" sz="quarter" idx="12"/>
          </p:nvPr>
        </p:nvSpPr>
        <p:spPr/>
        <p:txBody>
          <a:bodyPr/>
          <a:lstStyle/>
          <a:p>
            <a:fld id="{D8DA9DAA-006C-4F4B-980E-E3DF019B24E2}" type="slidenum">
              <a:rPr lang="en-US" smtClean="0"/>
              <a:t>16</a:t>
            </a:fld>
            <a:endParaRPr lang="en-US" dirty="0"/>
          </a:p>
        </p:txBody>
      </p:sp>
      <p:pic>
        <p:nvPicPr>
          <p:cNvPr id="7" name="Picture 6">
            <a:extLst>
              <a:ext uri="{FF2B5EF4-FFF2-40B4-BE49-F238E27FC236}">
                <a16:creationId xmlns:a16="http://schemas.microsoft.com/office/drawing/2014/main" id="{A7D48577-5D55-796D-357F-BCA1B5B5E3BC}"/>
              </a:ext>
            </a:extLst>
          </p:cNvPr>
          <p:cNvPicPr>
            <a:picLocks noChangeAspect="1"/>
          </p:cNvPicPr>
          <p:nvPr/>
        </p:nvPicPr>
        <p:blipFill>
          <a:blip r:embed="rId2"/>
          <a:stretch>
            <a:fillRect/>
          </a:stretch>
        </p:blipFill>
        <p:spPr>
          <a:xfrm>
            <a:off x="3960651" y="3714750"/>
            <a:ext cx="4031160" cy="2597150"/>
          </a:xfrm>
          <a:prstGeom prst="rect">
            <a:avLst/>
          </a:prstGeom>
        </p:spPr>
      </p:pic>
    </p:spTree>
    <p:extLst>
      <p:ext uri="{BB962C8B-B14F-4D97-AF65-F5344CB8AC3E}">
        <p14:creationId xmlns:p14="http://schemas.microsoft.com/office/powerpoint/2010/main" val="350744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58C3-0CEF-CCCE-3AA5-BD69C4E7F150}"/>
              </a:ext>
            </a:extLst>
          </p:cNvPr>
          <p:cNvSpPr>
            <a:spLocks noGrp="1"/>
          </p:cNvSpPr>
          <p:nvPr>
            <p:ph type="title"/>
          </p:nvPr>
        </p:nvSpPr>
        <p:spPr/>
        <p:txBody>
          <a:bodyPr/>
          <a:lstStyle/>
          <a:p>
            <a:r>
              <a:rPr lang="en-US" dirty="0"/>
              <a:t>Support Vector Regression</a:t>
            </a:r>
          </a:p>
        </p:txBody>
      </p:sp>
      <p:sp>
        <p:nvSpPr>
          <p:cNvPr id="3" name="Content Placeholder 2">
            <a:extLst>
              <a:ext uri="{FF2B5EF4-FFF2-40B4-BE49-F238E27FC236}">
                <a16:creationId xmlns:a16="http://schemas.microsoft.com/office/drawing/2014/main" id="{2D062B14-021F-B7DC-0EA2-75D813C8FEFD}"/>
              </a:ext>
            </a:extLst>
          </p:cNvPr>
          <p:cNvSpPr>
            <a:spLocks noGrp="1"/>
          </p:cNvSpPr>
          <p:nvPr>
            <p:ph idx="1"/>
          </p:nvPr>
        </p:nvSpPr>
        <p:spPr/>
        <p:txBody>
          <a:bodyPr/>
          <a:lstStyle/>
          <a:p>
            <a:r>
              <a:rPr lang="en-US" dirty="0"/>
              <a:t>Application of Support Vector Machine to Continuous Outcomes</a:t>
            </a:r>
          </a:p>
          <a:p>
            <a:r>
              <a:rPr lang="en-US" dirty="0"/>
              <a:t>Establishes boundary lines, based on a hyperplane, that contain predictor variables</a:t>
            </a:r>
          </a:p>
          <a:p>
            <a:pPr lvl="1"/>
            <a:r>
              <a:rPr lang="en-US" dirty="0"/>
              <a:t>Best fit line establishes a hyperplane containing the maximum amount of data</a:t>
            </a:r>
          </a:p>
        </p:txBody>
      </p:sp>
      <p:sp>
        <p:nvSpPr>
          <p:cNvPr id="4" name="Date Placeholder 3">
            <a:extLst>
              <a:ext uri="{FF2B5EF4-FFF2-40B4-BE49-F238E27FC236}">
                <a16:creationId xmlns:a16="http://schemas.microsoft.com/office/drawing/2014/main" id="{34A980E7-59ED-ADAA-C7C4-529525EF0D6C}"/>
              </a:ext>
            </a:extLst>
          </p:cNvPr>
          <p:cNvSpPr>
            <a:spLocks noGrp="1"/>
          </p:cNvSpPr>
          <p:nvPr>
            <p:ph type="dt" sz="half" idx="10"/>
          </p:nvPr>
        </p:nvSpPr>
        <p:spPr/>
        <p:txBody>
          <a:bodyPr/>
          <a:lstStyle/>
          <a:p>
            <a:fld id="{91B59CBA-FEE1-4BCC-86BC-A9A40BF00606}" type="datetime1">
              <a:rPr lang="en-US" smtClean="0"/>
              <a:t>2/19/2023</a:t>
            </a:fld>
            <a:endParaRPr lang="en-US"/>
          </a:p>
        </p:txBody>
      </p:sp>
      <p:sp>
        <p:nvSpPr>
          <p:cNvPr id="6" name="Slide Number Placeholder 5">
            <a:extLst>
              <a:ext uri="{FF2B5EF4-FFF2-40B4-BE49-F238E27FC236}">
                <a16:creationId xmlns:a16="http://schemas.microsoft.com/office/drawing/2014/main" id="{9B58010B-8379-B2C9-FBA4-A725F56386F2}"/>
              </a:ext>
            </a:extLst>
          </p:cNvPr>
          <p:cNvSpPr>
            <a:spLocks noGrp="1"/>
          </p:cNvSpPr>
          <p:nvPr>
            <p:ph type="sldNum" sz="quarter" idx="12"/>
          </p:nvPr>
        </p:nvSpPr>
        <p:spPr/>
        <p:txBody>
          <a:bodyPr/>
          <a:lstStyle/>
          <a:p>
            <a:fld id="{D8DA9DAA-006C-4F4B-980E-E3DF019B24E2}" type="slidenum">
              <a:rPr lang="en-US" smtClean="0"/>
              <a:t>17</a:t>
            </a:fld>
            <a:endParaRPr lang="en-US" dirty="0"/>
          </a:p>
        </p:txBody>
      </p:sp>
      <p:pic>
        <p:nvPicPr>
          <p:cNvPr id="8" name="Picture 7">
            <a:extLst>
              <a:ext uri="{FF2B5EF4-FFF2-40B4-BE49-F238E27FC236}">
                <a16:creationId xmlns:a16="http://schemas.microsoft.com/office/drawing/2014/main" id="{B768AF49-4EDF-0954-BB21-9F80C4925E9D}"/>
              </a:ext>
            </a:extLst>
          </p:cNvPr>
          <p:cNvPicPr>
            <a:picLocks noChangeAspect="1"/>
          </p:cNvPicPr>
          <p:nvPr/>
        </p:nvPicPr>
        <p:blipFill>
          <a:blip r:embed="rId2"/>
          <a:stretch>
            <a:fillRect/>
          </a:stretch>
        </p:blipFill>
        <p:spPr>
          <a:xfrm>
            <a:off x="3905779" y="3746225"/>
            <a:ext cx="4205202" cy="2610125"/>
          </a:xfrm>
          <a:prstGeom prst="rect">
            <a:avLst/>
          </a:prstGeom>
        </p:spPr>
      </p:pic>
    </p:spTree>
    <p:extLst>
      <p:ext uri="{BB962C8B-B14F-4D97-AF65-F5344CB8AC3E}">
        <p14:creationId xmlns:p14="http://schemas.microsoft.com/office/powerpoint/2010/main" val="714650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D91E-905E-B665-4C3F-A2F2FC3F0AC3}"/>
              </a:ext>
            </a:extLst>
          </p:cNvPr>
          <p:cNvSpPr>
            <a:spLocks noGrp="1"/>
          </p:cNvSpPr>
          <p:nvPr>
            <p:ph type="title"/>
          </p:nvPr>
        </p:nvSpPr>
        <p:spPr/>
        <p:txBody>
          <a:bodyPr/>
          <a:lstStyle/>
          <a:p>
            <a:r>
              <a:rPr lang="en-US" dirty="0"/>
              <a:t>Report of Analysis Results (Feature Importance)</a:t>
            </a:r>
          </a:p>
        </p:txBody>
      </p:sp>
      <p:sp>
        <p:nvSpPr>
          <p:cNvPr id="4" name="Date Placeholder 3">
            <a:extLst>
              <a:ext uri="{FF2B5EF4-FFF2-40B4-BE49-F238E27FC236}">
                <a16:creationId xmlns:a16="http://schemas.microsoft.com/office/drawing/2014/main" id="{4EDC3A4C-89D8-2A75-8007-33A8E7227F60}"/>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F762C4F5-08C6-6ABE-B906-188FE0FAA994}"/>
              </a:ext>
            </a:extLst>
          </p:cNvPr>
          <p:cNvSpPr>
            <a:spLocks noGrp="1"/>
          </p:cNvSpPr>
          <p:nvPr>
            <p:ph type="sldNum" sz="quarter" idx="12"/>
          </p:nvPr>
        </p:nvSpPr>
        <p:spPr/>
        <p:txBody>
          <a:bodyPr/>
          <a:lstStyle/>
          <a:p>
            <a:fld id="{D8DA9DAA-006C-4F4B-980E-E3DF019B24E2}" type="slidenum">
              <a:rPr lang="en-US" smtClean="0"/>
              <a:t>18</a:t>
            </a:fld>
            <a:endParaRPr lang="en-US" dirty="0"/>
          </a:p>
        </p:txBody>
      </p:sp>
      <p:pic>
        <p:nvPicPr>
          <p:cNvPr id="9" name="Picture 8">
            <a:extLst>
              <a:ext uri="{FF2B5EF4-FFF2-40B4-BE49-F238E27FC236}">
                <a16:creationId xmlns:a16="http://schemas.microsoft.com/office/drawing/2014/main" id="{039A4C50-7141-AE14-07EE-72921DEB926F}"/>
              </a:ext>
            </a:extLst>
          </p:cNvPr>
          <p:cNvPicPr>
            <a:picLocks noChangeAspect="1"/>
          </p:cNvPicPr>
          <p:nvPr/>
        </p:nvPicPr>
        <p:blipFill>
          <a:blip r:embed="rId2"/>
          <a:stretch>
            <a:fillRect/>
          </a:stretch>
        </p:blipFill>
        <p:spPr>
          <a:xfrm>
            <a:off x="685439" y="1795274"/>
            <a:ext cx="4458061" cy="4348351"/>
          </a:xfrm>
          <a:prstGeom prst="rect">
            <a:avLst/>
          </a:prstGeom>
        </p:spPr>
      </p:pic>
      <p:pic>
        <p:nvPicPr>
          <p:cNvPr id="13" name="Picture 12">
            <a:extLst>
              <a:ext uri="{FF2B5EF4-FFF2-40B4-BE49-F238E27FC236}">
                <a16:creationId xmlns:a16="http://schemas.microsoft.com/office/drawing/2014/main" id="{1835EC57-17D2-A5DD-85EA-39712D773680}"/>
              </a:ext>
            </a:extLst>
          </p:cNvPr>
          <p:cNvPicPr>
            <a:picLocks noChangeAspect="1"/>
          </p:cNvPicPr>
          <p:nvPr/>
        </p:nvPicPr>
        <p:blipFill>
          <a:blip r:embed="rId3"/>
          <a:stretch>
            <a:fillRect/>
          </a:stretch>
        </p:blipFill>
        <p:spPr>
          <a:xfrm>
            <a:off x="5586063" y="1690688"/>
            <a:ext cx="5001323" cy="2362530"/>
          </a:xfrm>
          <a:prstGeom prst="rect">
            <a:avLst/>
          </a:prstGeom>
        </p:spPr>
      </p:pic>
      <p:sp>
        <p:nvSpPr>
          <p:cNvPr id="16" name="TextBox 15">
            <a:extLst>
              <a:ext uri="{FF2B5EF4-FFF2-40B4-BE49-F238E27FC236}">
                <a16:creationId xmlns:a16="http://schemas.microsoft.com/office/drawing/2014/main" id="{DCEEFC4F-002E-DA49-94D4-71B1161981F2}"/>
              </a:ext>
            </a:extLst>
          </p:cNvPr>
          <p:cNvSpPr txBox="1"/>
          <p:nvPr/>
        </p:nvSpPr>
        <p:spPr>
          <a:xfrm>
            <a:off x="5238750" y="4524375"/>
            <a:ext cx="5348636"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t>Smoker_yes</a:t>
            </a:r>
            <a:r>
              <a:rPr lang="en-US" dirty="0"/>
              <a:t>, </a:t>
            </a:r>
            <a:r>
              <a:rPr lang="en-US" dirty="0" err="1"/>
              <a:t>bmi</a:t>
            </a:r>
            <a:r>
              <a:rPr lang="en-US" dirty="0"/>
              <a:t>, and age are the most important predictors for charges based on decision tree regression</a:t>
            </a:r>
          </a:p>
          <a:p>
            <a:pPr marL="285750" indent="-285750">
              <a:buFont typeface="Arial" panose="020B0604020202020204" pitchFamily="34" charset="0"/>
              <a:buChar char="•"/>
            </a:pPr>
            <a:r>
              <a:rPr lang="en-US" dirty="0" err="1"/>
              <a:t>sex_male</a:t>
            </a:r>
            <a:r>
              <a:rPr lang="en-US" dirty="0"/>
              <a:t> is not statistically significant and can be removed from the models</a:t>
            </a:r>
          </a:p>
        </p:txBody>
      </p:sp>
    </p:spTree>
    <p:extLst>
      <p:ext uri="{BB962C8B-B14F-4D97-AF65-F5344CB8AC3E}">
        <p14:creationId xmlns:p14="http://schemas.microsoft.com/office/powerpoint/2010/main" val="7786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2A90-14AD-BA3D-7D22-363AE8D4B543}"/>
              </a:ext>
            </a:extLst>
          </p:cNvPr>
          <p:cNvSpPr>
            <a:spLocks noGrp="1"/>
          </p:cNvSpPr>
          <p:nvPr>
            <p:ph type="title"/>
          </p:nvPr>
        </p:nvSpPr>
        <p:spPr/>
        <p:txBody>
          <a:bodyPr/>
          <a:lstStyle/>
          <a:p>
            <a:r>
              <a:rPr lang="en-US" dirty="0"/>
              <a:t>Report of Analysis</a:t>
            </a:r>
          </a:p>
        </p:txBody>
      </p:sp>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FD7BCCA4-2196-17F7-270C-6B1CE72C2F3B}"/>
                  </a:ext>
                </a:extLst>
              </p:cNvPr>
              <p:cNvGraphicFramePr>
                <a:graphicFrameLocks noGrp="1"/>
              </p:cNvGraphicFramePr>
              <p:nvPr>
                <p:ph idx="1"/>
                <p:extLst>
                  <p:ext uri="{D42A27DB-BD31-4B8C-83A1-F6EECF244321}">
                    <p14:modId xmlns:p14="http://schemas.microsoft.com/office/powerpoint/2010/main" val="2378244075"/>
                  </p:ext>
                </p:extLst>
              </p:nvPr>
            </p:nvGraphicFramePr>
            <p:xfrm>
              <a:off x="838200" y="1825625"/>
              <a:ext cx="10515600" cy="23937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96780612"/>
                        </a:ext>
                      </a:extLst>
                    </a:gridCol>
                    <a:gridCol w="2628900">
                      <a:extLst>
                        <a:ext uri="{9D8B030D-6E8A-4147-A177-3AD203B41FA5}">
                          <a16:colId xmlns:a16="http://schemas.microsoft.com/office/drawing/2014/main" val="2569565100"/>
                        </a:ext>
                      </a:extLst>
                    </a:gridCol>
                    <a:gridCol w="2628900">
                      <a:extLst>
                        <a:ext uri="{9D8B030D-6E8A-4147-A177-3AD203B41FA5}">
                          <a16:colId xmlns:a16="http://schemas.microsoft.com/office/drawing/2014/main" val="3455012741"/>
                        </a:ext>
                      </a:extLst>
                    </a:gridCol>
                    <a:gridCol w="2628900">
                      <a:extLst>
                        <a:ext uri="{9D8B030D-6E8A-4147-A177-3AD203B41FA5}">
                          <a16:colId xmlns:a16="http://schemas.microsoft.com/office/drawing/2014/main" val="3826355650"/>
                        </a:ext>
                      </a:extLst>
                    </a:gridCol>
                  </a:tblGrid>
                  <a:tr h="370840">
                    <a:tc>
                      <a:txBody>
                        <a:bodyPr/>
                        <a:lstStyle/>
                        <a:p>
                          <a:r>
                            <a:rPr lang="en-US" dirty="0"/>
                            <a:t>Model</a:t>
                          </a:r>
                        </a:p>
                      </a:txBody>
                      <a:tcPr/>
                    </a:tc>
                    <a:tc>
                      <a:txBody>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𝟐</m:t>
                                    </m:r>
                                  </m:sup>
                                </m:sSup>
                              </m:oMath>
                            </m:oMathPara>
                          </a14:m>
                          <a:endParaRPr lang="en-US" dirty="0"/>
                        </a:p>
                      </a:txBody>
                      <a:tcPr/>
                    </a:tc>
                    <a:tc>
                      <a:txBody>
                        <a:bodyPr/>
                        <a:lstStyle/>
                        <a:p>
                          <a:r>
                            <a:rPr lang="en-US" dirty="0"/>
                            <a:t>Mean Absolute Error</a:t>
                          </a:r>
                        </a:p>
                      </a:txBody>
                      <a:tcPr/>
                    </a:tc>
                    <a:tc>
                      <a:txBody>
                        <a:bodyPr/>
                        <a:lstStyle/>
                        <a:p>
                          <a:r>
                            <a:rPr lang="en-US" dirty="0"/>
                            <a:t>Mean Squared Error</a:t>
                          </a:r>
                        </a:p>
                      </a:txBody>
                      <a:tcPr/>
                    </a:tc>
                    <a:extLst>
                      <a:ext uri="{0D108BD9-81ED-4DB2-BD59-A6C34878D82A}">
                        <a16:rowId xmlns:a16="http://schemas.microsoft.com/office/drawing/2014/main" val="1771704662"/>
                      </a:ext>
                    </a:extLst>
                  </a:tr>
                  <a:tr h="370840">
                    <a:tc>
                      <a:txBody>
                        <a:bodyPr/>
                        <a:lstStyle/>
                        <a:p>
                          <a:r>
                            <a:rPr lang="en-US" dirty="0"/>
                            <a:t>Linear Regression</a:t>
                          </a:r>
                        </a:p>
                      </a:txBody>
                      <a:tcPr/>
                    </a:tc>
                    <a:tc>
                      <a:txBody>
                        <a:bodyPr/>
                        <a:lstStyle/>
                        <a:p>
                          <a:r>
                            <a:rPr lang="en-US" dirty="0"/>
                            <a:t>.734</a:t>
                          </a:r>
                        </a:p>
                      </a:txBody>
                      <a:tcPr/>
                    </a:tc>
                    <a:tc>
                      <a:txBody>
                        <a:bodyPr/>
                        <a:lstStyle/>
                        <a:p>
                          <a:r>
                            <a:rPr lang="en-US" dirty="0"/>
                            <a:t>4195.714</a:t>
                          </a:r>
                        </a:p>
                      </a:txBody>
                      <a:tcPr/>
                    </a:tc>
                    <a:tc>
                      <a:txBody>
                        <a:bodyPr/>
                        <a:lstStyle/>
                        <a:p>
                          <a:r>
                            <a:rPr lang="en-US" dirty="0"/>
                            <a:t>37344178.342</a:t>
                          </a:r>
                        </a:p>
                      </a:txBody>
                      <a:tcPr/>
                    </a:tc>
                    <a:extLst>
                      <a:ext uri="{0D108BD9-81ED-4DB2-BD59-A6C34878D82A}">
                        <a16:rowId xmlns:a16="http://schemas.microsoft.com/office/drawing/2014/main" val="1505147756"/>
                      </a:ext>
                    </a:extLst>
                  </a:tr>
                  <a:tr h="370840">
                    <a:tc>
                      <a:txBody>
                        <a:bodyPr/>
                        <a:lstStyle/>
                        <a:p>
                          <a:r>
                            <a:rPr lang="en-US" dirty="0"/>
                            <a:t>Regression Tree</a:t>
                          </a:r>
                        </a:p>
                      </a:txBody>
                      <a:tcPr/>
                    </a:tc>
                    <a:tc>
                      <a:txBody>
                        <a:bodyPr/>
                        <a:lstStyle/>
                        <a:p>
                          <a:r>
                            <a:rPr lang="en-US" dirty="0"/>
                            <a:t>.730</a:t>
                          </a:r>
                        </a:p>
                      </a:txBody>
                      <a:tcPr/>
                    </a:tc>
                    <a:tc>
                      <a:txBody>
                        <a:bodyPr/>
                        <a:lstStyle/>
                        <a:p>
                          <a:r>
                            <a:rPr lang="en-US" dirty="0"/>
                            <a:t>2960.940</a:t>
                          </a:r>
                        </a:p>
                      </a:txBody>
                      <a:tcPr/>
                    </a:tc>
                    <a:tc>
                      <a:txBody>
                        <a:bodyPr/>
                        <a:lstStyle/>
                        <a:p>
                          <a:r>
                            <a:rPr lang="en-US" dirty="0"/>
                            <a:t>38565496.290</a:t>
                          </a:r>
                        </a:p>
                      </a:txBody>
                      <a:tcPr/>
                    </a:tc>
                    <a:extLst>
                      <a:ext uri="{0D108BD9-81ED-4DB2-BD59-A6C34878D82A}">
                        <a16:rowId xmlns:a16="http://schemas.microsoft.com/office/drawing/2014/main" val="1214696847"/>
                      </a:ext>
                    </a:extLst>
                  </a:tr>
                  <a:tr h="370840">
                    <a:tc>
                      <a:txBody>
                        <a:bodyPr/>
                        <a:lstStyle/>
                        <a:p>
                          <a:r>
                            <a:rPr lang="en-US" dirty="0"/>
                            <a:t>Random Forest Regression</a:t>
                          </a:r>
                        </a:p>
                      </a:txBody>
                      <a:tcPr/>
                    </a:tc>
                    <a:tc>
                      <a:txBody>
                        <a:bodyPr/>
                        <a:lstStyle/>
                        <a:p>
                          <a:r>
                            <a:rPr lang="en-US" dirty="0"/>
                            <a:t>.842</a:t>
                          </a:r>
                        </a:p>
                      </a:txBody>
                      <a:tcPr/>
                    </a:tc>
                    <a:tc>
                      <a:txBody>
                        <a:bodyPr/>
                        <a:lstStyle/>
                        <a:p>
                          <a:r>
                            <a:rPr lang="en-US" dirty="0"/>
                            <a:t>.2558.863</a:t>
                          </a:r>
                        </a:p>
                      </a:txBody>
                      <a:tcPr/>
                    </a:tc>
                    <a:tc>
                      <a:txBody>
                        <a:bodyPr/>
                        <a:lstStyle/>
                        <a:p>
                          <a:r>
                            <a:rPr lang="en-US" dirty="0"/>
                            <a:t>22176021.110</a:t>
                          </a:r>
                        </a:p>
                      </a:txBody>
                      <a:tcPr/>
                    </a:tc>
                    <a:extLst>
                      <a:ext uri="{0D108BD9-81ED-4DB2-BD59-A6C34878D82A}">
                        <a16:rowId xmlns:a16="http://schemas.microsoft.com/office/drawing/2014/main" val="4061072886"/>
                      </a:ext>
                    </a:extLst>
                  </a:tr>
                  <a:tr h="370840">
                    <a:tc>
                      <a:txBody>
                        <a:bodyPr/>
                        <a:lstStyle/>
                        <a:p>
                          <a:r>
                            <a:rPr lang="en-US" dirty="0"/>
                            <a:t>Support Vector Regression</a:t>
                          </a:r>
                        </a:p>
                      </a:txBody>
                      <a:tcPr/>
                    </a:tc>
                    <a:tc>
                      <a:txBody>
                        <a:bodyPr/>
                        <a:lstStyle/>
                        <a:p>
                          <a:r>
                            <a:rPr lang="en-US" dirty="0"/>
                            <a:t>Model Does Not Generalize Well to Data</a:t>
                          </a:r>
                        </a:p>
                      </a:txBody>
                      <a:tcPr/>
                    </a:tc>
                    <a:tc>
                      <a:txBody>
                        <a:bodyPr/>
                        <a:lstStyle/>
                        <a:p>
                          <a:r>
                            <a:rPr lang="en-US" dirty="0"/>
                            <a:t>8099.688</a:t>
                          </a:r>
                        </a:p>
                      </a:txBody>
                      <a:tcPr/>
                    </a:tc>
                    <a:tc>
                      <a:txBody>
                        <a:bodyPr/>
                        <a:lstStyle/>
                        <a:p>
                          <a:r>
                            <a:rPr lang="en-US" dirty="0"/>
                            <a:t>153865587.036</a:t>
                          </a:r>
                        </a:p>
                      </a:txBody>
                      <a:tcPr/>
                    </a:tc>
                    <a:extLst>
                      <a:ext uri="{0D108BD9-81ED-4DB2-BD59-A6C34878D82A}">
                        <a16:rowId xmlns:a16="http://schemas.microsoft.com/office/drawing/2014/main" val="49666297"/>
                      </a:ext>
                    </a:extLst>
                  </a:tr>
                </a:tbl>
              </a:graphicData>
            </a:graphic>
          </p:graphicFrame>
        </mc:Choice>
        <mc:Fallback>
          <p:graphicFrame>
            <p:nvGraphicFramePr>
              <p:cNvPr id="7" name="Table 7">
                <a:extLst>
                  <a:ext uri="{FF2B5EF4-FFF2-40B4-BE49-F238E27FC236}">
                    <a16:creationId xmlns:a16="http://schemas.microsoft.com/office/drawing/2014/main" id="{FD7BCCA4-2196-17F7-270C-6B1CE72C2F3B}"/>
                  </a:ext>
                </a:extLst>
              </p:cNvPr>
              <p:cNvGraphicFramePr>
                <a:graphicFrameLocks noGrp="1"/>
              </p:cNvGraphicFramePr>
              <p:nvPr>
                <p:ph idx="1"/>
                <p:extLst>
                  <p:ext uri="{D42A27DB-BD31-4B8C-83A1-F6EECF244321}">
                    <p14:modId xmlns:p14="http://schemas.microsoft.com/office/powerpoint/2010/main" val="2378244075"/>
                  </p:ext>
                </p:extLst>
              </p:nvPr>
            </p:nvGraphicFramePr>
            <p:xfrm>
              <a:off x="838200" y="1825625"/>
              <a:ext cx="10515600" cy="23937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96780612"/>
                        </a:ext>
                      </a:extLst>
                    </a:gridCol>
                    <a:gridCol w="2628900">
                      <a:extLst>
                        <a:ext uri="{9D8B030D-6E8A-4147-A177-3AD203B41FA5}">
                          <a16:colId xmlns:a16="http://schemas.microsoft.com/office/drawing/2014/main" val="2569565100"/>
                        </a:ext>
                      </a:extLst>
                    </a:gridCol>
                    <a:gridCol w="2628900">
                      <a:extLst>
                        <a:ext uri="{9D8B030D-6E8A-4147-A177-3AD203B41FA5}">
                          <a16:colId xmlns:a16="http://schemas.microsoft.com/office/drawing/2014/main" val="3455012741"/>
                        </a:ext>
                      </a:extLst>
                    </a:gridCol>
                    <a:gridCol w="2628900">
                      <a:extLst>
                        <a:ext uri="{9D8B030D-6E8A-4147-A177-3AD203B41FA5}">
                          <a16:colId xmlns:a16="http://schemas.microsoft.com/office/drawing/2014/main" val="3826355650"/>
                        </a:ext>
                      </a:extLst>
                    </a:gridCol>
                  </a:tblGrid>
                  <a:tr h="371920">
                    <a:tc>
                      <a:txBody>
                        <a:bodyPr/>
                        <a:lstStyle/>
                        <a:p>
                          <a:r>
                            <a:rPr lang="en-US" dirty="0"/>
                            <a:t>Model</a:t>
                          </a:r>
                        </a:p>
                      </a:txBody>
                      <a:tcPr/>
                    </a:tc>
                    <a:tc>
                      <a:txBody>
                        <a:bodyPr/>
                        <a:lstStyle/>
                        <a:p>
                          <a:endParaRPr lang="en-US"/>
                        </a:p>
                      </a:txBody>
                      <a:tcPr>
                        <a:blipFill>
                          <a:blip r:embed="rId2"/>
                          <a:stretch>
                            <a:fillRect l="-100464" t="-8197" r="-201160" b="-570492"/>
                          </a:stretch>
                        </a:blipFill>
                      </a:tcPr>
                    </a:tc>
                    <a:tc>
                      <a:txBody>
                        <a:bodyPr/>
                        <a:lstStyle/>
                        <a:p>
                          <a:r>
                            <a:rPr lang="en-US" dirty="0"/>
                            <a:t>Mean Absolute Error</a:t>
                          </a:r>
                        </a:p>
                      </a:txBody>
                      <a:tcPr/>
                    </a:tc>
                    <a:tc>
                      <a:txBody>
                        <a:bodyPr/>
                        <a:lstStyle/>
                        <a:p>
                          <a:r>
                            <a:rPr lang="en-US" dirty="0"/>
                            <a:t>Mean Squared Error</a:t>
                          </a:r>
                        </a:p>
                      </a:txBody>
                      <a:tcPr/>
                    </a:tc>
                    <a:extLst>
                      <a:ext uri="{0D108BD9-81ED-4DB2-BD59-A6C34878D82A}">
                        <a16:rowId xmlns:a16="http://schemas.microsoft.com/office/drawing/2014/main" val="1771704662"/>
                      </a:ext>
                    </a:extLst>
                  </a:tr>
                  <a:tr h="370840">
                    <a:tc>
                      <a:txBody>
                        <a:bodyPr/>
                        <a:lstStyle/>
                        <a:p>
                          <a:r>
                            <a:rPr lang="en-US" dirty="0"/>
                            <a:t>Linear Regression</a:t>
                          </a:r>
                        </a:p>
                      </a:txBody>
                      <a:tcPr/>
                    </a:tc>
                    <a:tc>
                      <a:txBody>
                        <a:bodyPr/>
                        <a:lstStyle/>
                        <a:p>
                          <a:r>
                            <a:rPr lang="en-US" dirty="0"/>
                            <a:t>.734</a:t>
                          </a:r>
                        </a:p>
                      </a:txBody>
                      <a:tcPr/>
                    </a:tc>
                    <a:tc>
                      <a:txBody>
                        <a:bodyPr/>
                        <a:lstStyle/>
                        <a:p>
                          <a:r>
                            <a:rPr lang="en-US" dirty="0"/>
                            <a:t>4195.714</a:t>
                          </a:r>
                        </a:p>
                      </a:txBody>
                      <a:tcPr/>
                    </a:tc>
                    <a:tc>
                      <a:txBody>
                        <a:bodyPr/>
                        <a:lstStyle/>
                        <a:p>
                          <a:r>
                            <a:rPr lang="en-US" dirty="0"/>
                            <a:t>37344178.342</a:t>
                          </a:r>
                        </a:p>
                      </a:txBody>
                      <a:tcPr/>
                    </a:tc>
                    <a:extLst>
                      <a:ext uri="{0D108BD9-81ED-4DB2-BD59-A6C34878D82A}">
                        <a16:rowId xmlns:a16="http://schemas.microsoft.com/office/drawing/2014/main" val="1505147756"/>
                      </a:ext>
                    </a:extLst>
                  </a:tr>
                  <a:tr h="370840">
                    <a:tc>
                      <a:txBody>
                        <a:bodyPr/>
                        <a:lstStyle/>
                        <a:p>
                          <a:r>
                            <a:rPr lang="en-US" dirty="0"/>
                            <a:t>Regression Tree</a:t>
                          </a:r>
                        </a:p>
                      </a:txBody>
                      <a:tcPr/>
                    </a:tc>
                    <a:tc>
                      <a:txBody>
                        <a:bodyPr/>
                        <a:lstStyle/>
                        <a:p>
                          <a:r>
                            <a:rPr lang="en-US" dirty="0"/>
                            <a:t>.730</a:t>
                          </a:r>
                        </a:p>
                      </a:txBody>
                      <a:tcPr/>
                    </a:tc>
                    <a:tc>
                      <a:txBody>
                        <a:bodyPr/>
                        <a:lstStyle/>
                        <a:p>
                          <a:r>
                            <a:rPr lang="en-US" dirty="0"/>
                            <a:t>2960.940</a:t>
                          </a:r>
                        </a:p>
                      </a:txBody>
                      <a:tcPr/>
                    </a:tc>
                    <a:tc>
                      <a:txBody>
                        <a:bodyPr/>
                        <a:lstStyle/>
                        <a:p>
                          <a:r>
                            <a:rPr lang="en-US" dirty="0"/>
                            <a:t>38565496.290</a:t>
                          </a:r>
                        </a:p>
                      </a:txBody>
                      <a:tcPr/>
                    </a:tc>
                    <a:extLst>
                      <a:ext uri="{0D108BD9-81ED-4DB2-BD59-A6C34878D82A}">
                        <a16:rowId xmlns:a16="http://schemas.microsoft.com/office/drawing/2014/main" val="1214696847"/>
                      </a:ext>
                    </a:extLst>
                  </a:tr>
                  <a:tr h="640080">
                    <a:tc>
                      <a:txBody>
                        <a:bodyPr/>
                        <a:lstStyle/>
                        <a:p>
                          <a:r>
                            <a:rPr lang="en-US" dirty="0"/>
                            <a:t>Random Forest Regression</a:t>
                          </a:r>
                        </a:p>
                      </a:txBody>
                      <a:tcPr/>
                    </a:tc>
                    <a:tc>
                      <a:txBody>
                        <a:bodyPr/>
                        <a:lstStyle/>
                        <a:p>
                          <a:r>
                            <a:rPr lang="en-US" dirty="0"/>
                            <a:t>.842</a:t>
                          </a:r>
                        </a:p>
                      </a:txBody>
                      <a:tcPr/>
                    </a:tc>
                    <a:tc>
                      <a:txBody>
                        <a:bodyPr/>
                        <a:lstStyle/>
                        <a:p>
                          <a:r>
                            <a:rPr lang="en-US" dirty="0"/>
                            <a:t>.2558.863</a:t>
                          </a:r>
                        </a:p>
                      </a:txBody>
                      <a:tcPr/>
                    </a:tc>
                    <a:tc>
                      <a:txBody>
                        <a:bodyPr/>
                        <a:lstStyle/>
                        <a:p>
                          <a:r>
                            <a:rPr lang="en-US" dirty="0"/>
                            <a:t>22176021.110</a:t>
                          </a:r>
                        </a:p>
                      </a:txBody>
                      <a:tcPr/>
                    </a:tc>
                    <a:extLst>
                      <a:ext uri="{0D108BD9-81ED-4DB2-BD59-A6C34878D82A}">
                        <a16:rowId xmlns:a16="http://schemas.microsoft.com/office/drawing/2014/main" val="4061072886"/>
                      </a:ext>
                    </a:extLst>
                  </a:tr>
                  <a:tr h="640080">
                    <a:tc>
                      <a:txBody>
                        <a:bodyPr/>
                        <a:lstStyle/>
                        <a:p>
                          <a:r>
                            <a:rPr lang="en-US" dirty="0"/>
                            <a:t>Support Vector Regression</a:t>
                          </a:r>
                        </a:p>
                      </a:txBody>
                      <a:tcPr/>
                    </a:tc>
                    <a:tc>
                      <a:txBody>
                        <a:bodyPr/>
                        <a:lstStyle/>
                        <a:p>
                          <a:r>
                            <a:rPr lang="en-US" dirty="0"/>
                            <a:t>Model Does Not Generalize Well to Data</a:t>
                          </a:r>
                        </a:p>
                      </a:txBody>
                      <a:tcPr/>
                    </a:tc>
                    <a:tc>
                      <a:txBody>
                        <a:bodyPr/>
                        <a:lstStyle/>
                        <a:p>
                          <a:r>
                            <a:rPr lang="en-US" dirty="0"/>
                            <a:t>8099.688</a:t>
                          </a:r>
                        </a:p>
                      </a:txBody>
                      <a:tcPr/>
                    </a:tc>
                    <a:tc>
                      <a:txBody>
                        <a:bodyPr/>
                        <a:lstStyle/>
                        <a:p>
                          <a:r>
                            <a:rPr lang="en-US" dirty="0"/>
                            <a:t>153865587.036</a:t>
                          </a:r>
                        </a:p>
                      </a:txBody>
                      <a:tcPr/>
                    </a:tc>
                    <a:extLst>
                      <a:ext uri="{0D108BD9-81ED-4DB2-BD59-A6C34878D82A}">
                        <a16:rowId xmlns:a16="http://schemas.microsoft.com/office/drawing/2014/main" val="49666297"/>
                      </a:ext>
                    </a:extLst>
                  </a:tr>
                </a:tbl>
              </a:graphicData>
            </a:graphic>
          </p:graphicFrame>
        </mc:Fallback>
      </mc:AlternateContent>
      <p:sp>
        <p:nvSpPr>
          <p:cNvPr id="4" name="Date Placeholder 3">
            <a:extLst>
              <a:ext uri="{FF2B5EF4-FFF2-40B4-BE49-F238E27FC236}">
                <a16:creationId xmlns:a16="http://schemas.microsoft.com/office/drawing/2014/main" id="{9693554F-286A-29CB-D91B-B8AB88E83AB8}"/>
              </a:ext>
            </a:extLst>
          </p:cNvPr>
          <p:cNvSpPr>
            <a:spLocks noGrp="1"/>
          </p:cNvSpPr>
          <p:nvPr>
            <p:ph type="dt" sz="half" idx="10"/>
          </p:nvPr>
        </p:nvSpPr>
        <p:spPr/>
        <p:txBody>
          <a:bodyPr/>
          <a:lstStyle/>
          <a:p>
            <a:fld id="{0860A60D-509E-4A3C-8B3A-CB71585C9D0D}" type="datetime1">
              <a:rPr lang="en-US" smtClean="0"/>
              <a:t>2/19/2023</a:t>
            </a:fld>
            <a:endParaRPr lang="en-US"/>
          </a:p>
        </p:txBody>
      </p:sp>
      <p:sp>
        <p:nvSpPr>
          <p:cNvPr id="6" name="Slide Number Placeholder 5">
            <a:extLst>
              <a:ext uri="{FF2B5EF4-FFF2-40B4-BE49-F238E27FC236}">
                <a16:creationId xmlns:a16="http://schemas.microsoft.com/office/drawing/2014/main" id="{1BEDEE0F-3383-533D-FE23-9C0458F54ABF}"/>
              </a:ext>
            </a:extLst>
          </p:cNvPr>
          <p:cNvSpPr>
            <a:spLocks noGrp="1"/>
          </p:cNvSpPr>
          <p:nvPr>
            <p:ph type="sldNum" sz="quarter" idx="12"/>
          </p:nvPr>
        </p:nvSpPr>
        <p:spPr/>
        <p:txBody>
          <a:bodyPr/>
          <a:lstStyle/>
          <a:p>
            <a:fld id="{D8DA9DAA-006C-4F4B-980E-E3DF019B24E2}" type="slidenum">
              <a:rPr lang="en-US" smtClean="0"/>
              <a:t>19</a:t>
            </a:fld>
            <a:endParaRPr lang="en-US" dirty="0"/>
          </a:p>
        </p:txBody>
      </p:sp>
      <p:sp>
        <p:nvSpPr>
          <p:cNvPr id="8" name="TextBox 7">
            <a:extLst>
              <a:ext uri="{FF2B5EF4-FFF2-40B4-BE49-F238E27FC236}">
                <a16:creationId xmlns:a16="http://schemas.microsoft.com/office/drawing/2014/main" id="{B1142BE1-C405-B8E0-47A5-BBB0026A3519}"/>
              </a:ext>
            </a:extLst>
          </p:cNvPr>
          <p:cNvSpPr txBox="1"/>
          <p:nvPr/>
        </p:nvSpPr>
        <p:spPr>
          <a:xfrm>
            <a:off x="838200" y="4470400"/>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null hypothesis can be rejected in favor of the alternate hypothesis</a:t>
            </a:r>
          </a:p>
          <a:p>
            <a:pPr marL="742950" lvl="1" indent="-285750">
              <a:buFont typeface="Arial" panose="020B0604020202020204" pitchFamily="34" charset="0"/>
              <a:buChar char="•"/>
            </a:pPr>
            <a:r>
              <a:rPr lang="en-US" dirty="0"/>
              <a:t>age, sex, </a:t>
            </a:r>
            <a:r>
              <a:rPr lang="en-US" dirty="0" err="1"/>
              <a:t>bmi</a:t>
            </a:r>
            <a:r>
              <a:rPr lang="en-US" dirty="0"/>
              <a:t>, children, smoker, and region have an association with medical costs billed by insurance</a:t>
            </a:r>
          </a:p>
          <a:p>
            <a:endParaRPr lang="en-US" dirty="0"/>
          </a:p>
          <a:p>
            <a:pPr marL="285750" indent="-285750">
              <a:buFont typeface="Arial" panose="020B0604020202020204" pitchFamily="34" charset="0"/>
              <a:buChar char="•"/>
            </a:pPr>
            <a:r>
              <a:rPr lang="en-US" dirty="0"/>
              <a:t>Random Forest Regression Outperforms all Other Models</a:t>
            </a:r>
          </a:p>
        </p:txBody>
      </p:sp>
    </p:spTree>
    <p:extLst>
      <p:ext uri="{BB962C8B-B14F-4D97-AF65-F5344CB8AC3E}">
        <p14:creationId xmlns:p14="http://schemas.microsoft.com/office/powerpoint/2010/main" val="292557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DCF7-BDD0-B199-4408-DF9C5889D80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32EAC94-9856-6C0E-5F32-2C9656F17606}"/>
              </a:ext>
            </a:extLst>
          </p:cNvPr>
          <p:cNvSpPr>
            <a:spLocks noGrp="1"/>
          </p:cNvSpPr>
          <p:nvPr>
            <p:ph idx="1"/>
          </p:nvPr>
        </p:nvSpPr>
        <p:spPr/>
        <p:txBody>
          <a:bodyPr/>
          <a:lstStyle/>
          <a:p>
            <a:pPr marL="0" indent="0">
              <a:buNone/>
            </a:pPr>
            <a:r>
              <a:rPr lang="en-US" dirty="0"/>
              <a:t>Background:  A dataset consisting of medical costs paid by insurance and demographic data will be analyzed to determine which features associate with higher medical costs.  Various machine learning models will be used to predict medical costs.</a:t>
            </a:r>
          </a:p>
          <a:p>
            <a:pPr marL="0" indent="0">
              <a:buNone/>
            </a:pPr>
            <a:r>
              <a:rPr lang="en-US" sz="2000" dirty="0"/>
              <a:t>Objective(s):</a:t>
            </a:r>
          </a:p>
          <a:p>
            <a:r>
              <a:rPr lang="en-US" sz="2000" dirty="0"/>
              <a:t>Determine which features associate with higher medical costs</a:t>
            </a:r>
          </a:p>
          <a:p>
            <a:r>
              <a:rPr lang="en-US" sz="2000" dirty="0"/>
              <a:t>Can a machine learning model be utilized to predict medical costs based on demographic data</a:t>
            </a:r>
          </a:p>
        </p:txBody>
      </p:sp>
      <p:sp>
        <p:nvSpPr>
          <p:cNvPr id="4" name="Date Placeholder 3">
            <a:extLst>
              <a:ext uri="{FF2B5EF4-FFF2-40B4-BE49-F238E27FC236}">
                <a16:creationId xmlns:a16="http://schemas.microsoft.com/office/drawing/2014/main" id="{B316BEF6-8EFD-F930-FE63-1DCC081D86DC}"/>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193424A4-8932-72C5-032A-4153EA8342FD}"/>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723630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1717-21A6-C779-9DEF-5916F29431B9}"/>
              </a:ext>
            </a:extLst>
          </p:cNvPr>
          <p:cNvSpPr>
            <a:spLocks noGrp="1"/>
          </p:cNvSpPr>
          <p:nvPr>
            <p:ph type="title"/>
          </p:nvPr>
        </p:nvSpPr>
        <p:spPr/>
        <p:txBody>
          <a:bodyPr/>
          <a:lstStyle/>
          <a:p>
            <a:r>
              <a:rPr lang="en-US" dirty="0"/>
              <a:t>Act:  Recommendations</a:t>
            </a:r>
          </a:p>
        </p:txBody>
      </p:sp>
      <p:sp>
        <p:nvSpPr>
          <p:cNvPr id="3" name="Content Placeholder 2">
            <a:extLst>
              <a:ext uri="{FF2B5EF4-FFF2-40B4-BE49-F238E27FC236}">
                <a16:creationId xmlns:a16="http://schemas.microsoft.com/office/drawing/2014/main" id="{961E659A-6722-FB8E-8202-9477E48D2090}"/>
              </a:ext>
            </a:extLst>
          </p:cNvPr>
          <p:cNvSpPr>
            <a:spLocks noGrp="1"/>
          </p:cNvSpPr>
          <p:nvPr>
            <p:ph idx="1"/>
          </p:nvPr>
        </p:nvSpPr>
        <p:spPr/>
        <p:txBody>
          <a:bodyPr/>
          <a:lstStyle/>
          <a:p>
            <a:r>
              <a:rPr lang="en-US" dirty="0"/>
              <a:t>Higher Cost Associated with Following Factors</a:t>
            </a:r>
          </a:p>
          <a:p>
            <a:pPr lvl="1"/>
            <a:r>
              <a:rPr lang="en-US" dirty="0"/>
              <a:t>Smoking Status</a:t>
            </a:r>
          </a:p>
          <a:p>
            <a:pPr lvl="2"/>
            <a:r>
              <a:rPr lang="en-US" dirty="0"/>
              <a:t>If individuals smoke, they will be charged higher premiums</a:t>
            </a:r>
          </a:p>
          <a:p>
            <a:pPr lvl="1"/>
            <a:r>
              <a:rPr lang="en-US" dirty="0"/>
              <a:t>BMI</a:t>
            </a:r>
          </a:p>
          <a:p>
            <a:pPr lvl="1"/>
            <a:r>
              <a:rPr lang="en-US" dirty="0"/>
              <a:t>AGE</a:t>
            </a:r>
          </a:p>
          <a:p>
            <a:pPr lvl="1"/>
            <a:r>
              <a:rPr lang="en-US" dirty="0"/>
              <a:t>Region</a:t>
            </a:r>
          </a:p>
          <a:p>
            <a:endParaRPr lang="en-US" dirty="0"/>
          </a:p>
          <a:p>
            <a:r>
              <a:rPr lang="en-US" dirty="0"/>
              <a:t>A Random Forest Regressor can be trained to predict medical costs billed by insurance on the bases of smoking status, BMI, age, number of children, and region.</a:t>
            </a:r>
          </a:p>
          <a:p>
            <a:pPr lvl="1"/>
            <a:endParaRPr lang="en-US" dirty="0"/>
          </a:p>
        </p:txBody>
      </p:sp>
      <p:sp>
        <p:nvSpPr>
          <p:cNvPr id="4" name="Date Placeholder 3">
            <a:extLst>
              <a:ext uri="{FF2B5EF4-FFF2-40B4-BE49-F238E27FC236}">
                <a16:creationId xmlns:a16="http://schemas.microsoft.com/office/drawing/2014/main" id="{E7A6C6CB-B27C-9929-4246-7DD427A34E50}"/>
              </a:ext>
            </a:extLst>
          </p:cNvPr>
          <p:cNvSpPr>
            <a:spLocks noGrp="1"/>
          </p:cNvSpPr>
          <p:nvPr>
            <p:ph type="dt" sz="half" idx="10"/>
          </p:nvPr>
        </p:nvSpPr>
        <p:spPr/>
        <p:txBody>
          <a:bodyPr/>
          <a:lstStyle/>
          <a:p>
            <a:fld id="{DCAAFBE2-5542-4643-8A60-68C5A8FC949B}" type="datetime1">
              <a:rPr lang="en-US" smtClean="0"/>
              <a:t>2/19/2023</a:t>
            </a:fld>
            <a:endParaRPr lang="en-US" dirty="0"/>
          </a:p>
        </p:txBody>
      </p:sp>
      <p:sp>
        <p:nvSpPr>
          <p:cNvPr id="6" name="Slide Number Placeholder 5">
            <a:extLst>
              <a:ext uri="{FF2B5EF4-FFF2-40B4-BE49-F238E27FC236}">
                <a16:creationId xmlns:a16="http://schemas.microsoft.com/office/drawing/2014/main" id="{EB249A56-37BC-D8BB-0A04-89633D708753}"/>
              </a:ext>
            </a:extLst>
          </p:cNvPr>
          <p:cNvSpPr>
            <a:spLocks noGrp="1"/>
          </p:cNvSpPr>
          <p:nvPr>
            <p:ph type="sldNum" sz="quarter" idx="12"/>
          </p:nvPr>
        </p:nvSpPr>
        <p:spPr/>
        <p:txBody>
          <a:bodyPr/>
          <a:lstStyle/>
          <a:p>
            <a:fld id="{D8DA9DAA-006C-4F4B-980E-E3DF019B24E2}" type="slidenum">
              <a:rPr lang="en-US" smtClean="0"/>
              <a:t>20</a:t>
            </a:fld>
            <a:endParaRPr lang="en-US" dirty="0"/>
          </a:p>
        </p:txBody>
      </p:sp>
    </p:spTree>
    <p:extLst>
      <p:ext uri="{BB962C8B-B14F-4D97-AF65-F5344CB8AC3E}">
        <p14:creationId xmlns:p14="http://schemas.microsoft.com/office/powerpoint/2010/main" val="1362030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477A-D610-BDFD-9FFA-153B3139006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37DCC75-25EC-4F9B-C2FD-0650A1549A67}"/>
              </a:ext>
            </a:extLst>
          </p:cNvPr>
          <p:cNvSpPr>
            <a:spLocks noGrp="1"/>
          </p:cNvSpPr>
          <p:nvPr>
            <p:ph idx="1"/>
          </p:nvPr>
        </p:nvSpPr>
        <p:spPr/>
        <p:txBody>
          <a:bodyPr>
            <a:normAutofit fontScale="70000" lnSpcReduction="20000"/>
          </a:bodyPr>
          <a:lstStyle/>
          <a:p>
            <a:pPr marL="457200" indent="-457200">
              <a:lnSpc>
                <a:spcPct val="200000"/>
              </a:lnSpc>
            </a:pPr>
            <a:r>
              <a:rPr lang="en-US" sz="1800" i="1" dirty="0">
                <a:effectLst/>
                <a:latin typeface="Times New Roman" panose="02020603050405020304" pitchFamily="18" charset="0"/>
              </a:rPr>
              <a:t>Decision Tree Regression</a:t>
            </a:r>
            <a:r>
              <a:rPr lang="en-US" sz="1800" dirty="0">
                <a:effectLst/>
                <a:latin typeface="Times New Roman" panose="02020603050405020304" pitchFamily="18" charset="0"/>
              </a:rPr>
              <a:t>. (n.d.). https://www.saedsayad.com/decision_tree_reg.htm</a:t>
            </a:r>
          </a:p>
          <a:p>
            <a:pPr marL="457200" indent="-457200">
              <a:lnSpc>
                <a:spcPct val="200000"/>
              </a:lnSpc>
            </a:pPr>
            <a:r>
              <a:rPr lang="en-US" sz="1800" dirty="0" err="1">
                <a:effectLst/>
                <a:latin typeface="Times New Roman" panose="02020603050405020304" pitchFamily="18" charset="0"/>
              </a:rPr>
              <a:t>GeeksforGeeks</a:t>
            </a:r>
            <a:r>
              <a:rPr lang="en-US" sz="1800" dirty="0">
                <a:effectLst/>
                <a:latin typeface="Times New Roman" panose="02020603050405020304" pitchFamily="18" charset="0"/>
              </a:rPr>
              <a:t>. (2023a, January 11). </a:t>
            </a:r>
            <a:r>
              <a:rPr lang="en-US" sz="1800" i="1" dirty="0">
                <a:effectLst/>
                <a:latin typeface="Times New Roman" panose="02020603050405020304" pitchFamily="18" charset="0"/>
              </a:rPr>
              <a:t>Python Decision Tree Regression using </a:t>
            </a:r>
            <a:r>
              <a:rPr lang="en-US" sz="1800" i="1" dirty="0" err="1">
                <a:effectLst/>
                <a:latin typeface="Times New Roman" panose="02020603050405020304" pitchFamily="18" charset="0"/>
              </a:rPr>
              <a:t>sklearn</a:t>
            </a:r>
            <a:r>
              <a:rPr lang="en-US" sz="1800" dirty="0">
                <a:effectLst/>
                <a:latin typeface="Times New Roman" panose="02020603050405020304" pitchFamily="18" charset="0"/>
              </a:rPr>
              <a:t>. https://www.geeksforgeeks.org/python-decision-tree-regression-using-sklearn/</a:t>
            </a:r>
          </a:p>
          <a:p>
            <a:pPr marL="457200" indent="-457200">
              <a:lnSpc>
                <a:spcPct val="200000"/>
              </a:lnSpc>
            </a:pPr>
            <a:r>
              <a:rPr lang="en-US" sz="1800" dirty="0" err="1">
                <a:effectLst/>
                <a:latin typeface="Times New Roman" panose="02020603050405020304" pitchFamily="18" charset="0"/>
              </a:rPr>
              <a:t>GeeksforGeeks</a:t>
            </a:r>
            <a:r>
              <a:rPr lang="en-US" sz="1800" dirty="0">
                <a:effectLst/>
                <a:latin typeface="Times New Roman" panose="02020603050405020304" pitchFamily="18" charset="0"/>
              </a:rPr>
              <a:t>. (2023b, January 11). </a:t>
            </a:r>
            <a:r>
              <a:rPr lang="en-US" sz="1800" i="1" dirty="0">
                <a:effectLst/>
                <a:latin typeface="Times New Roman" panose="02020603050405020304" pitchFamily="18" charset="0"/>
              </a:rPr>
              <a:t>Random Forest Regression in Python</a:t>
            </a:r>
            <a:r>
              <a:rPr lang="en-US" sz="1800" dirty="0">
                <a:effectLst/>
                <a:latin typeface="Times New Roman" panose="02020603050405020304" pitchFamily="18" charset="0"/>
              </a:rPr>
              <a:t>. https://www.geeksforgeeks.org/random-forest-regression-in-python/</a:t>
            </a:r>
          </a:p>
          <a:p>
            <a:pPr marL="457200" indent="-457200">
              <a:lnSpc>
                <a:spcPct val="200000"/>
              </a:lnSpc>
            </a:pPr>
            <a:r>
              <a:rPr lang="en-US" sz="1800" dirty="0">
                <a:effectLst/>
                <a:latin typeface="Times New Roman" panose="02020603050405020304" pitchFamily="18" charset="0"/>
              </a:rPr>
              <a:t>James, G., Witten, D., Hastie, T., &amp; </a:t>
            </a:r>
            <a:r>
              <a:rPr lang="en-US" sz="1800" dirty="0" err="1">
                <a:effectLst/>
                <a:latin typeface="Times New Roman" panose="02020603050405020304" pitchFamily="18" charset="0"/>
              </a:rPr>
              <a:t>Tibshirani</a:t>
            </a:r>
            <a:r>
              <a:rPr lang="en-US" sz="1800" dirty="0">
                <a:effectLst/>
                <a:latin typeface="Times New Roman" panose="02020603050405020304" pitchFamily="18" charset="0"/>
              </a:rPr>
              <a:t>, R. (2022). </a:t>
            </a:r>
            <a:r>
              <a:rPr lang="en-US" sz="1800" i="1" dirty="0">
                <a:effectLst/>
                <a:latin typeface="Times New Roman" panose="02020603050405020304" pitchFamily="18" charset="0"/>
              </a:rPr>
              <a:t>An Introduction to Statistical Learning: with Applications in R (Springer Texts in Statistics)</a:t>
            </a:r>
            <a:r>
              <a:rPr lang="en-US" sz="1800" dirty="0">
                <a:effectLst/>
                <a:latin typeface="Times New Roman" panose="02020603050405020304" pitchFamily="18" charset="0"/>
              </a:rPr>
              <a:t> (2nd ed. 2021). Springer.</a:t>
            </a:r>
          </a:p>
          <a:p>
            <a:pPr marL="457200" indent="-457200">
              <a:lnSpc>
                <a:spcPct val="200000"/>
              </a:lnSpc>
            </a:pPr>
            <a:r>
              <a:rPr lang="en-US" sz="1800" dirty="0" err="1">
                <a:effectLst/>
                <a:latin typeface="Times New Roman" panose="02020603050405020304" pitchFamily="18" charset="0"/>
              </a:rPr>
              <a:t>Kanade</a:t>
            </a:r>
            <a:r>
              <a:rPr lang="en-US" sz="1800" dirty="0">
                <a:effectLst/>
                <a:latin typeface="Times New Roman" panose="02020603050405020304" pitchFamily="18" charset="0"/>
              </a:rPr>
              <a:t>, V. (2022, December 14). </a:t>
            </a:r>
            <a:r>
              <a:rPr lang="en-US" sz="1800" i="1" dirty="0">
                <a:effectLst/>
                <a:latin typeface="Times New Roman" panose="02020603050405020304" pitchFamily="18" charset="0"/>
              </a:rPr>
              <a:t>What Is Linear Regression? Types, Equation, Examples, and Best Practices for 2022</a:t>
            </a:r>
            <a:r>
              <a:rPr lang="en-US" sz="1800" dirty="0">
                <a:effectLst/>
                <a:latin typeface="Times New Roman" panose="02020603050405020304" pitchFamily="18" charset="0"/>
              </a:rPr>
              <a:t>. Spiceworks. https://www.spiceworks.com/tech/artificial-intelligence/articles/what-is-linear-regression/</a:t>
            </a:r>
          </a:p>
          <a:p>
            <a:pPr marL="457200" indent="-457200">
              <a:lnSpc>
                <a:spcPct val="200000"/>
              </a:lnSpc>
            </a:pPr>
            <a:r>
              <a:rPr lang="en-US" sz="1800" i="1" dirty="0" err="1">
                <a:effectLst/>
                <a:latin typeface="Times New Roman" panose="02020603050405020304" pitchFamily="18" charset="0"/>
              </a:rPr>
              <a:t>sklearn.preprocessing.StandardScaler</a:t>
            </a:r>
            <a:r>
              <a:rPr lang="en-US" sz="1800" dirty="0">
                <a:effectLst/>
                <a:latin typeface="Times New Roman" panose="02020603050405020304" pitchFamily="18" charset="0"/>
              </a:rPr>
              <a:t>. (n.d.). Scikit-learn. https://scikit-learn.org/stable/modules/generated/sklearn.preprocessing.StandardScaler.html</a:t>
            </a:r>
          </a:p>
          <a:p>
            <a:pPr marL="0" indent="0">
              <a:buNone/>
            </a:pPr>
            <a:endParaRPr lang="en-US" dirty="0"/>
          </a:p>
        </p:txBody>
      </p:sp>
      <p:sp>
        <p:nvSpPr>
          <p:cNvPr id="4" name="Date Placeholder 3">
            <a:extLst>
              <a:ext uri="{FF2B5EF4-FFF2-40B4-BE49-F238E27FC236}">
                <a16:creationId xmlns:a16="http://schemas.microsoft.com/office/drawing/2014/main" id="{84656252-DFC5-A08B-9371-2DFEEE638A15}"/>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7A8240D6-92F6-9CBB-108E-05FBF2DAD0F3}"/>
              </a:ext>
            </a:extLst>
          </p:cNvPr>
          <p:cNvSpPr>
            <a:spLocks noGrp="1"/>
          </p:cNvSpPr>
          <p:nvPr>
            <p:ph type="sldNum" sz="quarter" idx="12"/>
          </p:nvPr>
        </p:nvSpPr>
        <p:spPr/>
        <p:txBody>
          <a:bodyPr/>
          <a:lstStyle/>
          <a:p>
            <a:fld id="{D8DA9DAA-006C-4F4B-980E-E3DF019B24E2}" type="slidenum">
              <a:rPr lang="en-US" smtClean="0"/>
              <a:t>21</a:t>
            </a:fld>
            <a:endParaRPr lang="en-US" dirty="0"/>
          </a:p>
        </p:txBody>
      </p:sp>
    </p:spTree>
    <p:extLst>
      <p:ext uri="{BB962C8B-B14F-4D97-AF65-F5344CB8AC3E}">
        <p14:creationId xmlns:p14="http://schemas.microsoft.com/office/powerpoint/2010/main" val="336926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ED64-39B3-02CB-2799-7707ED981879}"/>
              </a:ext>
            </a:extLst>
          </p:cNvPr>
          <p:cNvSpPr>
            <a:spLocks noGrp="1"/>
          </p:cNvSpPr>
          <p:nvPr>
            <p:ph type="title"/>
          </p:nvPr>
        </p:nvSpPr>
        <p:spPr/>
        <p:txBody>
          <a:bodyPr/>
          <a:lstStyle/>
          <a:p>
            <a:r>
              <a:rPr lang="en-US" dirty="0"/>
              <a:t>Hypothesis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89372F-72DB-FA49-0D06-5C0441861128}"/>
                  </a:ext>
                </a:extLst>
              </p:cNvPr>
              <p:cNvSpPr>
                <a:spLocks noGrp="1"/>
              </p:cNvSpPr>
              <p:nvPr>
                <p:ph idx="1"/>
              </p:nvPr>
            </p:nvSpPr>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age, sex, </a:t>
                </a:r>
                <a:r>
                  <a:rPr lang="en-US" dirty="0" err="1"/>
                  <a:t>bmi</a:t>
                </a:r>
                <a:r>
                  <a:rPr lang="en-US" dirty="0"/>
                  <a:t>, children, smoker, and region have no association with medical costs</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oMath>
                </a14:m>
                <a:r>
                  <a:rPr lang="en-US" dirty="0"/>
                  <a:t> age, sex, bmi, children, smoker, and region have an association with medical costs</a:t>
                </a:r>
              </a:p>
              <a:p>
                <a:endParaRPr lang="en-US" dirty="0"/>
              </a:p>
            </p:txBody>
          </p:sp>
        </mc:Choice>
        <mc:Fallback>
          <p:sp>
            <p:nvSpPr>
              <p:cNvPr id="3" name="Content Placeholder 2">
                <a:extLst>
                  <a:ext uri="{FF2B5EF4-FFF2-40B4-BE49-F238E27FC236}">
                    <a16:creationId xmlns:a16="http://schemas.microsoft.com/office/drawing/2014/main" id="{D389372F-72DB-FA49-0D06-5C0441861128}"/>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21F0CDB-E3CF-568F-18DA-CCCDB3218C4B}"/>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F9AA6D3A-0997-9D73-876A-F307A3D3DC0F}"/>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267428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9343-F627-C0F9-3D98-00853A945F91}"/>
              </a:ext>
            </a:extLst>
          </p:cNvPr>
          <p:cNvSpPr>
            <a:spLocks noGrp="1"/>
          </p:cNvSpPr>
          <p:nvPr>
            <p:ph type="title"/>
          </p:nvPr>
        </p:nvSpPr>
        <p:spPr/>
        <p:txBody>
          <a:bodyPr/>
          <a:lstStyle/>
          <a:p>
            <a:r>
              <a:rPr lang="en-US" dirty="0"/>
              <a:t>Program Design</a:t>
            </a:r>
          </a:p>
        </p:txBody>
      </p:sp>
      <p:sp>
        <p:nvSpPr>
          <p:cNvPr id="3" name="Content Placeholder 2">
            <a:extLst>
              <a:ext uri="{FF2B5EF4-FFF2-40B4-BE49-F238E27FC236}">
                <a16:creationId xmlns:a16="http://schemas.microsoft.com/office/drawing/2014/main" id="{4F8423F0-D8D8-F1E8-098B-679AE63B80B1}"/>
              </a:ext>
            </a:extLst>
          </p:cNvPr>
          <p:cNvSpPr>
            <a:spLocks noGrp="1"/>
          </p:cNvSpPr>
          <p:nvPr>
            <p:ph idx="1"/>
          </p:nvPr>
        </p:nvSpPr>
        <p:spPr/>
        <p:txBody>
          <a:bodyPr>
            <a:normAutofit/>
          </a:bodyPr>
          <a:lstStyle/>
          <a:p>
            <a:pPr marL="0" indent="0" algn="ctr">
              <a:buNone/>
            </a:pPr>
            <a:r>
              <a:rPr lang="en-US" sz="1200" dirty="0"/>
              <a:t>Program Design</a:t>
            </a:r>
          </a:p>
          <a:p>
            <a:pPr marL="0" indent="0" algn="ctr">
              <a:buNone/>
            </a:pPr>
            <a:r>
              <a:rPr lang="en-US" sz="1200" dirty="0"/>
              <a:t>Program:  Cardiovascular Prediction Using</a:t>
            </a:r>
          </a:p>
          <a:p>
            <a:pPr marL="0" indent="0" algn="ctr">
              <a:buNone/>
            </a:pPr>
            <a:r>
              <a:rPr lang="en-US" sz="1200" dirty="0"/>
              <a:t>Machine Learning Models</a:t>
            </a:r>
          </a:p>
          <a:p>
            <a:pPr marL="0" indent="0">
              <a:buNone/>
            </a:pPr>
            <a:endParaRPr lang="en-US" sz="1200" dirty="0"/>
          </a:p>
          <a:p>
            <a:pPr marL="0" indent="0">
              <a:buNone/>
            </a:pPr>
            <a:r>
              <a:rPr lang="en-US" sz="1200" dirty="0"/>
              <a:t>Task:  Develop a python program that takes demographic data as inputs and outputs a prediction as to medical costs billed by health insurance.</a:t>
            </a:r>
          </a:p>
          <a:p>
            <a:pPr marL="0" indent="0">
              <a:buNone/>
            </a:pPr>
            <a:endParaRPr lang="en-US" sz="1200" dirty="0"/>
          </a:p>
          <a:p>
            <a:pPr marL="0" indent="0">
              <a:buNone/>
            </a:pPr>
            <a:r>
              <a:rPr lang="en-US" sz="1200" dirty="0"/>
              <a:t>Data Science Process Steps:</a:t>
            </a:r>
          </a:p>
          <a:p>
            <a:pPr>
              <a:buAutoNum type="arabicPeriod"/>
            </a:pPr>
            <a:r>
              <a:rPr lang="en-US" sz="1200" dirty="0"/>
              <a:t>Data Acquisition</a:t>
            </a:r>
          </a:p>
          <a:p>
            <a:pPr>
              <a:buAutoNum type="arabicPeriod"/>
            </a:pPr>
            <a:r>
              <a:rPr lang="en-US" sz="1200" dirty="0"/>
              <a:t>Data Preparation (Feature exploration and engineering)</a:t>
            </a:r>
          </a:p>
          <a:p>
            <a:pPr>
              <a:buAutoNum type="arabicPeriod"/>
            </a:pPr>
            <a:r>
              <a:rPr lang="en-US" sz="1200" dirty="0"/>
              <a:t>Predictive Analytics (Train, test, and validate machine learning models.  Chose optimal model)</a:t>
            </a:r>
          </a:p>
          <a:p>
            <a:pPr>
              <a:buAutoNum type="arabicPeriod"/>
            </a:pPr>
            <a:r>
              <a:rPr lang="en-US" sz="1200" dirty="0"/>
              <a:t>Report Analysis Results</a:t>
            </a:r>
          </a:p>
          <a:p>
            <a:pPr>
              <a:buAutoNum type="arabicPeriod"/>
            </a:pPr>
            <a:r>
              <a:rPr lang="en-US" sz="1200" dirty="0"/>
              <a:t>Act or apply results from analysis by connecting results with problem statement</a:t>
            </a:r>
          </a:p>
          <a:p>
            <a:endParaRPr lang="en-US" dirty="0"/>
          </a:p>
        </p:txBody>
      </p:sp>
      <p:sp>
        <p:nvSpPr>
          <p:cNvPr id="4" name="Date Placeholder 3">
            <a:extLst>
              <a:ext uri="{FF2B5EF4-FFF2-40B4-BE49-F238E27FC236}">
                <a16:creationId xmlns:a16="http://schemas.microsoft.com/office/drawing/2014/main" id="{3A1E9173-651E-4F70-BF27-0813CF7AA76E}"/>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36C23B86-4269-335A-BC52-AA5D1AC8C7BE}"/>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402546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F176-299C-CE3F-210F-BCDB80CAC52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017AC579-003A-F012-3F7A-3C41F999AEE6}"/>
              </a:ext>
            </a:extLst>
          </p:cNvPr>
          <p:cNvSpPr>
            <a:spLocks noGrp="1"/>
          </p:cNvSpPr>
          <p:nvPr>
            <p:ph idx="1"/>
          </p:nvPr>
        </p:nvSpPr>
        <p:spPr/>
        <p:txBody>
          <a:bodyPr/>
          <a:lstStyle/>
          <a:p>
            <a:pPr marL="514350" indent="-514350" algn="ctr">
              <a:buFont typeface="+mj-lt"/>
              <a:buAutoNum type="arabicPeriod"/>
            </a:pPr>
            <a:r>
              <a:rPr lang="en-US" dirty="0"/>
              <a:t>Hierarchy Chart</a:t>
            </a:r>
          </a:p>
        </p:txBody>
      </p:sp>
      <p:sp>
        <p:nvSpPr>
          <p:cNvPr id="4" name="Date Placeholder 3">
            <a:extLst>
              <a:ext uri="{FF2B5EF4-FFF2-40B4-BE49-F238E27FC236}">
                <a16:creationId xmlns:a16="http://schemas.microsoft.com/office/drawing/2014/main" id="{102720DA-23AE-2E1D-2CAD-CEE7130EA107}"/>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61D1AA51-E6D9-0EBA-49CD-F2CABE35B8FF}"/>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
        <p:nvSpPr>
          <p:cNvPr id="7" name="TextBox 6">
            <a:extLst>
              <a:ext uri="{FF2B5EF4-FFF2-40B4-BE49-F238E27FC236}">
                <a16:creationId xmlns:a16="http://schemas.microsoft.com/office/drawing/2014/main" id="{131A70B8-EEE0-108C-A7D8-4CA4A75F6B23}"/>
              </a:ext>
            </a:extLst>
          </p:cNvPr>
          <p:cNvSpPr txBox="1"/>
          <p:nvPr/>
        </p:nvSpPr>
        <p:spPr>
          <a:xfrm>
            <a:off x="3173107" y="3673542"/>
            <a:ext cx="1474035" cy="830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200" dirty="0"/>
              <a:t>[cardio] = age, sex, height, </a:t>
            </a:r>
            <a:r>
              <a:rPr lang="en-US" sz="1200" dirty="0" err="1"/>
              <a:t>bmi</a:t>
            </a:r>
            <a:r>
              <a:rPr lang="en-US" sz="1200" dirty="0"/>
              <a:t>, children, smoker, region, </a:t>
            </a:r>
          </a:p>
        </p:txBody>
      </p:sp>
      <p:sp>
        <p:nvSpPr>
          <p:cNvPr id="8" name="TextBox 7">
            <a:extLst>
              <a:ext uri="{FF2B5EF4-FFF2-40B4-BE49-F238E27FC236}">
                <a16:creationId xmlns:a16="http://schemas.microsoft.com/office/drawing/2014/main" id="{5E529CF6-8966-2960-3978-BE245532F2A6}"/>
              </a:ext>
            </a:extLst>
          </p:cNvPr>
          <p:cNvSpPr txBox="1"/>
          <p:nvPr/>
        </p:nvSpPr>
        <p:spPr>
          <a:xfrm>
            <a:off x="7431618" y="3673542"/>
            <a:ext cx="1820333"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Main Program (Output: Prediction of Medical Costs Billed by Insurance; Input: Demographic Data</a:t>
            </a:r>
          </a:p>
        </p:txBody>
      </p:sp>
    </p:spTree>
    <p:extLst>
      <p:ext uri="{BB962C8B-B14F-4D97-AF65-F5344CB8AC3E}">
        <p14:creationId xmlns:p14="http://schemas.microsoft.com/office/powerpoint/2010/main" val="67434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C197-66BC-7AB6-09BF-47A0D8CD41CF}"/>
              </a:ext>
            </a:extLst>
          </p:cNvPr>
          <p:cNvSpPr>
            <a:spLocks noGrp="1"/>
          </p:cNvSpPr>
          <p:nvPr>
            <p:ph type="title"/>
          </p:nvPr>
        </p:nvSpPr>
        <p:spPr/>
        <p:txBody>
          <a:bodyPr/>
          <a:lstStyle/>
          <a:p>
            <a:r>
              <a:rPr lang="en-US" dirty="0"/>
              <a:t>Flow Chart</a:t>
            </a:r>
          </a:p>
        </p:txBody>
      </p:sp>
      <p:pic>
        <p:nvPicPr>
          <p:cNvPr id="7" name="Content Placeholder 6">
            <a:extLst>
              <a:ext uri="{FF2B5EF4-FFF2-40B4-BE49-F238E27FC236}">
                <a16:creationId xmlns:a16="http://schemas.microsoft.com/office/drawing/2014/main" id="{525B9A23-FFD4-9184-FED8-B5712EEF98A6}"/>
              </a:ext>
            </a:extLst>
          </p:cNvPr>
          <p:cNvPicPr>
            <a:picLocks noGrp="1" noChangeAspect="1"/>
          </p:cNvPicPr>
          <p:nvPr>
            <p:ph idx="1"/>
          </p:nvPr>
        </p:nvPicPr>
        <p:blipFill>
          <a:blip r:embed="rId2"/>
          <a:stretch>
            <a:fillRect/>
          </a:stretch>
        </p:blipFill>
        <p:spPr>
          <a:xfrm>
            <a:off x="838200" y="1673225"/>
            <a:ext cx="4829175" cy="4351338"/>
          </a:xfrm>
          <a:prstGeom prst="rect">
            <a:avLst/>
          </a:prstGeom>
        </p:spPr>
      </p:pic>
      <p:sp>
        <p:nvSpPr>
          <p:cNvPr id="4" name="Date Placeholder 3">
            <a:extLst>
              <a:ext uri="{FF2B5EF4-FFF2-40B4-BE49-F238E27FC236}">
                <a16:creationId xmlns:a16="http://schemas.microsoft.com/office/drawing/2014/main" id="{D30CD57B-813D-DB05-2E2B-D5FB31F8AA9A}"/>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EB295C49-D4E3-01C8-0C70-37F78750CE85}"/>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9" name="Picture 8">
            <a:extLst>
              <a:ext uri="{FF2B5EF4-FFF2-40B4-BE49-F238E27FC236}">
                <a16:creationId xmlns:a16="http://schemas.microsoft.com/office/drawing/2014/main" id="{90385C22-51FB-377B-FE28-D650E4CE3DC5}"/>
              </a:ext>
            </a:extLst>
          </p:cNvPr>
          <p:cNvPicPr>
            <a:picLocks noChangeAspect="1"/>
          </p:cNvPicPr>
          <p:nvPr/>
        </p:nvPicPr>
        <p:blipFill>
          <a:blip r:embed="rId3"/>
          <a:stretch>
            <a:fillRect/>
          </a:stretch>
        </p:blipFill>
        <p:spPr>
          <a:xfrm>
            <a:off x="5505322" y="1346200"/>
            <a:ext cx="3800313" cy="4678363"/>
          </a:xfrm>
          <a:prstGeom prst="rect">
            <a:avLst/>
          </a:prstGeom>
        </p:spPr>
      </p:pic>
      <p:pic>
        <p:nvPicPr>
          <p:cNvPr id="5" name="Picture 4">
            <a:extLst>
              <a:ext uri="{FF2B5EF4-FFF2-40B4-BE49-F238E27FC236}">
                <a16:creationId xmlns:a16="http://schemas.microsoft.com/office/drawing/2014/main" id="{36CA4806-B1EE-7B2C-64A0-0C5CFA838D5D}"/>
              </a:ext>
            </a:extLst>
          </p:cNvPr>
          <p:cNvPicPr>
            <a:picLocks noChangeAspect="1"/>
          </p:cNvPicPr>
          <p:nvPr/>
        </p:nvPicPr>
        <p:blipFill>
          <a:blip r:embed="rId4"/>
          <a:stretch>
            <a:fillRect/>
          </a:stretch>
        </p:blipFill>
        <p:spPr>
          <a:xfrm>
            <a:off x="8784422" y="2790824"/>
            <a:ext cx="2569378" cy="1552575"/>
          </a:xfrm>
          <a:prstGeom prst="rect">
            <a:avLst/>
          </a:prstGeom>
        </p:spPr>
      </p:pic>
    </p:spTree>
    <p:extLst>
      <p:ext uri="{BB962C8B-B14F-4D97-AF65-F5344CB8AC3E}">
        <p14:creationId xmlns:p14="http://schemas.microsoft.com/office/powerpoint/2010/main" val="214203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62CF-7A5A-51C1-9E2D-737185E1C213}"/>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53002B57-C556-E17E-C4A0-09DA329CA7BB}"/>
              </a:ext>
            </a:extLst>
          </p:cNvPr>
          <p:cNvSpPr>
            <a:spLocks noGrp="1"/>
          </p:cNvSpPr>
          <p:nvPr>
            <p:ph idx="1"/>
          </p:nvPr>
        </p:nvSpPr>
        <p:spPr/>
        <p:txBody>
          <a:bodyPr>
            <a:normAutofit fontScale="85000" lnSpcReduction="20000"/>
          </a:bodyPr>
          <a:lstStyle/>
          <a:p>
            <a:r>
              <a:rPr lang="en-US" dirty="0"/>
              <a:t>Step 1:  Acquire Data</a:t>
            </a:r>
          </a:p>
          <a:p>
            <a:pPr lvl="1"/>
            <a:r>
              <a:rPr lang="en-US" dirty="0"/>
              <a:t>Import Libraries</a:t>
            </a:r>
          </a:p>
          <a:p>
            <a:pPr lvl="2"/>
            <a:r>
              <a:rPr lang="en-US" dirty="0"/>
              <a:t>Pandas, </a:t>
            </a:r>
            <a:r>
              <a:rPr lang="en-US" dirty="0" err="1"/>
              <a:t>Numpy</a:t>
            </a:r>
            <a:r>
              <a:rPr lang="en-US" dirty="0"/>
              <a:t>, Seaborn, Matplotlib, </a:t>
            </a:r>
            <a:r>
              <a:rPr lang="en-US" dirty="0" err="1"/>
              <a:t>Statsmodels</a:t>
            </a:r>
            <a:r>
              <a:rPr lang="en-US" dirty="0"/>
              <a:t>, </a:t>
            </a:r>
            <a:r>
              <a:rPr lang="en-US" dirty="0" err="1"/>
              <a:t>Itertools</a:t>
            </a:r>
            <a:r>
              <a:rPr lang="en-US" dirty="0"/>
              <a:t>, </a:t>
            </a:r>
            <a:r>
              <a:rPr lang="en-US" dirty="0" err="1"/>
              <a:t>sklearn</a:t>
            </a:r>
            <a:endParaRPr lang="en-US" dirty="0"/>
          </a:p>
          <a:p>
            <a:pPr lvl="1"/>
            <a:r>
              <a:rPr lang="en-US" dirty="0"/>
              <a:t>Read in Data</a:t>
            </a:r>
          </a:p>
          <a:p>
            <a:pPr lvl="2"/>
            <a:r>
              <a:rPr lang="en-US" dirty="0"/>
              <a:t>Data=</a:t>
            </a:r>
            <a:r>
              <a:rPr lang="en-US" dirty="0" err="1"/>
              <a:t>pandas.read</a:t>
            </a:r>
            <a:endParaRPr lang="en-US" dirty="0"/>
          </a:p>
          <a:p>
            <a:r>
              <a:rPr lang="en-US" dirty="0"/>
              <a:t>Step 2: Prepare Data</a:t>
            </a:r>
          </a:p>
          <a:p>
            <a:pPr lvl="1"/>
            <a:r>
              <a:rPr lang="en-US" dirty="0"/>
              <a:t>Data Information</a:t>
            </a:r>
          </a:p>
          <a:p>
            <a:pPr lvl="2"/>
            <a:r>
              <a:rPr lang="en-US" dirty="0"/>
              <a:t>Data head</a:t>
            </a:r>
          </a:p>
          <a:p>
            <a:pPr lvl="2"/>
            <a:r>
              <a:rPr lang="en-US" dirty="0"/>
              <a:t>Data shape</a:t>
            </a:r>
          </a:p>
          <a:p>
            <a:pPr lvl="2"/>
            <a:r>
              <a:rPr lang="en-US" dirty="0"/>
              <a:t>Null Values</a:t>
            </a:r>
          </a:p>
          <a:p>
            <a:pPr lvl="1"/>
            <a:r>
              <a:rPr lang="en-US" dirty="0"/>
              <a:t>Summary Stats</a:t>
            </a:r>
          </a:p>
          <a:p>
            <a:pPr lvl="2"/>
            <a:r>
              <a:rPr lang="en-US" dirty="0"/>
              <a:t>5 number summaries</a:t>
            </a:r>
          </a:p>
          <a:p>
            <a:pPr lvl="2"/>
            <a:r>
              <a:rPr lang="en-US" dirty="0"/>
              <a:t>Count data</a:t>
            </a:r>
          </a:p>
          <a:p>
            <a:pPr lvl="1"/>
            <a:r>
              <a:rPr lang="en-US" dirty="0"/>
              <a:t>Visualization</a:t>
            </a:r>
          </a:p>
          <a:p>
            <a:pPr lvl="2"/>
            <a:r>
              <a:rPr lang="en-US" dirty="0"/>
              <a:t>Boxplots</a:t>
            </a:r>
          </a:p>
          <a:p>
            <a:pPr lvl="2"/>
            <a:r>
              <a:rPr lang="en-US" dirty="0" err="1"/>
              <a:t>Countplots</a:t>
            </a:r>
            <a:endParaRPr lang="en-US" dirty="0"/>
          </a:p>
        </p:txBody>
      </p:sp>
      <p:sp>
        <p:nvSpPr>
          <p:cNvPr id="4" name="Date Placeholder 3">
            <a:extLst>
              <a:ext uri="{FF2B5EF4-FFF2-40B4-BE49-F238E27FC236}">
                <a16:creationId xmlns:a16="http://schemas.microsoft.com/office/drawing/2014/main" id="{3C4158C2-63C7-E3AA-1FCA-627EEB7C9007}"/>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0B8E0C5F-363E-8991-CF30-9AA5FEA456F5}"/>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229515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97EE-A2AE-CD72-254E-4C7A9806F46A}"/>
              </a:ext>
            </a:extLst>
          </p:cNvPr>
          <p:cNvSpPr>
            <a:spLocks noGrp="1"/>
          </p:cNvSpPr>
          <p:nvPr>
            <p:ph type="title"/>
          </p:nvPr>
        </p:nvSpPr>
        <p:spPr/>
        <p:txBody>
          <a:bodyPr/>
          <a:lstStyle/>
          <a:p>
            <a:r>
              <a:rPr lang="en-US" dirty="0"/>
              <a:t>Pseudocode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397609-0FB3-F863-7EDA-3349F086569B}"/>
                  </a:ext>
                </a:extLst>
              </p:cNvPr>
              <p:cNvSpPr>
                <a:spLocks noGrp="1"/>
              </p:cNvSpPr>
              <p:nvPr>
                <p:ph idx="1"/>
              </p:nvPr>
            </p:nvSpPr>
            <p:spPr>
              <a:xfrm>
                <a:off x="838200" y="1533525"/>
                <a:ext cx="10515600" cy="4643438"/>
              </a:xfrm>
            </p:spPr>
            <p:txBody>
              <a:bodyPr>
                <a:normAutofit fontScale="92500"/>
              </a:bodyPr>
              <a:lstStyle/>
              <a:p>
                <a:r>
                  <a:rPr lang="en-US" dirty="0"/>
                  <a:t>Step 3:  Analyze the Data</a:t>
                </a:r>
              </a:p>
              <a:p>
                <a:pPr lvl="1"/>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test_train_split</a:t>
                </a:r>
                <a:r>
                  <a:rPr lang="en-US" dirty="0"/>
                  <a:t>(data, size = .25, </a:t>
                </a:r>
                <a:r>
                  <a:rPr lang="en-US" dirty="0" err="1"/>
                  <a:t>random_state</a:t>
                </a:r>
                <a:r>
                  <a:rPr lang="en-US" dirty="0"/>
                  <a:t> = 3)</a:t>
                </a:r>
              </a:p>
              <a:p>
                <a:pPr lvl="1"/>
                <a:r>
                  <a:rPr lang="en-US" dirty="0" err="1"/>
                  <a:t>linearregression.fit</a:t>
                </a:r>
                <a:r>
                  <a:rPr lang="en-US" dirty="0"/>
                  <a:t>(</a:t>
                </a:r>
                <a:r>
                  <a:rPr lang="en-US" dirty="0" err="1"/>
                  <a:t>X_train</a:t>
                </a:r>
                <a:r>
                  <a:rPr lang="en-US" dirty="0"/>
                  <a:t>, </a:t>
                </a:r>
                <a:r>
                  <a:rPr lang="en-US" dirty="0" err="1"/>
                  <a:t>y_train</a:t>
                </a:r>
                <a:r>
                  <a:rPr lang="en-US" dirty="0"/>
                  <a:t>)</a:t>
                </a:r>
              </a:p>
              <a:p>
                <a:pPr lvl="1"/>
                <a:r>
                  <a:rPr lang="en-US" dirty="0" err="1"/>
                  <a:t>decisiontree</a:t>
                </a:r>
                <a:r>
                  <a:rPr lang="en-US" dirty="0"/>
                  <a:t>(</a:t>
                </a:r>
                <a:r>
                  <a:rPr lang="en-US" dirty="0" err="1"/>
                  <a:t>X_train</a:t>
                </a:r>
                <a:r>
                  <a:rPr lang="en-US" dirty="0"/>
                  <a:t>, </a:t>
                </a:r>
                <a:r>
                  <a:rPr lang="en-US" dirty="0" err="1"/>
                  <a:t>y_train</a:t>
                </a:r>
                <a:r>
                  <a:rPr lang="en-US" dirty="0"/>
                  <a:t>)</a:t>
                </a:r>
              </a:p>
              <a:p>
                <a:pPr lvl="1"/>
                <a:r>
                  <a:rPr lang="en-US" dirty="0" err="1"/>
                  <a:t>randomforrest</a:t>
                </a:r>
                <a:r>
                  <a:rPr lang="en-US" dirty="0"/>
                  <a:t>(</a:t>
                </a:r>
                <a:r>
                  <a:rPr lang="en-US" dirty="0" err="1"/>
                  <a:t>X_train</a:t>
                </a:r>
                <a:r>
                  <a:rPr lang="en-US" dirty="0"/>
                  <a:t>, </a:t>
                </a:r>
                <a:r>
                  <a:rPr lang="en-US" dirty="0" err="1"/>
                  <a:t>y_train</a:t>
                </a:r>
                <a:r>
                  <a:rPr lang="en-US" dirty="0"/>
                  <a:t>)</a:t>
                </a:r>
              </a:p>
              <a:p>
                <a:pPr lvl="1"/>
                <a:r>
                  <a:rPr lang="en-US" dirty="0" err="1"/>
                  <a:t>Svm</a:t>
                </a:r>
                <a:r>
                  <a:rPr lang="en-US" dirty="0"/>
                  <a:t>(</a:t>
                </a:r>
                <a:r>
                  <a:rPr lang="en-US" dirty="0" err="1"/>
                  <a:t>X_train</a:t>
                </a:r>
                <a:r>
                  <a:rPr lang="en-US" dirty="0"/>
                  <a:t>, </a:t>
                </a:r>
                <a:r>
                  <a:rPr lang="en-US" dirty="0" err="1"/>
                  <a:t>y_train</a:t>
                </a:r>
                <a:r>
                  <a:rPr lang="en-US" dirty="0"/>
                  <a:t>)</a:t>
                </a:r>
              </a:p>
              <a:p>
                <a:pPr lvl="1"/>
                <a:r>
                  <a:rPr lang="en-US" dirty="0" err="1"/>
                  <a:t>Predict_regression</a:t>
                </a:r>
                <a:r>
                  <a:rPr lang="en-US" dirty="0"/>
                  <a:t> = </a:t>
                </a:r>
                <a:r>
                  <a:rPr lang="en-US" dirty="0" err="1"/>
                  <a:t>reg_tree.predict</a:t>
                </a:r>
                <a:r>
                  <a:rPr lang="en-US" dirty="0"/>
                  <a:t>(</a:t>
                </a:r>
                <a:r>
                  <a:rPr lang="en-US" dirty="0" err="1"/>
                  <a:t>X_test</a:t>
                </a:r>
                <a:r>
                  <a:rPr lang="en-US" dirty="0"/>
                  <a:t>)</a:t>
                </a:r>
              </a:p>
              <a:p>
                <a:pPr lvl="1"/>
                <a:r>
                  <a:rPr lang="en-US" dirty="0" err="1"/>
                  <a:t>Predict_decissiontree</a:t>
                </a:r>
                <a:r>
                  <a:rPr lang="en-US" dirty="0"/>
                  <a:t> = </a:t>
                </a:r>
                <a:r>
                  <a:rPr lang="en-US" dirty="0" err="1"/>
                  <a:t>dt_reg.predict</a:t>
                </a:r>
                <a:r>
                  <a:rPr lang="en-US" dirty="0"/>
                  <a:t>(</a:t>
                </a:r>
                <a:r>
                  <a:rPr lang="en-US" dirty="0" err="1"/>
                  <a:t>X_test</a:t>
                </a:r>
                <a:r>
                  <a:rPr lang="en-US" dirty="0"/>
                  <a:t>)</a:t>
                </a:r>
              </a:p>
              <a:p>
                <a:pPr lvl="1"/>
                <a:r>
                  <a:rPr lang="en-US" dirty="0" err="1"/>
                  <a:t>Predict_randomforest</a:t>
                </a:r>
                <a:r>
                  <a:rPr lang="en-US" dirty="0"/>
                  <a:t> = </a:t>
                </a:r>
                <a:r>
                  <a:rPr lang="en-US" dirty="0" err="1"/>
                  <a:t>rf.predict</a:t>
                </a:r>
                <a:r>
                  <a:rPr lang="en-US" dirty="0"/>
                  <a:t>(</a:t>
                </a:r>
                <a:r>
                  <a:rPr lang="en-US" dirty="0" err="1"/>
                  <a:t>X_test</a:t>
                </a:r>
                <a:r>
                  <a:rPr lang="en-US" dirty="0"/>
                  <a:t>)</a:t>
                </a:r>
              </a:p>
              <a:p>
                <a:pPr lvl="1"/>
                <a:r>
                  <a:rPr lang="en-US" dirty="0" err="1"/>
                  <a:t>Predict_svm</a:t>
                </a:r>
                <a:r>
                  <a:rPr lang="en-US" dirty="0"/>
                  <a:t> = </a:t>
                </a:r>
                <a:r>
                  <a:rPr lang="en-US" dirty="0" err="1"/>
                  <a:t>svm.predict</a:t>
                </a:r>
                <a:r>
                  <a:rPr lang="en-US" dirty="0"/>
                  <a:t>(</a:t>
                </a:r>
                <a:r>
                  <a:rPr lang="en-US" dirty="0" err="1"/>
                  <a:t>X_test</a:t>
                </a:r>
                <a:r>
                  <a:rPr lang="en-US" dirty="0"/>
                  <a:t>)</a:t>
                </a:r>
              </a:p>
              <a:p>
                <a:r>
                  <a:rPr lang="en-US" dirty="0"/>
                  <a:t>Step 4: Report</a:t>
                </a:r>
              </a:p>
              <a:p>
                <a:pPr lvl="1"/>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endParaRPr lang="en-US" dirty="0"/>
              </a:p>
            </p:txBody>
          </p:sp>
        </mc:Choice>
        <mc:Fallback>
          <p:sp>
            <p:nvSpPr>
              <p:cNvPr id="3" name="Content Placeholder 2">
                <a:extLst>
                  <a:ext uri="{FF2B5EF4-FFF2-40B4-BE49-F238E27FC236}">
                    <a16:creationId xmlns:a16="http://schemas.microsoft.com/office/drawing/2014/main" id="{7B397609-0FB3-F863-7EDA-3349F086569B}"/>
                  </a:ext>
                </a:extLst>
              </p:cNvPr>
              <p:cNvSpPr>
                <a:spLocks noGrp="1" noRot="1" noChangeAspect="1" noMove="1" noResize="1" noEditPoints="1" noAdjustHandles="1" noChangeArrowheads="1" noChangeShapeType="1" noTextEdit="1"/>
              </p:cNvSpPr>
              <p:nvPr>
                <p:ph idx="1"/>
              </p:nvPr>
            </p:nvSpPr>
            <p:spPr>
              <a:xfrm>
                <a:off x="838200" y="1533525"/>
                <a:ext cx="10515600" cy="4643438"/>
              </a:xfrm>
              <a:blipFill>
                <a:blip r:embed="rId2"/>
                <a:stretch>
                  <a:fillRect l="-928" t="-2102" b="-105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C179690-AEE0-65DD-C170-0AB8ABEBECDA}"/>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9C4FEAA9-2772-D71E-D6EB-81919B7A85F1}"/>
              </a:ext>
            </a:extLst>
          </p:cNvPr>
          <p:cNvSpPr>
            <a:spLocks noGrp="1"/>
          </p:cNvSpPr>
          <p:nvPr>
            <p:ph type="sldNum" sz="quarter" idx="12"/>
          </p:nvPr>
        </p:nvSpPr>
        <p:spPr/>
        <p:txBody>
          <a:bodyPr/>
          <a:lstStyle/>
          <a:p>
            <a:fld id="{D8DA9DAA-006C-4F4B-980E-E3DF019B24E2}" type="slidenum">
              <a:rPr lang="en-US" smtClean="0"/>
              <a:t>8</a:t>
            </a:fld>
            <a:endParaRPr lang="en-US" dirty="0"/>
          </a:p>
        </p:txBody>
      </p:sp>
    </p:spTree>
    <p:extLst>
      <p:ext uri="{BB962C8B-B14F-4D97-AF65-F5344CB8AC3E}">
        <p14:creationId xmlns:p14="http://schemas.microsoft.com/office/powerpoint/2010/main" val="157697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5743-5F5B-A8F8-5FAB-D98E9D59779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D5616ED7-DC70-35F8-341B-24212BF70398}"/>
              </a:ext>
            </a:extLst>
          </p:cNvPr>
          <p:cNvSpPr>
            <a:spLocks noGrp="1"/>
          </p:cNvSpPr>
          <p:nvPr>
            <p:ph idx="1"/>
          </p:nvPr>
        </p:nvSpPr>
        <p:spPr/>
        <p:txBody>
          <a:bodyPr/>
          <a:lstStyle/>
          <a:p>
            <a:r>
              <a:rPr lang="en-US" dirty="0"/>
              <a:t>Medical data was acquired through Kaggle.com</a:t>
            </a:r>
          </a:p>
          <a:p>
            <a:pPr lvl="1"/>
            <a:r>
              <a:rPr lang="en-US" dirty="0"/>
              <a:t>Data source:  https://www.kaggle.com/datasets/mirichoi0218/insurance</a:t>
            </a:r>
          </a:p>
        </p:txBody>
      </p:sp>
      <p:sp>
        <p:nvSpPr>
          <p:cNvPr id="4" name="Date Placeholder 3">
            <a:extLst>
              <a:ext uri="{FF2B5EF4-FFF2-40B4-BE49-F238E27FC236}">
                <a16:creationId xmlns:a16="http://schemas.microsoft.com/office/drawing/2014/main" id="{2A069FD4-66C8-1938-EC97-DBF8959A4FBE}"/>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C18C2893-8CE9-2B82-9150-25BEB3EB2AFF}"/>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305036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243</TotalTime>
  <Words>1238</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Office Theme</vt:lpstr>
      <vt:lpstr>Medical Costs Prediction Micro-Project #3 https://github.com/KeithSmith89/ANA500.git</vt:lpstr>
      <vt:lpstr>Problem Statement</vt:lpstr>
      <vt:lpstr>Hypothesis</vt:lpstr>
      <vt:lpstr>Program Design</vt:lpstr>
      <vt:lpstr>Hierarchy Chart</vt:lpstr>
      <vt:lpstr>Flow Chart</vt:lpstr>
      <vt:lpstr>Pseudocode</vt:lpstr>
      <vt:lpstr>Pseudocode</vt:lpstr>
      <vt:lpstr>Acquire</vt:lpstr>
      <vt:lpstr>Prepare</vt:lpstr>
      <vt:lpstr>Prepare</vt:lpstr>
      <vt:lpstr>Prepare (Visualization)</vt:lpstr>
      <vt:lpstr>Prepare (Visualization)</vt:lpstr>
      <vt:lpstr>Predictive Analysis (Linear Regression)</vt:lpstr>
      <vt:lpstr>Predictive Analysis (Decision Tree Regression)</vt:lpstr>
      <vt:lpstr>Predictive Analysis (Random Forest Regression)</vt:lpstr>
      <vt:lpstr>Support Vector Regression</vt:lpstr>
      <vt:lpstr>Report of Analysis Results (Feature Importance)</vt:lpstr>
      <vt:lpstr>Report of Analysis</vt:lpstr>
      <vt:lpstr>Act: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Micro-Project #1 https://github.com/KeithSmith89/ANA500.git</dc:title>
  <dc:creator>Keith Smith</dc:creator>
  <cp:lastModifiedBy>Keith Smith</cp:lastModifiedBy>
  <cp:revision>3</cp:revision>
  <dcterms:created xsi:type="dcterms:W3CDTF">2023-02-06T00:04:20Z</dcterms:created>
  <dcterms:modified xsi:type="dcterms:W3CDTF">2023-02-19T22:56:26Z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