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>
        <p:scale>
          <a:sx n="100" d="100"/>
          <a:sy n="100" d="100"/>
        </p:scale>
        <p:origin x="76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47D-FC6A-41D6-8AC9-5538A17DBAA0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B3-C7AD-4266-BBAC-DBADBB30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4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47D-FC6A-41D6-8AC9-5538A17DBAA0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B3-C7AD-4266-BBAC-DBADBB30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8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47D-FC6A-41D6-8AC9-5538A17DBAA0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B3-C7AD-4266-BBAC-DBADBB30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5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47D-FC6A-41D6-8AC9-5538A17DBAA0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B3-C7AD-4266-BBAC-DBADBB30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47D-FC6A-41D6-8AC9-5538A17DBAA0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B3-C7AD-4266-BBAC-DBADBB30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47D-FC6A-41D6-8AC9-5538A17DBAA0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B3-C7AD-4266-BBAC-DBADBB30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47D-FC6A-41D6-8AC9-5538A17DBAA0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B3-C7AD-4266-BBAC-DBADBB30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47D-FC6A-41D6-8AC9-5538A17DBAA0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B3-C7AD-4266-BBAC-DBADBB30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9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47D-FC6A-41D6-8AC9-5538A17DBAA0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B3-C7AD-4266-BBAC-DBADBB30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47D-FC6A-41D6-8AC9-5538A17DBAA0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B3-C7AD-4266-BBAC-DBADBB30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2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47D-FC6A-41D6-8AC9-5538A17DBAA0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68B3-C7AD-4266-BBAC-DBADBB30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947D-FC6A-41D6-8AC9-5538A17DBAA0}" type="datetimeFigureOut">
              <a:rPr lang="en-US" smtClean="0"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68B3-C7AD-4266-BBAC-DBADBB30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8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51" y="0"/>
            <a:ext cx="8151097" cy="68580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414260" y="1882140"/>
            <a:ext cx="2407920" cy="1905000"/>
          </a:xfrm>
          <a:custGeom>
            <a:avLst/>
            <a:gdLst>
              <a:gd name="connsiteX0" fmla="*/ 114300 w 2407920"/>
              <a:gd name="connsiteY0" fmla="*/ 678180 h 1905000"/>
              <a:gd name="connsiteX1" fmla="*/ 1539240 w 2407920"/>
              <a:gd name="connsiteY1" fmla="*/ 0 h 1905000"/>
              <a:gd name="connsiteX2" fmla="*/ 2407920 w 2407920"/>
              <a:gd name="connsiteY2" fmla="*/ 1089660 h 1905000"/>
              <a:gd name="connsiteX3" fmla="*/ 693420 w 2407920"/>
              <a:gd name="connsiteY3" fmla="*/ 1905000 h 1905000"/>
              <a:gd name="connsiteX4" fmla="*/ 0 w 2407920"/>
              <a:gd name="connsiteY4" fmla="*/ 1051560 h 1905000"/>
              <a:gd name="connsiteX5" fmla="*/ 297180 w 2407920"/>
              <a:gd name="connsiteY5" fmla="*/ 899160 h 1905000"/>
              <a:gd name="connsiteX6" fmla="*/ 114300 w 2407920"/>
              <a:gd name="connsiteY6" fmla="*/ 67818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7920" h="1905000">
                <a:moveTo>
                  <a:pt x="114300" y="678180"/>
                </a:moveTo>
                <a:lnTo>
                  <a:pt x="1539240" y="0"/>
                </a:lnTo>
                <a:lnTo>
                  <a:pt x="2407920" y="1089660"/>
                </a:lnTo>
                <a:lnTo>
                  <a:pt x="693420" y="1905000"/>
                </a:lnTo>
                <a:lnTo>
                  <a:pt x="0" y="1051560"/>
                </a:lnTo>
                <a:lnTo>
                  <a:pt x="297180" y="899160"/>
                </a:lnTo>
                <a:lnTo>
                  <a:pt x="114300" y="67818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957060" y="685800"/>
            <a:ext cx="1965960" cy="1645920"/>
          </a:xfrm>
          <a:custGeom>
            <a:avLst/>
            <a:gdLst>
              <a:gd name="connsiteX0" fmla="*/ 0 w 1965960"/>
              <a:gd name="connsiteY0" fmla="*/ 495300 h 1645920"/>
              <a:gd name="connsiteX1" fmla="*/ 1028700 w 1965960"/>
              <a:gd name="connsiteY1" fmla="*/ 0 h 1645920"/>
              <a:gd name="connsiteX2" fmla="*/ 1965960 w 1965960"/>
              <a:gd name="connsiteY2" fmla="*/ 1158240 h 1645920"/>
              <a:gd name="connsiteX3" fmla="*/ 929640 w 1965960"/>
              <a:gd name="connsiteY3" fmla="*/ 1645920 h 1645920"/>
              <a:gd name="connsiteX4" fmla="*/ 0 w 1965960"/>
              <a:gd name="connsiteY4" fmla="*/ 49530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60" h="1645920">
                <a:moveTo>
                  <a:pt x="0" y="495300"/>
                </a:moveTo>
                <a:lnTo>
                  <a:pt x="1028700" y="0"/>
                </a:lnTo>
                <a:lnTo>
                  <a:pt x="1965960" y="1158240"/>
                </a:lnTo>
                <a:lnTo>
                  <a:pt x="929640" y="164592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227320" y="1531620"/>
            <a:ext cx="1714500" cy="1546860"/>
          </a:xfrm>
          <a:custGeom>
            <a:avLst/>
            <a:gdLst>
              <a:gd name="connsiteX0" fmla="*/ 0 w 1714500"/>
              <a:gd name="connsiteY0" fmla="*/ 487680 h 1546860"/>
              <a:gd name="connsiteX1" fmla="*/ 845820 w 1714500"/>
              <a:gd name="connsiteY1" fmla="*/ 1546860 h 1546860"/>
              <a:gd name="connsiteX2" fmla="*/ 1295400 w 1714500"/>
              <a:gd name="connsiteY2" fmla="*/ 1325880 h 1546860"/>
              <a:gd name="connsiteX3" fmla="*/ 1143000 w 1714500"/>
              <a:gd name="connsiteY3" fmla="*/ 1104900 h 1546860"/>
              <a:gd name="connsiteX4" fmla="*/ 1714500 w 1714500"/>
              <a:gd name="connsiteY4" fmla="*/ 822960 h 1546860"/>
              <a:gd name="connsiteX5" fmla="*/ 1028700 w 1714500"/>
              <a:gd name="connsiteY5" fmla="*/ 0 h 1546860"/>
              <a:gd name="connsiteX6" fmla="*/ 0 w 1714500"/>
              <a:gd name="connsiteY6" fmla="*/ 48768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500" h="1546860">
                <a:moveTo>
                  <a:pt x="0" y="487680"/>
                </a:moveTo>
                <a:lnTo>
                  <a:pt x="845820" y="1546860"/>
                </a:lnTo>
                <a:lnTo>
                  <a:pt x="1295400" y="1325880"/>
                </a:lnTo>
                <a:lnTo>
                  <a:pt x="1143000" y="1104900"/>
                </a:lnTo>
                <a:lnTo>
                  <a:pt x="1714500" y="822960"/>
                </a:lnTo>
                <a:lnTo>
                  <a:pt x="1028700" y="0"/>
                </a:lnTo>
                <a:lnTo>
                  <a:pt x="0" y="48768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720340" y="2042160"/>
            <a:ext cx="3299460" cy="2263140"/>
          </a:xfrm>
          <a:custGeom>
            <a:avLst/>
            <a:gdLst>
              <a:gd name="connsiteX0" fmla="*/ 0 w 3299460"/>
              <a:gd name="connsiteY0" fmla="*/ 1181100 h 2240280"/>
              <a:gd name="connsiteX1" fmla="*/ 830580 w 3299460"/>
              <a:gd name="connsiteY1" fmla="*/ 2240280 h 2240280"/>
              <a:gd name="connsiteX2" fmla="*/ 1287780 w 3299460"/>
              <a:gd name="connsiteY2" fmla="*/ 2034540 h 2240280"/>
              <a:gd name="connsiteX3" fmla="*/ 1135380 w 3299460"/>
              <a:gd name="connsiteY3" fmla="*/ 1821180 h 2240280"/>
              <a:gd name="connsiteX4" fmla="*/ 1714500 w 3299460"/>
              <a:gd name="connsiteY4" fmla="*/ 1554480 h 2240280"/>
              <a:gd name="connsiteX5" fmla="*/ 1874520 w 3299460"/>
              <a:gd name="connsiteY5" fmla="*/ 1775460 h 2240280"/>
              <a:gd name="connsiteX6" fmla="*/ 3299460 w 3299460"/>
              <a:gd name="connsiteY6" fmla="*/ 1066800 h 2240280"/>
              <a:gd name="connsiteX7" fmla="*/ 2438400 w 3299460"/>
              <a:gd name="connsiteY7" fmla="*/ 0 h 2240280"/>
              <a:gd name="connsiteX8" fmla="*/ 0 w 3299460"/>
              <a:gd name="connsiteY8" fmla="*/ 1181100 h 2240280"/>
              <a:gd name="connsiteX0" fmla="*/ 0 w 3299460"/>
              <a:gd name="connsiteY0" fmla="*/ 1181100 h 2263140"/>
              <a:gd name="connsiteX1" fmla="*/ 838200 w 3299460"/>
              <a:gd name="connsiteY1" fmla="*/ 2263140 h 2263140"/>
              <a:gd name="connsiteX2" fmla="*/ 1287780 w 3299460"/>
              <a:gd name="connsiteY2" fmla="*/ 2034540 h 2263140"/>
              <a:gd name="connsiteX3" fmla="*/ 1135380 w 3299460"/>
              <a:gd name="connsiteY3" fmla="*/ 1821180 h 2263140"/>
              <a:gd name="connsiteX4" fmla="*/ 1714500 w 3299460"/>
              <a:gd name="connsiteY4" fmla="*/ 1554480 h 2263140"/>
              <a:gd name="connsiteX5" fmla="*/ 1874520 w 3299460"/>
              <a:gd name="connsiteY5" fmla="*/ 1775460 h 2263140"/>
              <a:gd name="connsiteX6" fmla="*/ 3299460 w 3299460"/>
              <a:gd name="connsiteY6" fmla="*/ 1066800 h 2263140"/>
              <a:gd name="connsiteX7" fmla="*/ 2438400 w 3299460"/>
              <a:gd name="connsiteY7" fmla="*/ 0 h 2263140"/>
              <a:gd name="connsiteX8" fmla="*/ 0 w 3299460"/>
              <a:gd name="connsiteY8" fmla="*/ 1181100 h 226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9460" h="2263140">
                <a:moveTo>
                  <a:pt x="0" y="1181100"/>
                </a:moveTo>
                <a:lnTo>
                  <a:pt x="838200" y="2263140"/>
                </a:lnTo>
                <a:lnTo>
                  <a:pt x="1287780" y="2034540"/>
                </a:lnTo>
                <a:lnTo>
                  <a:pt x="1135380" y="1821180"/>
                </a:lnTo>
                <a:lnTo>
                  <a:pt x="1714500" y="1554480"/>
                </a:lnTo>
                <a:lnTo>
                  <a:pt x="1874520" y="1775460"/>
                </a:lnTo>
                <a:lnTo>
                  <a:pt x="3299460" y="1066800"/>
                </a:lnTo>
                <a:lnTo>
                  <a:pt x="2438400" y="0"/>
                </a:lnTo>
                <a:lnTo>
                  <a:pt x="0" y="118110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604260" y="3634740"/>
            <a:ext cx="2286000" cy="1866900"/>
          </a:xfrm>
          <a:custGeom>
            <a:avLst/>
            <a:gdLst>
              <a:gd name="connsiteX0" fmla="*/ 0 w 2278380"/>
              <a:gd name="connsiteY0" fmla="*/ 716280 h 1866900"/>
              <a:gd name="connsiteX1" fmla="*/ 502920 w 2278380"/>
              <a:gd name="connsiteY1" fmla="*/ 449580 h 1866900"/>
              <a:gd name="connsiteX2" fmla="*/ 312420 w 2278380"/>
              <a:gd name="connsiteY2" fmla="*/ 205740 h 1866900"/>
              <a:gd name="connsiteX3" fmla="*/ 746760 w 2278380"/>
              <a:gd name="connsiteY3" fmla="*/ 0 h 1866900"/>
              <a:gd name="connsiteX4" fmla="*/ 982980 w 2278380"/>
              <a:gd name="connsiteY4" fmla="*/ 220980 h 1866900"/>
              <a:gd name="connsiteX5" fmla="*/ 1348740 w 2278380"/>
              <a:gd name="connsiteY5" fmla="*/ 45720 h 1866900"/>
              <a:gd name="connsiteX6" fmla="*/ 2278380 w 2278380"/>
              <a:gd name="connsiteY6" fmla="*/ 1226820 h 1866900"/>
              <a:gd name="connsiteX7" fmla="*/ 937260 w 2278380"/>
              <a:gd name="connsiteY7" fmla="*/ 1866900 h 1866900"/>
              <a:gd name="connsiteX8" fmla="*/ 0 w 2278380"/>
              <a:gd name="connsiteY8" fmla="*/ 716280 h 1866900"/>
              <a:gd name="connsiteX0" fmla="*/ 0 w 2278380"/>
              <a:gd name="connsiteY0" fmla="*/ 716280 h 1866900"/>
              <a:gd name="connsiteX1" fmla="*/ 502920 w 2278380"/>
              <a:gd name="connsiteY1" fmla="*/ 449580 h 1866900"/>
              <a:gd name="connsiteX2" fmla="*/ 312420 w 2278380"/>
              <a:gd name="connsiteY2" fmla="*/ 205740 h 1866900"/>
              <a:gd name="connsiteX3" fmla="*/ 746760 w 2278380"/>
              <a:gd name="connsiteY3" fmla="*/ 0 h 1866900"/>
              <a:gd name="connsiteX4" fmla="*/ 960120 w 2278380"/>
              <a:gd name="connsiteY4" fmla="*/ 243840 h 1866900"/>
              <a:gd name="connsiteX5" fmla="*/ 1348740 w 2278380"/>
              <a:gd name="connsiteY5" fmla="*/ 45720 h 1866900"/>
              <a:gd name="connsiteX6" fmla="*/ 2278380 w 2278380"/>
              <a:gd name="connsiteY6" fmla="*/ 1226820 h 1866900"/>
              <a:gd name="connsiteX7" fmla="*/ 937260 w 2278380"/>
              <a:gd name="connsiteY7" fmla="*/ 1866900 h 1866900"/>
              <a:gd name="connsiteX8" fmla="*/ 0 w 2278380"/>
              <a:gd name="connsiteY8" fmla="*/ 716280 h 1866900"/>
              <a:gd name="connsiteX0" fmla="*/ 0 w 2286000"/>
              <a:gd name="connsiteY0" fmla="*/ 701040 h 1866900"/>
              <a:gd name="connsiteX1" fmla="*/ 510540 w 2286000"/>
              <a:gd name="connsiteY1" fmla="*/ 449580 h 1866900"/>
              <a:gd name="connsiteX2" fmla="*/ 320040 w 2286000"/>
              <a:gd name="connsiteY2" fmla="*/ 205740 h 1866900"/>
              <a:gd name="connsiteX3" fmla="*/ 754380 w 2286000"/>
              <a:gd name="connsiteY3" fmla="*/ 0 h 1866900"/>
              <a:gd name="connsiteX4" fmla="*/ 967740 w 2286000"/>
              <a:gd name="connsiteY4" fmla="*/ 243840 h 1866900"/>
              <a:gd name="connsiteX5" fmla="*/ 1356360 w 2286000"/>
              <a:gd name="connsiteY5" fmla="*/ 45720 h 1866900"/>
              <a:gd name="connsiteX6" fmla="*/ 2286000 w 2286000"/>
              <a:gd name="connsiteY6" fmla="*/ 1226820 h 1866900"/>
              <a:gd name="connsiteX7" fmla="*/ 944880 w 2286000"/>
              <a:gd name="connsiteY7" fmla="*/ 1866900 h 1866900"/>
              <a:gd name="connsiteX8" fmla="*/ 0 w 2286000"/>
              <a:gd name="connsiteY8" fmla="*/ 70104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6000" h="1866900">
                <a:moveTo>
                  <a:pt x="0" y="701040"/>
                </a:moveTo>
                <a:lnTo>
                  <a:pt x="510540" y="449580"/>
                </a:lnTo>
                <a:lnTo>
                  <a:pt x="320040" y="205740"/>
                </a:lnTo>
                <a:lnTo>
                  <a:pt x="754380" y="0"/>
                </a:lnTo>
                <a:lnTo>
                  <a:pt x="967740" y="243840"/>
                </a:lnTo>
                <a:lnTo>
                  <a:pt x="1356360" y="45720"/>
                </a:lnTo>
                <a:lnTo>
                  <a:pt x="2286000" y="1226820"/>
                </a:lnTo>
                <a:lnTo>
                  <a:pt x="944880" y="1866900"/>
                </a:lnTo>
                <a:lnTo>
                  <a:pt x="0" y="70104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998720" y="2095500"/>
            <a:ext cx="3032760" cy="2735580"/>
          </a:xfrm>
          <a:custGeom>
            <a:avLst/>
            <a:gdLst>
              <a:gd name="connsiteX0" fmla="*/ 922020 w 3009900"/>
              <a:gd name="connsiteY0" fmla="*/ 2735580 h 2735580"/>
              <a:gd name="connsiteX1" fmla="*/ 3009900 w 3009900"/>
              <a:gd name="connsiteY1" fmla="*/ 1729740 h 2735580"/>
              <a:gd name="connsiteX2" fmla="*/ 2133600 w 3009900"/>
              <a:gd name="connsiteY2" fmla="*/ 609600 h 2735580"/>
              <a:gd name="connsiteX3" fmla="*/ 2217420 w 3009900"/>
              <a:gd name="connsiteY3" fmla="*/ 579120 h 2735580"/>
              <a:gd name="connsiteX4" fmla="*/ 2362200 w 3009900"/>
              <a:gd name="connsiteY4" fmla="*/ 769620 h 2735580"/>
              <a:gd name="connsiteX5" fmla="*/ 2606040 w 3009900"/>
              <a:gd name="connsiteY5" fmla="*/ 670560 h 2735580"/>
              <a:gd name="connsiteX6" fmla="*/ 2423160 w 3009900"/>
              <a:gd name="connsiteY6" fmla="*/ 464820 h 2735580"/>
              <a:gd name="connsiteX7" fmla="*/ 2804160 w 3009900"/>
              <a:gd name="connsiteY7" fmla="*/ 289560 h 2735580"/>
              <a:gd name="connsiteX8" fmla="*/ 2598420 w 3009900"/>
              <a:gd name="connsiteY8" fmla="*/ 0 h 2735580"/>
              <a:gd name="connsiteX9" fmla="*/ 1447800 w 3009900"/>
              <a:gd name="connsiteY9" fmla="*/ 571500 h 2735580"/>
              <a:gd name="connsiteX10" fmla="*/ 1623060 w 3009900"/>
              <a:gd name="connsiteY10" fmla="*/ 777240 h 2735580"/>
              <a:gd name="connsiteX11" fmla="*/ 0 w 3009900"/>
              <a:gd name="connsiteY11" fmla="*/ 1554480 h 2735580"/>
              <a:gd name="connsiteX12" fmla="*/ 922020 w 3009900"/>
              <a:gd name="connsiteY12" fmla="*/ 2735580 h 2735580"/>
              <a:gd name="connsiteX0" fmla="*/ 929583 w 3017463"/>
              <a:gd name="connsiteY0" fmla="*/ 2735580 h 2735580"/>
              <a:gd name="connsiteX1" fmla="*/ 3017463 w 3017463"/>
              <a:gd name="connsiteY1" fmla="*/ 1729740 h 2735580"/>
              <a:gd name="connsiteX2" fmla="*/ 2141163 w 3017463"/>
              <a:gd name="connsiteY2" fmla="*/ 609600 h 2735580"/>
              <a:gd name="connsiteX3" fmla="*/ 2224983 w 3017463"/>
              <a:gd name="connsiteY3" fmla="*/ 579120 h 2735580"/>
              <a:gd name="connsiteX4" fmla="*/ 2369763 w 3017463"/>
              <a:gd name="connsiteY4" fmla="*/ 769620 h 2735580"/>
              <a:gd name="connsiteX5" fmla="*/ 2613603 w 3017463"/>
              <a:gd name="connsiteY5" fmla="*/ 670560 h 2735580"/>
              <a:gd name="connsiteX6" fmla="*/ 2430723 w 3017463"/>
              <a:gd name="connsiteY6" fmla="*/ 464820 h 2735580"/>
              <a:gd name="connsiteX7" fmla="*/ 2811723 w 3017463"/>
              <a:gd name="connsiteY7" fmla="*/ 289560 h 2735580"/>
              <a:gd name="connsiteX8" fmla="*/ 2605983 w 3017463"/>
              <a:gd name="connsiteY8" fmla="*/ 0 h 2735580"/>
              <a:gd name="connsiteX9" fmla="*/ 1455363 w 3017463"/>
              <a:gd name="connsiteY9" fmla="*/ 571500 h 2735580"/>
              <a:gd name="connsiteX10" fmla="*/ 1630623 w 3017463"/>
              <a:gd name="connsiteY10" fmla="*/ 777240 h 2735580"/>
              <a:gd name="connsiteX11" fmla="*/ 0 w 3017463"/>
              <a:gd name="connsiteY11" fmla="*/ 1562100 h 2735580"/>
              <a:gd name="connsiteX12" fmla="*/ 929583 w 3017463"/>
              <a:gd name="connsiteY12" fmla="*/ 2735580 h 2735580"/>
              <a:gd name="connsiteX0" fmla="*/ 929583 w 3017463"/>
              <a:gd name="connsiteY0" fmla="*/ 2735580 h 2735580"/>
              <a:gd name="connsiteX1" fmla="*/ 3017463 w 3017463"/>
              <a:gd name="connsiteY1" fmla="*/ 1729740 h 2735580"/>
              <a:gd name="connsiteX2" fmla="*/ 2141163 w 3017463"/>
              <a:gd name="connsiteY2" fmla="*/ 609600 h 2735580"/>
              <a:gd name="connsiteX3" fmla="*/ 2202295 w 3017463"/>
              <a:gd name="connsiteY3" fmla="*/ 586740 h 2735580"/>
              <a:gd name="connsiteX4" fmla="*/ 2369763 w 3017463"/>
              <a:gd name="connsiteY4" fmla="*/ 769620 h 2735580"/>
              <a:gd name="connsiteX5" fmla="*/ 2613603 w 3017463"/>
              <a:gd name="connsiteY5" fmla="*/ 670560 h 2735580"/>
              <a:gd name="connsiteX6" fmla="*/ 2430723 w 3017463"/>
              <a:gd name="connsiteY6" fmla="*/ 464820 h 2735580"/>
              <a:gd name="connsiteX7" fmla="*/ 2811723 w 3017463"/>
              <a:gd name="connsiteY7" fmla="*/ 289560 h 2735580"/>
              <a:gd name="connsiteX8" fmla="*/ 2605983 w 3017463"/>
              <a:gd name="connsiteY8" fmla="*/ 0 h 2735580"/>
              <a:gd name="connsiteX9" fmla="*/ 1455363 w 3017463"/>
              <a:gd name="connsiteY9" fmla="*/ 571500 h 2735580"/>
              <a:gd name="connsiteX10" fmla="*/ 1630623 w 3017463"/>
              <a:gd name="connsiteY10" fmla="*/ 777240 h 2735580"/>
              <a:gd name="connsiteX11" fmla="*/ 0 w 3017463"/>
              <a:gd name="connsiteY11" fmla="*/ 1562100 h 2735580"/>
              <a:gd name="connsiteX12" fmla="*/ 929583 w 3017463"/>
              <a:gd name="connsiteY12" fmla="*/ 2735580 h 2735580"/>
              <a:gd name="connsiteX0" fmla="*/ 929583 w 3017463"/>
              <a:gd name="connsiteY0" fmla="*/ 2735580 h 2735580"/>
              <a:gd name="connsiteX1" fmla="*/ 3017463 w 3017463"/>
              <a:gd name="connsiteY1" fmla="*/ 1729740 h 2735580"/>
              <a:gd name="connsiteX2" fmla="*/ 2141163 w 3017463"/>
              <a:gd name="connsiteY2" fmla="*/ 609600 h 2735580"/>
              <a:gd name="connsiteX3" fmla="*/ 2202295 w 3017463"/>
              <a:gd name="connsiteY3" fmla="*/ 586740 h 2735580"/>
              <a:gd name="connsiteX4" fmla="*/ 2347075 w 3017463"/>
              <a:gd name="connsiteY4" fmla="*/ 777240 h 2735580"/>
              <a:gd name="connsiteX5" fmla="*/ 2613603 w 3017463"/>
              <a:gd name="connsiteY5" fmla="*/ 670560 h 2735580"/>
              <a:gd name="connsiteX6" fmla="*/ 2430723 w 3017463"/>
              <a:gd name="connsiteY6" fmla="*/ 464820 h 2735580"/>
              <a:gd name="connsiteX7" fmla="*/ 2811723 w 3017463"/>
              <a:gd name="connsiteY7" fmla="*/ 289560 h 2735580"/>
              <a:gd name="connsiteX8" fmla="*/ 2605983 w 3017463"/>
              <a:gd name="connsiteY8" fmla="*/ 0 h 2735580"/>
              <a:gd name="connsiteX9" fmla="*/ 1455363 w 3017463"/>
              <a:gd name="connsiteY9" fmla="*/ 571500 h 2735580"/>
              <a:gd name="connsiteX10" fmla="*/ 1630623 w 3017463"/>
              <a:gd name="connsiteY10" fmla="*/ 777240 h 2735580"/>
              <a:gd name="connsiteX11" fmla="*/ 0 w 3017463"/>
              <a:gd name="connsiteY11" fmla="*/ 1562100 h 2735580"/>
              <a:gd name="connsiteX12" fmla="*/ 929583 w 3017463"/>
              <a:gd name="connsiteY12" fmla="*/ 2735580 h 2735580"/>
              <a:gd name="connsiteX0" fmla="*/ 929583 w 3017463"/>
              <a:gd name="connsiteY0" fmla="*/ 2735580 h 2735580"/>
              <a:gd name="connsiteX1" fmla="*/ 3017463 w 3017463"/>
              <a:gd name="connsiteY1" fmla="*/ 1729740 h 2735580"/>
              <a:gd name="connsiteX2" fmla="*/ 2141163 w 3017463"/>
              <a:gd name="connsiteY2" fmla="*/ 609600 h 2735580"/>
              <a:gd name="connsiteX3" fmla="*/ 2202295 w 3017463"/>
              <a:gd name="connsiteY3" fmla="*/ 586740 h 2735580"/>
              <a:gd name="connsiteX4" fmla="*/ 2354638 w 3017463"/>
              <a:gd name="connsiteY4" fmla="*/ 800100 h 2735580"/>
              <a:gd name="connsiteX5" fmla="*/ 2613603 w 3017463"/>
              <a:gd name="connsiteY5" fmla="*/ 670560 h 2735580"/>
              <a:gd name="connsiteX6" fmla="*/ 2430723 w 3017463"/>
              <a:gd name="connsiteY6" fmla="*/ 464820 h 2735580"/>
              <a:gd name="connsiteX7" fmla="*/ 2811723 w 3017463"/>
              <a:gd name="connsiteY7" fmla="*/ 289560 h 2735580"/>
              <a:gd name="connsiteX8" fmla="*/ 2605983 w 3017463"/>
              <a:gd name="connsiteY8" fmla="*/ 0 h 2735580"/>
              <a:gd name="connsiteX9" fmla="*/ 1455363 w 3017463"/>
              <a:gd name="connsiteY9" fmla="*/ 571500 h 2735580"/>
              <a:gd name="connsiteX10" fmla="*/ 1630623 w 3017463"/>
              <a:gd name="connsiteY10" fmla="*/ 777240 h 2735580"/>
              <a:gd name="connsiteX11" fmla="*/ 0 w 3017463"/>
              <a:gd name="connsiteY11" fmla="*/ 1562100 h 2735580"/>
              <a:gd name="connsiteX12" fmla="*/ 929583 w 3017463"/>
              <a:gd name="connsiteY12" fmla="*/ 2735580 h 2735580"/>
              <a:gd name="connsiteX0" fmla="*/ 922020 w 3009900"/>
              <a:gd name="connsiteY0" fmla="*/ 2735580 h 2735580"/>
              <a:gd name="connsiteX1" fmla="*/ 3009900 w 3009900"/>
              <a:gd name="connsiteY1" fmla="*/ 1729740 h 2735580"/>
              <a:gd name="connsiteX2" fmla="*/ 2133600 w 3009900"/>
              <a:gd name="connsiteY2" fmla="*/ 609600 h 2735580"/>
              <a:gd name="connsiteX3" fmla="*/ 2194732 w 3009900"/>
              <a:gd name="connsiteY3" fmla="*/ 586740 h 2735580"/>
              <a:gd name="connsiteX4" fmla="*/ 2347075 w 3009900"/>
              <a:gd name="connsiteY4" fmla="*/ 800100 h 2735580"/>
              <a:gd name="connsiteX5" fmla="*/ 2606040 w 3009900"/>
              <a:gd name="connsiteY5" fmla="*/ 670560 h 2735580"/>
              <a:gd name="connsiteX6" fmla="*/ 2423160 w 3009900"/>
              <a:gd name="connsiteY6" fmla="*/ 464820 h 2735580"/>
              <a:gd name="connsiteX7" fmla="*/ 2804160 w 3009900"/>
              <a:gd name="connsiteY7" fmla="*/ 289560 h 2735580"/>
              <a:gd name="connsiteX8" fmla="*/ 2598420 w 3009900"/>
              <a:gd name="connsiteY8" fmla="*/ 0 h 2735580"/>
              <a:gd name="connsiteX9" fmla="*/ 1447800 w 3009900"/>
              <a:gd name="connsiteY9" fmla="*/ 571500 h 2735580"/>
              <a:gd name="connsiteX10" fmla="*/ 1623060 w 3009900"/>
              <a:gd name="connsiteY10" fmla="*/ 777240 h 2735580"/>
              <a:gd name="connsiteX11" fmla="*/ 0 w 3009900"/>
              <a:gd name="connsiteY11" fmla="*/ 1554480 h 2735580"/>
              <a:gd name="connsiteX12" fmla="*/ 922020 w 3009900"/>
              <a:gd name="connsiteY12" fmla="*/ 2735580 h 27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09900" h="2735580">
                <a:moveTo>
                  <a:pt x="922020" y="2735580"/>
                </a:moveTo>
                <a:lnTo>
                  <a:pt x="3009900" y="1729740"/>
                </a:lnTo>
                <a:lnTo>
                  <a:pt x="2133600" y="609600"/>
                </a:lnTo>
                <a:lnTo>
                  <a:pt x="2194732" y="586740"/>
                </a:lnTo>
                <a:lnTo>
                  <a:pt x="2347075" y="800100"/>
                </a:lnTo>
                <a:lnTo>
                  <a:pt x="2606040" y="670560"/>
                </a:lnTo>
                <a:lnTo>
                  <a:pt x="2423160" y="464820"/>
                </a:lnTo>
                <a:lnTo>
                  <a:pt x="2804160" y="289560"/>
                </a:lnTo>
                <a:lnTo>
                  <a:pt x="2598420" y="0"/>
                </a:lnTo>
                <a:lnTo>
                  <a:pt x="1447800" y="571500"/>
                </a:lnTo>
                <a:lnTo>
                  <a:pt x="1623060" y="777240"/>
                </a:lnTo>
                <a:lnTo>
                  <a:pt x="0" y="1554480"/>
                </a:lnTo>
                <a:lnTo>
                  <a:pt x="922020" y="273558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7634" y="548640"/>
            <a:ext cx="1116530" cy="413886"/>
          </a:xfrm>
          <a:prstGeom prst="rect">
            <a:avLst/>
          </a:pr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7634" y="1117734"/>
            <a:ext cx="1116530" cy="41388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34164" y="570754"/>
            <a:ext cx="340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Adequate Compartmentalization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34164" y="1159080"/>
            <a:ext cx="340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No Compartmentalization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28" y="150000"/>
            <a:ext cx="8780944" cy="68580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7635240" y="1249680"/>
            <a:ext cx="1935480" cy="1668780"/>
          </a:xfrm>
          <a:custGeom>
            <a:avLst/>
            <a:gdLst>
              <a:gd name="connsiteX0" fmla="*/ 0 w 1935480"/>
              <a:gd name="connsiteY0" fmla="*/ 243840 h 1668780"/>
              <a:gd name="connsiteX1" fmla="*/ 388620 w 1935480"/>
              <a:gd name="connsiteY1" fmla="*/ 1303020 h 1668780"/>
              <a:gd name="connsiteX2" fmla="*/ 1257300 w 1935480"/>
              <a:gd name="connsiteY2" fmla="*/ 1668780 h 1668780"/>
              <a:gd name="connsiteX3" fmla="*/ 1935480 w 1935480"/>
              <a:gd name="connsiteY3" fmla="*/ 1539240 h 1668780"/>
              <a:gd name="connsiteX4" fmla="*/ 1341120 w 1935480"/>
              <a:gd name="connsiteY4" fmla="*/ 0 h 1668780"/>
              <a:gd name="connsiteX5" fmla="*/ 0 w 1935480"/>
              <a:gd name="connsiteY5" fmla="*/ 243840 h 16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5480" h="1668780">
                <a:moveTo>
                  <a:pt x="0" y="243840"/>
                </a:moveTo>
                <a:lnTo>
                  <a:pt x="388620" y="1303020"/>
                </a:lnTo>
                <a:lnTo>
                  <a:pt x="1257300" y="1668780"/>
                </a:lnTo>
                <a:lnTo>
                  <a:pt x="1935480" y="1539240"/>
                </a:lnTo>
                <a:lnTo>
                  <a:pt x="1341120" y="0"/>
                </a:lnTo>
                <a:lnTo>
                  <a:pt x="0" y="24384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293620" y="1478280"/>
            <a:ext cx="7894320" cy="3909060"/>
          </a:xfrm>
          <a:custGeom>
            <a:avLst/>
            <a:gdLst>
              <a:gd name="connsiteX0" fmla="*/ 579120 w 7894320"/>
              <a:gd name="connsiteY0" fmla="*/ 2545080 h 3909060"/>
              <a:gd name="connsiteX1" fmla="*/ 1623060 w 7894320"/>
              <a:gd name="connsiteY1" fmla="*/ 2354580 h 3909060"/>
              <a:gd name="connsiteX2" fmla="*/ 1714500 w 7894320"/>
              <a:gd name="connsiteY2" fmla="*/ 2575560 h 3909060"/>
              <a:gd name="connsiteX3" fmla="*/ 2834640 w 7894320"/>
              <a:gd name="connsiteY3" fmla="*/ 2362200 h 3909060"/>
              <a:gd name="connsiteX4" fmla="*/ 2766060 w 7894320"/>
              <a:gd name="connsiteY4" fmla="*/ 2133600 h 3909060"/>
              <a:gd name="connsiteX5" fmla="*/ 2842260 w 7894320"/>
              <a:gd name="connsiteY5" fmla="*/ 2118360 h 3909060"/>
              <a:gd name="connsiteX6" fmla="*/ 2948940 w 7894320"/>
              <a:gd name="connsiteY6" fmla="*/ 2400300 h 3909060"/>
              <a:gd name="connsiteX7" fmla="*/ 2065020 w 7894320"/>
              <a:gd name="connsiteY7" fmla="*/ 2567940 h 3909060"/>
              <a:gd name="connsiteX8" fmla="*/ 2560320 w 7894320"/>
              <a:gd name="connsiteY8" fmla="*/ 3909060 h 3909060"/>
              <a:gd name="connsiteX9" fmla="*/ 3901440 w 7894320"/>
              <a:gd name="connsiteY9" fmla="*/ 3649980 h 3909060"/>
              <a:gd name="connsiteX10" fmla="*/ 3771900 w 7894320"/>
              <a:gd name="connsiteY10" fmla="*/ 3299460 h 3909060"/>
              <a:gd name="connsiteX11" fmla="*/ 4160520 w 7894320"/>
              <a:gd name="connsiteY11" fmla="*/ 3208020 h 3909060"/>
              <a:gd name="connsiteX12" fmla="*/ 4290060 w 7894320"/>
              <a:gd name="connsiteY12" fmla="*/ 3581400 h 3909060"/>
              <a:gd name="connsiteX13" fmla="*/ 7894320 w 7894320"/>
              <a:gd name="connsiteY13" fmla="*/ 2903220 h 3909060"/>
              <a:gd name="connsiteX14" fmla="*/ 7299960 w 7894320"/>
              <a:gd name="connsiteY14" fmla="*/ 1333500 h 3909060"/>
              <a:gd name="connsiteX15" fmla="*/ 6591300 w 7894320"/>
              <a:gd name="connsiteY15" fmla="*/ 1470660 h 3909060"/>
              <a:gd name="connsiteX16" fmla="*/ 5654040 w 7894320"/>
              <a:gd name="connsiteY16" fmla="*/ 1089660 h 3909060"/>
              <a:gd name="connsiteX17" fmla="*/ 5273040 w 7894320"/>
              <a:gd name="connsiteY17" fmla="*/ 0 h 3909060"/>
              <a:gd name="connsiteX18" fmla="*/ 0 w 7894320"/>
              <a:gd name="connsiteY18" fmla="*/ 1013460 h 3909060"/>
              <a:gd name="connsiteX19" fmla="*/ 579120 w 7894320"/>
              <a:gd name="connsiteY19" fmla="*/ 2545080 h 390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4320" h="3909060">
                <a:moveTo>
                  <a:pt x="579120" y="2545080"/>
                </a:moveTo>
                <a:lnTo>
                  <a:pt x="1623060" y="2354580"/>
                </a:lnTo>
                <a:lnTo>
                  <a:pt x="1714500" y="2575560"/>
                </a:lnTo>
                <a:lnTo>
                  <a:pt x="2834640" y="2362200"/>
                </a:lnTo>
                <a:lnTo>
                  <a:pt x="2766060" y="2133600"/>
                </a:lnTo>
                <a:lnTo>
                  <a:pt x="2842260" y="2118360"/>
                </a:lnTo>
                <a:lnTo>
                  <a:pt x="2948940" y="2400300"/>
                </a:lnTo>
                <a:lnTo>
                  <a:pt x="2065020" y="2567940"/>
                </a:lnTo>
                <a:lnTo>
                  <a:pt x="2560320" y="3909060"/>
                </a:lnTo>
                <a:lnTo>
                  <a:pt x="3901440" y="3649980"/>
                </a:lnTo>
                <a:lnTo>
                  <a:pt x="3771900" y="3299460"/>
                </a:lnTo>
                <a:lnTo>
                  <a:pt x="4160520" y="3208020"/>
                </a:lnTo>
                <a:lnTo>
                  <a:pt x="4290060" y="3581400"/>
                </a:lnTo>
                <a:lnTo>
                  <a:pt x="7894320" y="2903220"/>
                </a:lnTo>
                <a:lnTo>
                  <a:pt x="7299960" y="1333500"/>
                </a:lnTo>
                <a:lnTo>
                  <a:pt x="6591300" y="1470660"/>
                </a:lnTo>
                <a:lnTo>
                  <a:pt x="5654040" y="1089660"/>
                </a:lnTo>
                <a:lnTo>
                  <a:pt x="5273040" y="0"/>
                </a:lnTo>
                <a:lnTo>
                  <a:pt x="0" y="1013460"/>
                </a:lnTo>
                <a:lnTo>
                  <a:pt x="579120" y="2545080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08020" y="3870960"/>
            <a:ext cx="1592580" cy="1798320"/>
          </a:xfrm>
          <a:custGeom>
            <a:avLst/>
            <a:gdLst>
              <a:gd name="connsiteX0" fmla="*/ 137160 w 1592580"/>
              <a:gd name="connsiteY0" fmla="*/ 83820 h 1798320"/>
              <a:gd name="connsiteX1" fmla="*/ 464820 w 1592580"/>
              <a:gd name="connsiteY1" fmla="*/ 967740 h 1798320"/>
              <a:gd name="connsiteX2" fmla="*/ 495300 w 1592580"/>
              <a:gd name="connsiteY2" fmla="*/ 1021080 h 1798320"/>
              <a:gd name="connsiteX3" fmla="*/ 0 w 1592580"/>
              <a:gd name="connsiteY3" fmla="*/ 1097280 h 1798320"/>
              <a:gd name="connsiteX4" fmla="*/ 289560 w 1592580"/>
              <a:gd name="connsiteY4" fmla="*/ 1798320 h 1798320"/>
              <a:gd name="connsiteX5" fmla="*/ 1592580 w 1592580"/>
              <a:gd name="connsiteY5" fmla="*/ 1539240 h 1798320"/>
              <a:gd name="connsiteX6" fmla="*/ 1303020 w 1592580"/>
              <a:gd name="connsiteY6" fmla="*/ 838200 h 1798320"/>
              <a:gd name="connsiteX7" fmla="*/ 967740 w 1592580"/>
              <a:gd name="connsiteY7" fmla="*/ 914400 h 1798320"/>
              <a:gd name="connsiteX8" fmla="*/ 640080 w 1592580"/>
              <a:gd name="connsiteY8" fmla="*/ 0 h 1798320"/>
              <a:gd name="connsiteX9" fmla="*/ 137160 w 1592580"/>
              <a:gd name="connsiteY9" fmla="*/ 8382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2580" h="1798320">
                <a:moveTo>
                  <a:pt x="137160" y="83820"/>
                </a:moveTo>
                <a:lnTo>
                  <a:pt x="464820" y="967740"/>
                </a:lnTo>
                <a:lnTo>
                  <a:pt x="495300" y="1021080"/>
                </a:lnTo>
                <a:lnTo>
                  <a:pt x="0" y="1097280"/>
                </a:lnTo>
                <a:lnTo>
                  <a:pt x="289560" y="1798320"/>
                </a:lnTo>
                <a:lnTo>
                  <a:pt x="1592580" y="1539240"/>
                </a:lnTo>
                <a:lnTo>
                  <a:pt x="1303020" y="838200"/>
                </a:lnTo>
                <a:lnTo>
                  <a:pt x="967740" y="914400"/>
                </a:lnTo>
                <a:lnTo>
                  <a:pt x="640080" y="0"/>
                </a:lnTo>
                <a:lnTo>
                  <a:pt x="137160" y="8382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7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25" y="0"/>
            <a:ext cx="8643668" cy="6858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7334451" y="336884"/>
            <a:ext cx="1867301" cy="1607419"/>
          </a:xfrm>
          <a:custGeom>
            <a:avLst/>
            <a:gdLst>
              <a:gd name="connsiteX0" fmla="*/ 0 w 1867301"/>
              <a:gd name="connsiteY0" fmla="*/ 259882 h 1607419"/>
              <a:gd name="connsiteX1" fmla="*/ 385010 w 1867301"/>
              <a:gd name="connsiteY1" fmla="*/ 1318661 h 1607419"/>
              <a:gd name="connsiteX2" fmla="*/ 269507 w 1867301"/>
              <a:gd name="connsiteY2" fmla="*/ 1434164 h 1607419"/>
              <a:gd name="connsiteX3" fmla="*/ 702644 w 1867301"/>
              <a:gd name="connsiteY3" fmla="*/ 1607419 h 1607419"/>
              <a:gd name="connsiteX4" fmla="*/ 885524 w 1867301"/>
              <a:gd name="connsiteY4" fmla="*/ 1386038 h 1607419"/>
              <a:gd name="connsiteX5" fmla="*/ 1010652 w 1867301"/>
              <a:gd name="connsiteY5" fmla="*/ 1366788 h 1607419"/>
              <a:gd name="connsiteX6" fmla="*/ 1106905 w 1867301"/>
              <a:gd name="connsiteY6" fmla="*/ 1578543 h 1607419"/>
              <a:gd name="connsiteX7" fmla="*/ 1867301 w 1867301"/>
              <a:gd name="connsiteY7" fmla="*/ 1414914 h 1607419"/>
              <a:gd name="connsiteX8" fmla="*/ 1309035 w 1867301"/>
              <a:gd name="connsiteY8" fmla="*/ 0 h 1607419"/>
              <a:gd name="connsiteX9" fmla="*/ 0 w 1867301"/>
              <a:gd name="connsiteY9" fmla="*/ 259882 h 160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67301" h="1607419">
                <a:moveTo>
                  <a:pt x="0" y="259882"/>
                </a:moveTo>
                <a:lnTo>
                  <a:pt x="385010" y="1318661"/>
                </a:lnTo>
                <a:lnTo>
                  <a:pt x="269507" y="1434164"/>
                </a:lnTo>
                <a:lnTo>
                  <a:pt x="702644" y="1607419"/>
                </a:lnTo>
                <a:lnTo>
                  <a:pt x="885524" y="1386038"/>
                </a:lnTo>
                <a:lnTo>
                  <a:pt x="1010652" y="1366788"/>
                </a:lnTo>
                <a:lnTo>
                  <a:pt x="1106905" y="1578543"/>
                </a:lnTo>
                <a:lnTo>
                  <a:pt x="1867301" y="1414914"/>
                </a:lnTo>
                <a:lnTo>
                  <a:pt x="1309035" y="0"/>
                </a:lnTo>
                <a:lnTo>
                  <a:pt x="0" y="259882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8152598" y="1828800"/>
            <a:ext cx="1318661" cy="885524"/>
          </a:xfrm>
          <a:custGeom>
            <a:avLst/>
            <a:gdLst>
              <a:gd name="connsiteX0" fmla="*/ 0 w 1318661"/>
              <a:gd name="connsiteY0" fmla="*/ 211756 h 885524"/>
              <a:gd name="connsiteX1" fmla="*/ 250257 w 1318661"/>
              <a:gd name="connsiteY1" fmla="*/ 885524 h 885524"/>
              <a:gd name="connsiteX2" fmla="*/ 1318661 w 1318661"/>
              <a:gd name="connsiteY2" fmla="*/ 673768 h 885524"/>
              <a:gd name="connsiteX3" fmla="*/ 1058779 w 1318661"/>
              <a:gd name="connsiteY3" fmla="*/ 0 h 885524"/>
              <a:gd name="connsiteX4" fmla="*/ 0 w 1318661"/>
              <a:gd name="connsiteY4" fmla="*/ 211756 h 88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8661" h="885524">
                <a:moveTo>
                  <a:pt x="0" y="211756"/>
                </a:moveTo>
                <a:lnTo>
                  <a:pt x="250257" y="885524"/>
                </a:lnTo>
                <a:lnTo>
                  <a:pt x="1318661" y="673768"/>
                </a:lnTo>
                <a:lnTo>
                  <a:pt x="1058779" y="0"/>
                </a:lnTo>
                <a:lnTo>
                  <a:pt x="0" y="211756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854215" y="2560320"/>
            <a:ext cx="1982804" cy="1222408"/>
          </a:xfrm>
          <a:custGeom>
            <a:avLst/>
            <a:gdLst>
              <a:gd name="connsiteX0" fmla="*/ 0 w 1982804"/>
              <a:gd name="connsiteY0" fmla="*/ 211756 h 1222408"/>
              <a:gd name="connsiteX1" fmla="*/ 394636 w 1982804"/>
              <a:gd name="connsiteY1" fmla="*/ 1222408 h 1222408"/>
              <a:gd name="connsiteX2" fmla="*/ 1982804 w 1982804"/>
              <a:gd name="connsiteY2" fmla="*/ 924025 h 1222408"/>
              <a:gd name="connsiteX3" fmla="*/ 1636294 w 1982804"/>
              <a:gd name="connsiteY3" fmla="*/ 0 h 1222408"/>
              <a:gd name="connsiteX4" fmla="*/ 481263 w 1982804"/>
              <a:gd name="connsiteY4" fmla="*/ 211756 h 1222408"/>
              <a:gd name="connsiteX5" fmla="*/ 442762 w 1982804"/>
              <a:gd name="connsiteY5" fmla="*/ 125128 h 1222408"/>
              <a:gd name="connsiteX6" fmla="*/ 0 w 1982804"/>
              <a:gd name="connsiteY6" fmla="*/ 211756 h 122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2804" h="1222408">
                <a:moveTo>
                  <a:pt x="0" y="211756"/>
                </a:moveTo>
                <a:lnTo>
                  <a:pt x="394636" y="1222408"/>
                </a:lnTo>
                <a:lnTo>
                  <a:pt x="1982804" y="924025"/>
                </a:lnTo>
                <a:lnTo>
                  <a:pt x="1636294" y="0"/>
                </a:lnTo>
                <a:lnTo>
                  <a:pt x="481263" y="211756"/>
                </a:lnTo>
                <a:lnTo>
                  <a:pt x="442762" y="125128"/>
                </a:lnTo>
                <a:lnTo>
                  <a:pt x="0" y="211756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812632" y="606392"/>
            <a:ext cx="3465094" cy="3561347"/>
          </a:xfrm>
          <a:custGeom>
            <a:avLst/>
            <a:gdLst>
              <a:gd name="connsiteX0" fmla="*/ 0 w 3465094"/>
              <a:gd name="connsiteY0" fmla="*/ 462012 h 3561347"/>
              <a:gd name="connsiteX1" fmla="*/ 587141 w 3465094"/>
              <a:gd name="connsiteY1" fmla="*/ 2021305 h 3561347"/>
              <a:gd name="connsiteX2" fmla="*/ 67376 w 3465094"/>
              <a:gd name="connsiteY2" fmla="*/ 2127183 h 3561347"/>
              <a:gd name="connsiteX3" fmla="*/ 279132 w 3465094"/>
              <a:gd name="connsiteY3" fmla="*/ 2656572 h 3561347"/>
              <a:gd name="connsiteX4" fmla="*/ 1106905 w 3465094"/>
              <a:gd name="connsiteY4" fmla="*/ 2473692 h 3561347"/>
              <a:gd name="connsiteX5" fmla="*/ 1501541 w 3465094"/>
              <a:gd name="connsiteY5" fmla="*/ 3561347 h 3561347"/>
              <a:gd name="connsiteX6" fmla="*/ 3378467 w 3465094"/>
              <a:gd name="connsiteY6" fmla="*/ 3205212 h 3561347"/>
              <a:gd name="connsiteX7" fmla="*/ 2964581 w 3465094"/>
              <a:gd name="connsiteY7" fmla="*/ 2117557 h 3561347"/>
              <a:gd name="connsiteX8" fmla="*/ 3465094 w 3465094"/>
              <a:gd name="connsiteY8" fmla="*/ 2040555 h 3561347"/>
              <a:gd name="connsiteX9" fmla="*/ 3234088 w 3465094"/>
              <a:gd name="connsiteY9" fmla="*/ 1386037 h 3561347"/>
              <a:gd name="connsiteX10" fmla="*/ 2704699 w 3465094"/>
              <a:gd name="connsiteY10" fmla="*/ 1193532 h 3561347"/>
              <a:gd name="connsiteX11" fmla="*/ 2820202 w 3465094"/>
              <a:gd name="connsiteY11" fmla="*/ 1039528 h 3561347"/>
              <a:gd name="connsiteX12" fmla="*/ 2444816 w 3465094"/>
              <a:gd name="connsiteY12" fmla="*/ 0 h 3561347"/>
              <a:gd name="connsiteX13" fmla="*/ 0 w 3465094"/>
              <a:gd name="connsiteY13" fmla="*/ 462012 h 356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5094" h="3561347">
                <a:moveTo>
                  <a:pt x="0" y="462012"/>
                </a:moveTo>
                <a:lnTo>
                  <a:pt x="587141" y="2021305"/>
                </a:lnTo>
                <a:lnTo>
                  <a:pt x="67376" y="2127183"/>
                </a:lnTo>
                <a:lnTo>
                  <a:pt x="279132" y="2656572"/>
                </a:lnTo>
                <a:lnTo>
                  <a:pt x="1106905" y="2473692"/>
                </a:lnTo>
                <a:lnTo>
                  <a:pt x="1501541" y="3561347"/>
                </a:lnTo>
                <a:lnTo>
                  <a:pt x="3378467" y="3205212"/>
                </a:lnTo>
                <a:lnTo>
                  <a:pt x="2964581" y="2117557"/>
                </a:lnTo>
                <a:lnTo>
                  <a:pt x="3465094" y="2040555"/>
                </a:lnTo>
                <a:lnTo>
                  <a:pt x="3234088" y="1386037"/>
                </a:lnTo>
                <a:lnTo>
                  <a:pt x="2704699" y="1193532"/>
                </a:lnTo>
                <a:lnTo>
                  <a:pt x="2820202" y="1039528"/>
                </a:lnTo>
                <a:lnTo>
                  <a:pt x="2444816" y="0"/>
                </a:lnTo>
                <a:lnTo>
                  <a:pt x="0" y="462012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022333" y="1078029"/>
            <a:ext cx="2281187" cy="2338939"/>
          </a:xfrm>
          <a:custGeom>
            <a:avLst/>
            <a:gdLst>
              <a:gd name="connsiteX0" fmla="*/ 0 w 2281187"/>
              <a:gd name="connsiteY0" fmla="*/ 346510 h 2338939"/>
              <a:gd name="connsiteX1" fmla="*/ 654518 w 2281187"/>
              <a:gd name="connsiteY1" fmla="*/ 2136809 h 2338939"/>
              <a:gd name="connsiteX2" fmla="*/ 1164656 w 2281187"/>
              <a:gd name="connsiteY2" fmla="*/ 2338939 h 2338939"/>
              <a:gd name="connsiteX3" fmla="*/ 1973179 w 2281187"/>
              <a:gd name="connsiteY3" fmla="*/ 2194560 h 2338939"/>
              <a:gd name="connsiteX4" fmla="*/ 1790299 w 2281187"/>
              <a:gd name="connsiteY4" fmla="*/ 1607419 h 2338939"/>
              <a:gd name="connsiteX5" fmla="*/ 2281187 w 2281187"/>
              <a:gd name="connsiteY5" fmla="*/ 1520792 h 2338939"/>
              <a:gd name="connsiteX6" fmla="*/ 1713296 w 2281187"/>
              <a:gd name="connsiteY6" fmla="*/ 0 h 2338939"/>
              <a:gd name="connsiteX7" fmla="*/ 0 w 2281187"/>
              <a:gd name="connsiteY7" fmla="*/ 346510 h 23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1187" h="2338939">
                <a:moveTo>
                  <a:pt x="0" y="346510"/>
                </a:moveTo>
                <a:lnTo>
                  <a:pt x="654518" y="2136809"/>
                </a:lnTo>
                <a:lnTo>
                  <a:pt x="1164656" y="2338939"/>
                </a:lnTo>
                <a:lnTo>
                  <a:pt x="1973179" y="2194560"/>
                </a:lnTo>
                <a:lnTo>
                  <a:pt x="1790299" y="1607419"/>
                </a:lnTo>
                <a:lnTo>
                  <a:pt x="2281187" y="1520792"/>
                </a:lnTo>
                <a:lnTo>
                  <a:pt x="1713296" y="0"/>
                </a:lnTo>
                <a:lnTo>
                  <a:pt x="0" y="346510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235116" y="3195587"/>
            <a:ext cx="1694046" cy="1299411"/>
          </a:xfrm>
          <a:custGeom>
            <a:avLst/>
            <a:gdLst>
              <a:gd name="connsiteX0" fmla="*/ 0 w 1694046"/>
              <a:gd name="connsiteY0" fmla="*/ 269508 h 1299411"/>
              <a:gd name="connsiteX1" fmla="*/ 375385 w 1694046"/>
              <a:gd name="connsiteY1" fmla="*/ 1299411 h 1299411"/>
              <a:gd name="connsiteX2" fmla="*/ 1694046 w 1694046"/>
              <a:gd name="connsiteY2" fmla="*/ 1049154 h 1299411"/>
              <a:gd name="connsiteX3" fmla="*/ 1309036 w 1694046"/>
              <a:gd name="connsiteY3" fmla="*/ 0 h 1299411"/>
              <a:gd name="connsiteX4" fmla="*/ 0 w 1694046"/>
              <a:gd name="connsiteY4" fmla="*/ 269508 h 129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046" h="1299411">
                <a:moveTo>
                  <a:pt x="0" y="269508"/>
                </a:moveTo>
                <a:lnTo>
                  <a:pt x="375385" y="1299411"/>
                </a:lnTo>
                <a:lnTo>
                  <a:pt x="1694046" y="1049154"/>
                </a:lnTo>
                <a:lnTo>
                  <a:pt x="1309036" y="0"/>
                </a:lnTo>
                <a:lnTo>
                  <a:pt x="0" y="269508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704699" y="3070459"/>
            <a:ext cx="1838425" cy="1665170"/>
          </a:xfrm>
          <a:custGeom>
            <a:avLst/>
            <a:gdLst>
              <a:gd name="connsiteX0" fmla="*/ 0 w 1838425"/>
              <a:gd name="connsiteY0" fmla="*/ 154004 h 1665170"/>
              <a:gd name="connsiteX1" fmla="*/ 847023 w 1838425"/>
              <a:gd name="connsiteY1" fmla="*/ 0 h 1665170"/>
              <a:gd name="connsiteX2" fmla="*/ 924025 w 1838425"/>
              <a:gd name="connsiteY2" fmla="*/ 173255 h 1665170"/>
              <a:gd name="connsiteX3" fmla="*/ 1453415 w 1838425"/>
              <a:gd name="connsiteY3" fmla="*/ 394636 h 1665170"/>
              <a:gd name="connsiteX4" fmla="*/ 1838425 w 1838425"/>
              <a:gd name="connsiteY4" fmla="*/ 1424539 h 1665170"/>
              <a:gd name="connsiteX5" fmla="*/ 558265 w 1838425"/>
              <a:gd name="connsiteY5" fmla="*/ 1665170 h 1665170"/>
              <a:gd name="connsiteX6" fmla="*/ 202130 w 1838425"/>
              <a:gd name="connsiteY6" fmla="*/ 654518 h 1665170"/>
              <a:gd name="connsiteX7" fmla="*/ 616017 w 1838425"/>
              <a:gd name="connsiteY7" fmla="*/ 558265 h 1665170"/>
              <a:gd name="connsiteX8" fmla="*/ 616017 w 1838425"/>
              <a:gd name="connsiteY8" fmla="*/ 510139 h 1665170"/>
              <a:gd name="connsiteX9" fmla="*/ 163629 w 1838425"/>
              <a:gd name="connsiteY9" fmla="*/ 596766 h 1665170"/>
              <a:gd name="connsiteX10" fmla="*/ 0 w 1838425"/>
              <a:gd name="connsiteY10" fmla="*/ 154004 h 166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8425" h="1665170">
                <a:moveTo>
                  <a:pt x="0" y="154004"/>
                </a:moveTo>
                <a:lnTo>
                  <a:pt x="847023" y="0"/>
                </a:lnTo>
                <a:lnTo>
                  <a:pt x="924025" y="173255"/>
                </a:lnTo>
                <a:lnTo>
                  <a:pt x="1453415" y="394636"/>
                </a:lnTo>
                <a:lnTo>
                  <a:pt x="1838425" y="1424539"/>
                </a:lnTo>
                <a:lnTo>
                  <a:pt x="558265" y="1665170"/>
                </a:lnTo>
                <a:lnTo>
                  <a:pt x="202130" y="654518"/>
                </a:lnTo>
                <a:lnTo>
                  <a:pt x="616017" y="558265"/>
                </a:lnTo>
                <a:lnTo>
                  <a:pt x="616017" y="510139"/>
                </a:lnTo>
                <a:lnTo>
                  <a:pt x="163629" y="596766"/>
                </a:lnTo>
                <a:lnTo>
                  <a:pt x="0" y="154004"/>
                </a:lnTo>
                <a:close/>
              </a:path>
            </a:pathLst>
          </a:custGeom>
          <a:solidFill>
            <a:schemeClr val="accent6">
              <a:alpha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5" t="22233" r="30413" b="11363"/>
          <a:stretch/>
        </p:blipFill>
        <p:spPr>
          <a:xfrm>
            <a:off x="1914525" y="-713773"/>
            <a:ext cx="8458200" cy="66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9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(UL)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Zevotek, Robin</dc:creator>
  <cp:lastModifiedBy>Zevotek, Robin</cp:lastModifiedBy>
  <cp:revision>8</cp:revision>
  <dcterms:created xsi:type="dcterms:W3CDTF">2015-12-28T19:33:33Z</dcterms:created>
  <dcterms:modified xsi:type="dcterms:W3CDTF">2015-12-29T18:59:41Z</dcterms:modified>
</cp:coreProperties>
</file>