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Kinect Ping Pong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Keith </a:t>
            </a:r>
            <a:r>
              <a:rPr lang="en-IE" dirty="0" smtClean="0"/>
              <a:t>Williams and </a:t>
            </a:r>
            <a:r>
              <a:rPr lang="en-IE" dirty="0" err="1" smtClean="0"/>
              <a:t>Mindaugas</a:t>
            </a:r>
            <a:r>
              <a:rPr lang="en-IE" dirty="0" smtClean="0"/>
              <a:t> </a:t>
            </a:r>
            <a:r>
              <a:rPr lang="en-IE" dirty="0" err="1" smtClean="0"/>
              <a:t>Vainauskas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2686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Objectives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</a:t>
            </a:r>
            <a:r>
              <a:rPr lang="en-IE" dirty="0" smtClean="0"/>
              <a:t>wo player ping pong game using Kinect</a:t>
            </a:r>
            <a:r>
              <a:rPr lang="en-IE" dirty="0" smtClean="0"/>
              <a:t>.</a:t>
            </a:r>
          </a:p>
          <a:p>
            <a:r>
              <a:rPr lang="en-IE"/>
              <a:t>Have a training mode (Single </a:t>
            </a:r>
            <a:r>
              <a:rPr lang="en-IE"/>
              <a:t>player</a:t>
            </a:r>
            <a:r>
              <a:rPr lang="en-IE" smtClean="0"/>
              <a:t>)</a:t>
            </a:r>
            <a:endParaRPr lang="en-IE" dirty="0" smtClean="0"/>
          </a:p>
          <a:p>
            <a:r>
              <a:rPr lang="en-IE" dirty="0" smtClean="0"/>
              <a:t>Save names and scores.</a:t>
            </a:r>
          </a:p>
          <a:p>
            <a:r>
              <a:rPr lang="en-IE" dirty="0" smtClean="0"/>
              <a:t>Add </a:t>
            </a:r>
            <a:r>
              <a:rPr lang="en-IE" dirty="0" smtClean="0"/>
              <a:t>sound effects.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3796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Technology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Unity 5.6.1</a:t>
            </a:r>
          </a:p>
          <a:p>
            <a:r>
              <a:rPr lang="en-IE" dirty="0" smtClean="0"/>
              <a:t>Kinect v2</a:t>
            </a:r>
          </a:p>
          <a:p>
            <a:r>
              <a:rPr lang="en-IE" dirty="0" smtClean="0"/>
              <a:t>Kinect v2 Unity plugin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251" y="2574165"/>
            <a:ext cx="4343400" cy="1143000"/>
          </a:xfrm>
          <a:prstGeom prst="rect">
            <a:avLst/>
          </a:prstGeom>
        </p:spPr>
      </p:pic>
      <p:pic>
        <p:nvPicPr>
          <p:cNvPr id="1030" name="Picture 6" descr="Image result for un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166" y="4219872"/>
            <a:ext cx="3231569" cy="117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0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Demo</a:t>
            </a:r>
            <a:endParaRPr lang="en-I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Stand approx. 2 metres from connect.</a:t>
            </a:r>
          </a:p>
          <a:p>
            <a:r>
              <a:rPr lang="en-IE" dirty="0"/>
              <a:t>Player 1 stands on the left and player 2 on the right</a:t>
            </a:r>
            <a:r>
              <a:rPr lang="en-IE" dirty="0" smtClean="0"/>
              <a:t>.</a:t>
            </a:r>
          </a:p>
          <a:p>
            <a:r>
              <a:rPr lang="en-IE" dirty="0" smtClean="0"/>
              <a:t>Serve with Lasso gesture.</a:t>
            </a:r>
            <a:endParaRPr lang="en-IE" dirty="0"/>
          </a:p>
          <a:p>
            <a:r>
              <a:rPr lang="en-IE" dirty="0"/>
              <a:t>Move </a:t>
            </a:r>
            <a:r>
              <a:rPr lang="en-IE" dirty="0" smtClean="0"/>
              <a:t>racket with right hands.</a:t>
            </a: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8079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Conclusion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Created a working game using</a:t>
            </a:r>
            <a:r>
              <a:rPr lang="en-IE" dirty="0"/>
              <a:t> Unity</a:t>
            </a:r>
            <a:r>
              <a:rPr lang="en-IE" dirty="0" smtClean="0"/>
              <a:t> and the Kinect.</a:t>
            </a:r>
          </a:p>
          <a:p>
            <a:r>
              <a:rPr lang="en-IE" dirty="0" smtClean="0"/>
              <a:t>Had to consider usability and design.</a:t>
            </a:r>
          </a:p>
          <a:p>
            <a:r>
              <a:rPr lang="en-IE" dirty="0" smtClean="0"/>
              <a:t>Met weekly to work on this project.</a:t>
            </a:r>
          </a:p>
          <a:p>
            <a:r>
              <a:rPr lang="en-IE" dirty="0" smtClean="0"/>
              <a:t>GitHub repository and Wiki:</a:t>
            </a:r>
          </a:p>
          <a:p>
            <a:pPr lvl="1"/>
            <a:r>
              <a:rPr lang="en-IE" dirty="0"/>
              <a:t>https://github.com/KeithWilliamsGMIT/Gesture-Based-UI-Project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09680892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48</TotalTime>
  <Words>110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Kinect Ping Pong</vt:lpstr>
      <vt:lpstr>Objectives</vt:lpstr>
      <vt:lpstr>Technology</vt:lpstr>
      <vt:lpstr>Demo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Kinect Ping Pong</dc:title>
  <dc:creator>Keith Williams</dc:creator>
  <cp:lastModifiedBy>Keith Williams</cp:lastModifiedBy>
  <cp:revision>11</cp:revision>
  <dcterms:created xsi:type="dcterms:W3CDTF">2018-04-10T09:40:07Z</dcterms:created>
  <dcterms:modified xsi:type="dcterms:W3CDTF">2018-04-23T20:30:56Z</dcterms:modified>
</cp:coreProperties>
</file>