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Wang </a:t>
            </a:r>
            <a:r>
              <a:rPr lang="en-US" dirty="0" err="1" smtClean="0"/>
              <a:t>Xinyu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dirty="0" smtClean="0"/>
              <a:t>Finish experiments on four datasets</a:t>
            </a:r>
          </a:p>
          <a:p>
            <a:pPr lvl="1"/>
            <a:r>
              <a:rPr lang="en-US" dirty="0" smtClean="0"/>
              <a:t>Prepare for the case study (most important)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Let us finish a draft around Oct 15 and give to Wilfred</a:t>
            </a:r>
          </a:p>
          <a:p>
            <a:pPr lvl="1"/>
            <a:r>
              <a:rPr lang="en-US" dirty="0" smtClean="0"/>
              <a:t>Submit the paper on Nov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 Tao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dirty="0" smtClean="0"/>
              <a:t>Study Twitter Storm and try to configure</a:t>
            </a:r>
          </a:p>
          <a:p>
            <a:pPr lvl="1"/>
            <a:r>
              <a:rPr lang="en-US" dirty="0" smtClean="0"/>
              <a:t>Finish the experiments on three datasets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Try to submit the paper on Dec 10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 </a:t>
            </a:r>
            <a:r>
              <a:rPr lang="en-US" dirty="0" err="1" smtClean="0"/>
              <a:t>Weikeng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dirty="0" smtClean="0"/>
              <a:t>Finish the experiments on other papers</a:t>
            </a:r>
          </a:p>
          <a:p>
            <a:pPr lvl="1"/>
            <a:r>
              <a:rPr lang="en-US" dirty="0" smtClean="0"/>
              <a:t>Keep healthy and don’t work too hard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Try to submit the paper on Jan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Wang </a:t>
            </a:r>
            <a:r>
              <a:rPr lang="en-US" dirty="0" err="1" smtClean="0"/>
              <a:t>Yue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dirty="0" smtClean="0"/>
              <a:t>Get two other datasets</a:t>
            </a:r>
          </a:p>
          <a:p>
            <a:pPr lvl="1"/>
            <a:r>
              <a:rPr lang="en-US" dirty="0" smtClean="0"/>
              <a:t>Partition the questions based on the number of its answers</a:t>
            </a:r>
          </a:p>
          <a:p>
            <a:pPr lvl="1"/>
            <a:r>
              <a:rPr lang="en-US" dirty="0" smtClean="0"/>
              <a:t>Label the best answer of the two datasets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Submit the paper on Jan 20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Zhao </a:t>
            </a:r>
            <a:r>
              <a:rPr lang="en-US" dirty="0" err="1" smtClean="0"/>
              <a:t>Linjiao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dirty="0" smtClean="0"/>
              <a:t>Keep read the team formulation paper</a:t>
            </a:r>
          </a:p>
          <a:p>
            <a:pPr lvl="1"/>
            <a:r>
              <a:rPr lang="en-US" dirty="0" smtClean="0"/>
              <a:t>Try to get some ideas from “keyword search”</a:t>
            </a:r>
          </a:p>
          <a:p>
            <a:pPr lvl="1"/>
            <a:r>
              <a:rPr lang="en-US" dirty="0" smtClean="0"/>
              <a:t>Help Wang </a:t>
            </a:r>
            <a:r>
              <a:rPr lang="en-US" dirty="0" err="1" smtClean="0"/>
              <a:t>xinyu</a:t>
            </a:r>
            <a:r>
              <a:rPr lang="en-US" dirty="0" smtClean="0"/>
              <a:t> with the experiments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Try to submit the paper on Feb 14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dirty="0" smtClean="0"/>
              <a:t>Finish current paper and submit it on Oct 1</a:t>
            </a:r>
          </a:p>
          <a:p>
            <a:pPr lvl="1"/>
            <a:r>
              <a:rPr lang="en-US" dirty="0" smtClean="0"/>
              <a:t>Start a new </a:t>
            </a:r>
            <a:r>
              <a:rPr lang="en-US" smtClean="0"/>
              <a:t>paper </a:t>
            </a:r>
            <a:r>
              <a:rPr lang="en-US" smtClean="0"/>
              <a:t>on sparse </a:t>
            </a:r>
            <a:r>
              <a:rPr lang="en-US" dirty="0" smtClean="0"/>
              <a:t>graph clustering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Submit the paper on Dec 10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178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Wang Xinyu</vt:lpstr>
      <vt:lpstr>Li Tao</vt:lpstr>
      <vt:lpstr>Chen Weikeng</vt:lpstr>
      <vt:lpstr>Wang Yue</vt:lpstr>
      <vt:lpstr>Zhao Linjiao</vt:lpstr>
      <vt:lpstr>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 Xinyu</dc:title>
  <dc:creator>AlanZhao</dc:creator>
  <cp:lastModifiedBy>AlanZhao</cp:lastModifiedBy>
  <cp:revision>28</cp:revision>
  <dcterms:created xsi:type="dcterms:W3CDTF">2006-08-16T00:00:00Z</dcterms:created>
  <dcterms:modified xsi:type="dcterms:W3CDTF">2013-09-28T02:53:50Z</dcterms:modified>
</cp:coreProperties>
</file>