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Old Standard TT" panose="020B0604020202020204" charset="0"/>
      <p:regular r:id="rId9"/>
      <p:bold r:id="rId10"/>
      <p: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4000" b="1"/>
            </a:lvl1pPr>
            <a:lvl2pPr lvl="1" algn="ctr">
              <a:spcBef>
                <a:spcPts val="0"/>
              </a:spcBef>
              <a:buSzPct val="100000"/>
              <a:defRPr sz="14000" b="1"/>
            </a:lvl2pPr>
            <a:lvl3pPr lvl="2" algn="ctr">
              <a:spcBef>
                <a:spcPts val="0"/>
              </a:spcBef>
              <a:buSzPct val="100000"/>
              <a:defRPr sz="14000" b="1"/>
            </a:lvl3pPr>
            <a:lvl4pPr lvl="3" algn="ctr">
              <a:spcBef>
                <a:spcPts val="0"/>
              </a:spcBef>
              <a:buSzPct val="100000"/>
              <a:defRPr sz="14000" b="1"/>
            </a:lvl4pPr>
            <a:lvl5pPr lvl="4" algn="ctr">
              <a:spcBef>
                <a:spcPts val="0"/>
              </a:spcBef>
              <a:buSzPct val="100000"/>
              <a:defRPr sz="14000" b="1"/>
            </a:lvl5pPr>
            <a:lvl6pPr lvl="5" algn="ctr">
              <a:spcBef>
                <a:spcPts val="0"/>
              </a:spcBef>
              <a:buSzPct val="100000"/>
              <a:defRPr sz="14000" b="1"/>
            </a:lvl6pPr>
            <a:lvl7pPr lvl="6" algn="ctr">
              <a:spcBef>
                <a:spcPts val="0"/>
              </a:spcBef>
              <a:buSzPct val="100000"/>
              <a:defRPr sz="14000" b="1"/>
            </a:lvl7pPr>
            <a:lvl8pPr lvl="7" algn="ctr">
              <a:spcBef>
                <a:spcPts val="0"/>
              </a:spcBef>
              <a:buSzPct val="100000"/>
              <a:defRPr sz="14000" b="1"/>
            </a:lvl8pPr>
            <a:lvl9pPr lvl="8" algn="ctr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 lang="en" sz="1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456450" y="343468"/>
            <a:ext cx="7816573" cy="98128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3F3F3"/>
                </a:solidFill>
                <a:latin typeface="Arial"/>
              </a:rPr>
              <a:t>TechnoBabel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394600" y="1188150"/>
            <a:ext cx="84378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Project Objective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Team Roles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Client Contact Information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Potential Tech Stack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Project Introduction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11700" y="1166850"/>
            <a:ext cx="36891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Clr>
                <a:srgbClr val="000000"/>
              </a:buClr>
              <a:buChar char="❖"/>
            </a:pPr>
            <a:r>
              <a:rPr lang="en">
                <a:solidFill>
                  <a:srgbClr val="000000"/>
                </a:solidFill>
              </a:rPr>
              <a:t>TechnoBabel is a mobile app that serves as a dictionary for company employees.</a:t>
            </a:r>
          </a:p>
          <a:p>
            <a:pPr marL="457200" lvl="0" indent="-228600">
              <a:spcBef>
                <a:spcPts val="0"/>
              </a:spcBef>
              <a:buClr>
                <a:srgbClr val="000000"/>
              </a:buClr>
              <a:buChar char="❖"/>
            </a:pPr>
            <a:r>
              <a:rPr lang="en">
                <a:solidFill>
                  <a:srgbClr val="000000"/>
                </a:solidFill>
              </a:rPr>
              <a:t>Employees will have the ability to add and edit company terminology.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72" name="Shape 72" descr="androiddictionary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3875" y="1258450"/>
            <a:ext cx="4497200" cy="332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Shape 77" descr="AAEAAQAAAAAAAAQZAAAAJGY5NjNlMWI4LWFhYTEtNGYzZC05OGEwLTQwNWQyYmRkNmU4NQ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">
            <a:off x="413799" y="1155453"/>
            <a:ext cx="3618149" cy="297271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/>
        </p:nvSpPr>
        <p:spPr>
          <a:xfrm>
            <a:off x="4194900" y="1352725"/>
            <a:ext cx="4569600" cy="3517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Old Standard TT"/>
              <a:buChar char="❖"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Team Lead: Chris You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ld Standard TT"/>
              <a:buChar char="❖"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Front-End Lead: Bryan Robinson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ld Standard TT"/>
              <a:buChar char="❖"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Back-End Lead: Keith Zane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ld Standard TT"/>
              <a:buChar char="❖"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QA Lead: Bryan Robinson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ld Standard TT"/>
              <a:buChar char="❖"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Presentation Lead: Justin Stryjewski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Old Standard TT"/>
              <a:buChar char="❖"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Documentation Lead: Chris You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481275" y="312075"/>
            <a:ext cx="8102400" cy="70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>
                <a:latin typeface="Old Standard TT"/>
                <a:ea typeface="Old Standard TT"/>
                <a:cs typeface="Old Standard TT"/>
                <a:sym typeface="Old Standard TT"/>
              </a:rPr>
              <a:t>Team Roles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05075" y="43350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Client Contact Information	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4042500" cy="3397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❖"/>
            </a:pPr>
            <a:r>
              <a:rPr lang="en"/>
              <a:t>Client: Deric Cunningham</a:t>
            </a:r>
          </a:p>
          <a:p>
            <a:pPr marL="457200" lvl="0" indent="-228600" rtl="0">
              <a:spcBef>
                <a:spcPts val="0"/>
              </a:spcBef>
              <a:buChar char="❖"/>
            </a:pPr>
            <a:r>
              <a:rPr lang="en"/>
              <a:t>Client Meeting: Thursday, September 14th, 2017</a:t>
            </a:r>
          </a:p>
          <a:p>
            <a:pPr marL="457200" lvl="0" indent="-228600" rtl="0">
              <a:spcBef>
                <a:spcPts val="0"/>
              </a:spcBef>
              <a:buChar char="❖"/>
            </a:pPr>
            <a:r>
              <a:rPr lang="en"/>
              <a:t>Plans to set up reoccurring meetings</a:t>
            </a:r>
          </a:p>
        </p:txBody>
      </p:sp>
      <p:pic>
        <p:nvPicPr>
          <p:cNvPr id="86" name="Shape 86" descr="nyc-creative-workspaces-sohosoleil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6605" y="1371274"/>
            <a:ext cx="4269499" cy="284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Possible Tech Stack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42632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Char char="❖"/>
            </a:pPr>
            <a:r>
              <a:rPr lang="en" dirty="0">
                <a:solidFill>
                  <a:srgbClr val="000000"/>
                </a:solidFill>
              </a:rPr>
              <a:t>Frontend development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➢"/>
            </a:pPr>
            <a:r>
              <a:rPr lang="en" sz="1800" dirty="0">
                <a:solidFill>
                  <a:srgbClr val="000000"/>
                </a:solidFill>
              </a:rPr>
              <a:t>Ionic frameworks (html/css/js)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Char char="❖"/>
            </a:pPr>
            <a:r>
              <a:rPr lang="en" dirty="0">
                <a:solidFill>
                  <a:srgbClr val="000000"/>
                </a:solidFill>
              </a:rPr>
              <a:t>Backend development (possible)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➢"/>
            </a:pPr>
            <a:r>
              <a:rPr lang="en" sz="1800" dirty="0">
                <a:solidFill>
                  <a:srgbClr val="000000"/>
                </a:solidFill>
              </a:rPr>
              <a:t>Node.js 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➢"/>
            </a:pPr>
            <a:r>
              <a:rPr lang="en" sz="1800" dirty="0">
                <a:solidFill>
                  <a:srgbClr val="000000"/>
                </a:solidFill>
              </a:rPr>
              <a:t>Microsoft Azure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➢"/>
            </a:pPr>
            <a:r>
              <a:rPr lang="en" sz="1800">
                <a:solidFill>
                  <a:srgbClr val="000000"/>
                </a:solidFill>
              </a:rPr>
              <a:t>Webstorm IDE</a:t>
            </a:r>
            <a:endParaRPr dirty="0"/>
          </a:p>
        </p:txBody>
      </p:sp>
      <p:pic>
        <p:nvPicPr>
          <p:cNvPr id="93" name="Shape 93" descr="7556691542_95d90c2f17_b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0724" y="1512524"/>
            <a:ext cx="4072373" cy="305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Office PowerPoint</Application>
  <PresentationFormat>On-screen Show (16:9)</PresentationFormat>
  <Paragraphs>27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Old Standard TT</vt:lpstr>
      <vt:lpstr>Arial</vt:lpstr>
      <vt:lpstr>Paperback</vt:lpstr>
      <vt:lpstr>PowerPoint Presentation</vt:lpstr>
      <vt:lpstr>Overview</vt:lpstr>
      <vt:lpstr>Project Introduction</vt:lpstr>
      <vt:lpstr>PowerPoint Presentation</vt:lpstr>
      <vt:lpstr>Client Contact Information </vt:lpstr>
      <vt:lpstr>Possible Tech Stack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keith zane</cp:lastModifiedBy>
  <cp:revision>1</cp:revision>
  <dcterms:modified xsi:type="dcterms:W3CDTF">2017-09-13T20:19:47Z</dcterms:modified>
</cp:coreProperties>
</file>