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6450" y="343468"/>
            <a:ext cx="7816573" cy="98128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3F3F3"/>
                </a:solidFill>
                <a:latin typeface="Arial"/>
              </a:rPr>
              <a:t>TechnoBabel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Technology  Stack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426325"/>
            <a:ext cx="4336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❖"/>
            </a:pPr>
            <a:r>
              <a:rPr lang="en">
                <a:solidFill>
                  <a:srgbClr val="000000"/>
                </a:solidFill>
              </a:rPr>
              <a:t>Frontend development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800">
                <a:solidFill>
                  <a:srgbClr val="000000"/>
                </a:solidFill>
              </a:rPr>
              <a:t>Xamarin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■"/>
            </a:pPr>
            <a:r>
              <a:rPr lang="en" sz="1800">
                <a:solidFill>
                  <a:srgbClr val="000000"/>
                </a:solidFill>
              </a:rPr>
              <a:t>C#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❖"/>
            </a:pPr>
            <a:r>
              <a:rPr lang="en">
                <a:solidFill>
                  <a:srgbClr val="000000"/>
                </a:solidFill>
              </a:rPr>
              <a:t>Backend development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800">
                <a:solidFill>
                  <a:srgbClr val="000000"/>
                </a:solidFill>
              </a:rPr>
              <a:t>ASP.NET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■"/>
            </a:pPr>
            <a:r>
              <a:rPr lang="en" sz="1800">
                <a:solidFill>
                  <a:srgbClr val="000000"/>
                </a:solidFill>
              </a:rPr>
              <a:t>C#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800">
                <a:solidFill>
                  <a:srgbClr val="000000"/>
                </a:solidFill>
              </a:rPr>
              <a:t>Microsoft Azure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■"/>
            </a:pPr>
            <a:r>
              <a:rPr lang="en" sz="1800">
                <a:solidFill>
                  <a:srgbClr val="000000"/>
                </a:solidFill>
              </a:rPr>
              <a:t>SQL Server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■"/>
            </a:pPr>
            <a:r>
              <a:rPr lang="en" sz="1800">
                <a:solidFill>
                  <a:srgbClr val="000000"/>
                </a:solidFill>
              </a:rPr>
              <a:t>Microsoft Bot Language Framework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7556691542_95d90c2f17_b.jp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724" y="1512524"/>
            <a:ext cx="4072373" cy="305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94600" y="1188150"/>
            <a:ext cx="8437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Project Introduction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Project Purpose, Scope, Objective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Team Organization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Problem Resolution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Project Plan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Configuration Management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Tech</a:t>
            </a:r>
            <a:r>
              <a:rPr lang="en">
                <a:solidFill>
                  <a:srgbClr val="000000"/>
                </a:solidFill>
              </a:rPr>
              <a:t> Stack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Project Introduction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71600"/>
            <a:ext cx="40809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❖"/>
            </a:pPr>
            <a:r>
              <a:rPr lang="en">
                <a:solidFill>
                  <a:srgbClr val="000000"/>
                </a:solidFill>
              </a:rPr>
              <a:t>Problem: Company Employees are not fully aware of their company’s terminology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❖"/>
            </a:pPr>
            <a:r>
              <a:rPr lang="en">
                <a:solidFill>
                  <a:srgbClr val="000000"/>
                </a:solidFill>
              </a:rPr>
              <a:t>Solution: A mobile app that listens to conversations and makes the employee aware of used terms and acronyms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925" y="1540253"/>
            <a:ext cx="4027850" cy="2248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  <p:pic>
        <p:nvPicPr>
          <p:cNvPr descr="Demo1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575" y="1264775"/>
            <a:ext cx="2154850" cy="323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mo2.pn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575" y="1264764"/>
            <a:ext cx="2154850" cy="3232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mo3.png"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4575" y="1264762"/>
            <a:ext cx="2154850" cy="3232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mo4.png" id="81" name="Shape 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4575" y="1264762"/>
            <a:ext cx="2154850" cy="3232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mo5.png" id="82" name="Shape 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4575" y="1264763"/>
            <a:ext cx="2154850" cy="3232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mo6.png" id="83" name="Shape 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575" y="1264740"/>
            <a:ext cx="2154850" cy="3232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Purpose, Scope, Objective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71600"/>
            <a:ext cx="44490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Mobile Platform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Speech to text capabilities - i.e capturing terminology during meetings.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Dictionary Database List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Login </a:t>
            </a:r>
            <a:r>
              <a:rPr lang="en"/>
              <a:t>Credentials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Administration Functionalities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225" y="1659346"/>
            <a:ext cx="4415599" cy="24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AEAAQAAAAAAAAQZAAAAJGY5NjNlMWI4LWFhYTEtNGYzZC05OGEwLTQwNWQyYmRkNmU4NQ.jp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">
            <a:off x="413799" y="1155453"/>
            <a:ext cx="3618149" cy="297271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4194900" y="1352725"/>
            <a:ext cx="4569600" cy="3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Team Lead: 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Keith Zane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Front-End Lead: Bryan Robinson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Back-End Lead: Keith Zane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QA Lead: Bryan Robinson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Presentation Lead: Justin Stryjewski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Documentation Lead: Chris You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81275" y="312075"/>
            <a:ext cx="81024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Team Roles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Problem Resolution Policies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Dispute Policy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Disputes amongst team members.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Technology Policy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Choosing specific technology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Attendance Policy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All team members are required to attend meetings with TA/Client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Code Quality/Deadline Policy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Organized, quality code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Submit code before team designated deadline.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Plan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Meetings with the Client Every Week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Weekly Iterations starting on monday ending on saturday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Monday Discussions about current week workload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Meetings Daily during the week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Saturday Discussions about previous week and goals for future week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Configuration Management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Task </a:t>
            </a:r>
            <a:r>
              <a:rPr lang="en"/>
              <a:t>management</a:t>
            </a:r>
            <a:r>
              <a:rPr lang="en"/>
              <a:t> amongst team </a:t>
            </a:r>
            <a:r>
              <a:rPr lang="en"/>
              <a:t>members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➢"/>
            </a:pPr>
            <a:r>
              <a:rPr lang="en" sz="1800"/>
              <a:t>Distribute and contribute equally</a:t>
            </a:r>
            <a:br>
              <a:rPr lang="en" sz="1800"/>
            </a:b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Source control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➢"/>
            </a:pPr>
            <a:r>
              <a:rPr lang="en" sz="1800"/>
              <a:t>Github</a:t>
            </a:r>
            <a:br>
              <a:rPr lang="en" sz="1800"/>
            </a:b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Featured branch workflow</a:t>
            </a:r>
          </a:p>
          <a:p>
            <a:pPr indent="-342900" lvl="1" marL="914400">
              <a:spcBef>
                <a:spcPts val="0"/>
              </a:spcBef>
              <a:buSzPct val="100000"/>
              <a:buChar char="➢"/>
            </a:pPr>
            <a:r>
              <a:rPr lang="en" sz="1800"/>
              <a:t>Branches for individual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