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6450" y="343468"/>
            <a:ext cx="7816573" cy="9812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3F3F3"/>
                </a:solidFill>
                <a:latin typeface="Arial"/>
              </a:rPr>
              <a:t>TechnoBabel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94600" y="1188150"/>
            <a:ext cx="8437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Project Objective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Team Roles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Client Contact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Potential </a:t>
            </a:r>
            <a:r>
              <a:rPr lang="en">
                <a:solidFill>
                  <a:srgbClr val="000000"/>
                </a:solidFill>
              </a:rPr>
              <a:t>Tech</a:t>
            </a:r>
            <a:r>
              <a:rPr lang="en">
                <a:solidFill>
                  <a:srgbClr val="000000"/>
                </a:solidFill>
              </a:rPr>
              <a:t>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66850"/>
            <a:ext cx="3689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TechnoBabel is a mobile app that serves as a dictionary for company employees.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Employees will have the ability to add and edit company </a:t>
            </a:r>
            <a:r>
              <a:rPr lang="en">
                <a:solidFill>
                  <a:srgbClr val="000000"/>
                </a:solidFill>
              </a:rPr>
              <a:t>terminology.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androiddictionary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75" y="1258450"/>
            <a:ext cx="4497200" cy="33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QZAAAAJGY5NjNlMWI4LWFhYTEtNGYzZC05OGEwLTQwNWQyYmRkNmU4NQ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">
            <a:off x="413799" y="1155453"/>
            <a:ext cx="3618149" cy="29727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194900" y="1352725"/>
            <a:ext cx="45696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Team Lead: Chris You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Front-End Lead: Bryan Robinson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Back-End Lead: Keith Zane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QA Lead: Bryan Robinson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Presentation Lead: Justin Stryjewski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Documentation Lead: Chris You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81275" y="312075"/>
            <a:ext cx="8102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Team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5075" y="433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 Contact Information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40425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Client: Deric Cunningham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Client Meeting: Thursday, September 14th, 2017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Plans to set up reoccurring meetings</a:t>
            </a:r>
          </a:p>
        </p:txBody>
      </p:sp>
      <p:pic>
        <p:nvPicPr>
          <p:cNvPr descr="nyc-creative-workspaces-sohosoleil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05" y="1371274"/>
            <a:ext cx="4269499" cy="28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Possible Tech Stack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263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Frontend development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Ionic frameworks (html/css/js)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Backend development (possible)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Node.js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Microsoft Azure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Webstorm IDE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7556691542_95d90c2f17_b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24" y="1512524"/>
            <a:ext cx="4072373" cy="30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