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9"/>
  </p:notes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13A841-E980-4E6F-9103-7E9B0749039E}" type="datetimeFigureOut">
              <a:rPr kumimoji="1" lang="ja-JP" altLang="en-US" smtClean="0"/>
              <a:t>2023/12/17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1DD53B-9AF8-42D0-A9A4-F65A0E4F06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4556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・量子コンピュータの実現のために、フェルミ縮退を考慮した</a:t>
            </a:r>
            <a:r>
              <a:rPr kumimoji="1" lang="en-US" altLang="ja-JP"/>
              <a:t>2</a:t>
            </a:r>
            <a:r>
              <a:rPr kumimoji="1" lang="ja-JP" altLang="en-US"/>
              <a:t>次元電子ガスのモンテカルロ・プログラムを作成することが目的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93C8CC-E0F2-409A-AFF1-85D6A0823905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8106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F270D6-8854-403E-885F-F008D31907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44D021F-FD67-4667-A5B2-ADA3BB799E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70C52CB-1E4F-481A-8B49-DB64CA15C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A7BF-C2BD-4571-8F37-0AC693B1CFDD}" type="datetimeFigureOut">
              <a:rPr kumimoji="1" lang="ja-JP" altLang="en-US" smtClean="0"/>
              <a:t>2023/12/17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CDDDA80-EEF7-4881-A02E-971A29916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2830A57-8B9F-496B-A77E-310FD2BB0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E1D37-BB9A-4382-8DCB-3184D10136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8168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A81720-A3C5-448B-A314-9D7009AC8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B64FA9C-323B-4D09-BB20-6936C840A2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416CECE-558B-4BC1-81AF-5F9D73A8F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A7BF-C2BD-4571-8F37-0AC693B1CFDD}" type="datetimeFigureOut">
              <a:rPr kumimoji="1" lang="ja-JP" altLang="en-US" smtClean="0"/>
              <a:t>2023/12/17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CF3B665-8546-4621-8D16-7F9A07001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6BF8970-3F8B-472B-B25F-0ABB9990E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E1D37-BB9A-4382-8DCB-3184D10136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788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5B27370-84DC-4BC2-87D4-33061B2400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5D45C0F-129D-4D50-860A-83D8BEFA51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6545465-1362-4BF7-B597-7B8357990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A7BF-C2BD-4571-8F37-0AC693B1CFDD}" type="datetimeFigureOut">
              <a:rPr kumimoji="1" lang="ja-JP" altLang="en-US" smtClean="0"/>
              <a:t>2023/12/17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CD2D7D0-6CDF-429B-BFB4-C7BB1EDB3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EA16EA0-FD50-424E-ADDC-BB2AAA0EC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E1D37-BB9A-4382-8DCB-3184D10136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16029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152400" y="6356350"/>
            <a:ext cx="2743200" cy="365125"/>
          </a:xfrm>
        </p:spPr>
        <p:txBody>
          <a:bodyPr/>
          <a:lstStyle>
            <a:lvl1pPr>
              <a:defRPr sz="2000"/>
            </a:lvl1pPr>
          </a:lstStyle>
          <a:p>
            <a:fld id="{6ABE8D4E-7258-417A-B6F3-8EBF468068A5}" type="datetime1">
              <a:rPr lang="ja-JP" altLang="en-US" smtClean="0"/>
              <a:t>2023/12/17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164781" y="6356350"/>
            <a:ext cx="2743200" cy="365125"/>
          </a:xfrm>
        </p:spPr>
        <p:txBody>
          <a:bodyPr/>
          <a:lstStyle>
            <a:lvl1pPr>
              <a:defRPr sz="1800"/>
            </a:lvl1pPr>
          </a:lstStyle>
          <a:p>
            <a:fld id="{7150E25F-B8C9-4ED1-8626-95CB18EC23DC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4060532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C0E-A657-4687-8521-6B37CBE60475}" type="datetime1">
              <a:rPr kumimoji="1" lang="ja-JP" altLang="en-US" smtClean="0"/>
              <a:t>2023/12/17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E25F-B8C9-4ED1-8626-95CB18EC23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67347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DE4F0-8190-451D-B106-3291633B3B9E}" type="datetime1">
              <a:rPr kumimoji="1" lang="ja-JP" altLang="en-US" smtClean="0"/>
              <a:t>2023/12/17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E25F-B8C9-4ED1-8626-95CB18EC23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29064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E7E3A-4F32-4D59-A392-1389FEFFFB4E}" type="datetime1">
              <a:rPr kumimoji="1" lang="ja-JP" altLang="en-US" smtClean="0"/>
              <a:t>2023/12/17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E25F-B8C9-4ED1-8626-95CB18EC23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49443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C4689-CC93-4812-8E85-C3F2C70F1C07}" type="datetime1">
              <a:rPr kumimoji="1" lang="ja-JP" altLang="en-US" smtClean="0"/>
              <a:t>2023/12/17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E25F-B8C9-4ED1-8626-95CB18EC23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22974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94700-5266-4887-89B0-A48040681036}" type="datetime1">
              <a:rPr kumimoji="1" lang="ja-JP" altLang="en-US" smtClean="0"/>
              <a:t>2023/12/17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E25F-B8C9-4ED1-8626-95CB18EC23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1252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92BC9-C83A-4375-ABB2-552FE00592CD}" type="datetime1">
              <a:rPr kumimoji="1" lang="ja-JP" altLang="en-US" smtClean="0"/>
              <a:t>2023/12/17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E25F-B8C9-4ED1-8626-95CB18EC23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04119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A598B-3145-4C47-B0CB-C3AB5EF92870}" type="datetime1">
              <a:rPr kumimoji="1" lang="ja-JP" altLang="en-US" smtClean="0"/>
              <a:t>2023/12/17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E25F-B8C9-4ED1-8626-95CB18EC23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763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6AD7E3-BC90-4AA0-8F3D-CD7CEA233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3E2FD4D-A194-45F7-B2CA-6130DD42C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769E4A4-EB2E-4BD8-8D5B-CBFC67631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A7BF-C2BD-4571-8F37-0AC693B1CFDD}" type="datetimeFigureOut">
              <a:rPr kumimoji="1" lang="ja-JP" altLang="en-US" smtClean="0"/>
              <a:t>2023/12/17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AE526F1-07F2-419D-9D95-EA97734E0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2272527-2A71-4C29-BAC2-4A132F84A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E1D37-BB9A-4382-8DCB-3184D10136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13723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00F4C-F03E-45B0-95F1-52FEE227CF33}" type="datetime1">
              <a:rPr kumimoji="1" lang="ja-JP" altLang="en-US" smtClean="0"/>
              <a:t>2023/12/17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E25F-B8C9-4ED1-8626-95CB18EC23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28070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4CE4B-3796-4BF5-BB55-BBEBFEF50CBB}" type="datetime1">
              <a:rPr kumimoji="1" lang="ja-JP" altLang="en-US" smtClean="0"/>
              <a:t>2023/12/17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E25F-B8C9-4ED1-8626-95CB18EC23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07473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2E5A7-8044-4762-8DA2-4DFDDEB196F2}" type="datetime1">
              <a:rPr kumimoji="1" lang="ja-JP" altLang="en-US" smtClean="0"/>
              <a:t>2023/12/17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E25F-B8C9-4ED1-8626-95CB18EC23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8643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600BE8-8FFC-4745-AE0A-36D5CB6C8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3FE0F1A-A4A4-4886-8DAA-66F143BAD9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06003BD-8944-4FD9-9538-7CE1E3F55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A7BF-C2BD-4571-8F37-0AC693B1CFDD}" type="datetimeFigureOut">
              <a:rPr kumimoji="1" lang="ja-JP" altLang="en-US" smtClean="0"/>
              <a:t>2023/12/17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325DD35-ADE4-48B9-886D-DC6CD8398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48EDF9-DCDB-4439-8A41-7A6054F67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E1D37-BB9A-4382-8DCB-3184D10136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0152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D670B4-F8AB-4B00-A7D9-99ABFCBE7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5FB5608-EA57-404E-A55D-DD21A15C4B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26033E5-9CF6-4775-A682-362B722229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27FDEFD-74D3-4A07-B068-1D5EDAB00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A7BF-C2BD-4571-8F37-0AC693B1CFDD}" type="datetimeFigureOut">
              <a:rPr kumimoji="1" lang="ja-JP" altLang="en-US" smtClean="0"/>
              <a:t>2023/12/17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34A472E-362C-45CE-86C1-F2B7F3DDF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DA0D629-8565-49EF-A67D-B6857CCD3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E1D37-BB9A-4382-8DCB-3184D10136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4821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8C8D4C-9BCA-48C4-A3FB-78EDFDFDE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142D3BD-8467-4B59-9FA2-2FF9C11EBE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EB9E1F7-0151-40FE-8E30-6BA0E1E8C0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1E0CBA8-CB20-4D32-AFAB-6B85E306EE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1EFAC38-79FB-4E92-B013-173F1D88CF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DD7FAC2-CB61-4ECA-8B72-7F7707E00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A7BF-C2BD-4571-8F37-0AC693B1CFDD}" type="datetimeFigureOut">
              <a:rPr kumimoji="1" lang="ja-JP" altLang="en-US" smtClean="0"/>
              <a:t>2023/12/17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5DA4E51-E5F7-48D8-AF6A-324ABF226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0CD35F1-86C0-47BC-8F3E-34FDDD796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E1D37-BB9A-4382-8DCB-3184D10136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2849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D360C6-EA11-476E-8A9D-F5A690AC1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781EC32-98DF-4DA5-A081-4197DF016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A7BF-C2BD-4571-8F37-0AC693B1CFDD}" type="datetimeFigureOut">
              <a:rPr kumimoji="1" lang="ja-JP" altLang="en-US" smtClean="0"/>
              <a:t>2023/12/17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505CA57-E110-4352-97EE-7031C6598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0B46E10-C4E6-440B-9C75-09999D656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E1D37-BB9A-4382-8DCB-3184D10136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9130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9593B87-6989-47B9-A861-7EA47091E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A7BF-C2BD-4571-8F37-0AC693B1CFDD}" type="datetimeFigureOut">
              <a:rPr kumimoji="1" lang="ja-JP" altLang="en-US" smtClean="0"/>
              <a:t>2023/12/17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1CA4319-B09C-4AE0-80D4-33DE25E00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1578104-D416-49D5-B941-71A110F2E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E1D37-BB9A-4382-8DCB-3184D10136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0469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A7FBB6-E07D-4F32-8479-5BE749C30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CFDC4FE-E498-48DE-9875-9BBAC843A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AF2154D-FEEC-4922-813A-605611636B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4B9D5D3-0AAC-4058-8A1E-C7331943A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A7BF-C2BD-4571-8F37-0AC693B1CFDD}" type="datetimeFigureOut">
              <a:rPr kumimoji="1" lang="ja-JP" altLang="en-US" smtClean="0"/>
              <a:t>2023/12/17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C519FF9-6E56-46B6-8BFC-0E298D4B1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2223D8C-F271-4C8D-A409-5B8332946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E1D37-BB9A-4382-8DCB-3184D10136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5667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95CC17-36DF-436E-943B-D1C4A8DEB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9E33A7C-9DC8-44CF-B9D2-96F943AA28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AA1C02E-FEB2-479E-B51F-64A49B4E5A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AA389F4-F2E1-43BA-9F0D-BB1E0D0E7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3A7BF-C2BD-4571-8F37-0AC693B1CFDD}" type="datetimeFigureOut">
              <a:rPr kumimoji="1" lang="ja-JP" altLang="en-US" smtClean="0"/>
              <a:t>2023/12/17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DC2ADB6-DA8C-47B4-839B-1D91FB166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1CC46C8-786A-4EEF-9F74-77C03F081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E1D37-BB9A-4382-8DCB-3184D10136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1327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DE460C7-B052-4C27-AF3E-2B493F308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10DD2F6-9CFE-497E-AF21-F6136188C3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438BE85-194A-43E7-A6EF-AA4F8BCE3C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3A7BF-C2BD-4571-8F37-0AC693B1CFDD}" type="datetimeFigureOut">
              <a:rPr kumimoji="1" lang="ja-JP" altLang="en-US" smtClean="0"/>
              <a:t>2023/12/17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9E709ED-C02A-40D3-931D-3F523F99AD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820F913-EAF6-4F03-8927-3436094A7B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E1D37-BB9A-4382-8DCB-3184D10136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5463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3444E-248D-4B74-875A-DE7E1D139756}" type="datetime1">
              <a:rPr kumimoji="1" lang="ja-JP" altLang="en-US" smtClean="0"/>
              <a:t>2023/12/17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50E25F-B8C9-4ED1-8626-95CB18EC23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0350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717675"/>
            <a:ext cx="9144000" cy="2387600"/>
          </a:xfrm>
        </p:spPr>
        <p:txBody>
          <a:bodyPr/>
          <a:lstStyle/>
          <a:p>
            <a:r>
              <a:rPr kumimoji="1" lang="en-US" altLang="ja-JP" dirty="0"/>
              <a:t>EMC with</a:t>
            </a:r>
            <a:br>
              <a:rPr kumimoji="1" lang="en-US" altLang="ja-JP" dirty="0"/>
            </a:br>
            <a:r>
              <a:rPr kumimoji="1" lang="en-US" altLang="ja-JP" dirty="0"/>
              <a:t>Fermi Degeneracy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4700588"/>
            <a:ext cx="9144000" cy="1655762"/>
          </a:xfrm>
        </p:spPr>
        <p:txBody>
          <a:bodyPr/>
          <a:lstStyle/>
          <a:p>
            <a:r>
              <a:rPr kumimoji="1" lang="en-US" altLang="ja-JP" dirty="0"/>
              <a:t>2023/12/20</a:t>
            </a:r>
          </a:p>
          <a:p>
            <a:r>
              <a:rPr lang="en-US" altLang="ja-JP" dirty="0"/>
              <a:t>B4 Kubo </a:t>
            </a:r>
            <a:r>
              <a:rPr lang="en-US" altLang="ja-JP" dirty="0" err="1"/>
              <a:t>Keito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150E25F-B8C9-4ED1-8626-95CB18EC23DC}" type="slidenum">
              <a:rPr kumimoji="1" lang="ja-JP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605143" y="599143"/>
            <a:ext cx="29817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Progress Report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8508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5FDB2C6-CC73-4C09-BA37-9683A766E164}"/>
              </a:ext>
            </a:extLst>
          </p:cNvPr>
          <p:cNvSpPr/>
          <p:nvPr/>
        </p:nvSpPr>
        <p:spPr>
          <a:xfrm>
            <a:off x="-1" y="-1"/>
            <a:ext cx="12192001" cy="1242391"/>
          </a:xfrm>
          <a:prstGeom prst="rect">
            <a:avLst/>
          </a:prstGeom>
          <a:solidFill>
            <a:srgbClr val="00B036">
              <a:alpha val="72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887" y="0"/>
            <a:ext cx="10515600" cy="1325563"/>
          </a:xfrm>
        </p:spPr>
        <p:txBody>
          <a:bodyPr/>
          <a:lstStyle/>
          <a:p>
            <a:r>
              <a:rPr kumimoji="1" lang="en-US" altLang="ja-JP"/>
              <a:t>Background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ja-JP" sz="2400"/>
              <a:t>The development of integrated circuits that can operate in a cryogenic environment of about the temperature of helium is an important issue for the realization of quantum computers.</a:t>
            </a:r>
          </a:p>
          <a:p>
            <a:endParaRPr lang="en-US" altLang="ja-JP" sz="2400"/>
          </a:p>
          <a:p>
            <a:r>
              <a:rPr lang="en-US" altLang="ja-JP" sz="2400"/>
              <a:t>At low temperatures, </a:t>
            </a:r>
            <a:r>
              <a:rPr lang="en-US" altLang="ja-JP" sz="2400">
                <a:solidFill>
                  <a:srgbClr val="0070C0"/>
                </a:solidFill>
              </a:rPr>
              <a:t>Pauli exclusion principle</a:t>
            </a:r>
            <a:r>
              <a:rPr lang="en-US" altLang="ja-JP" sz="2400">
                <a:solidFill>
                  <a:srgbClr val="FF0000"/>
                </a:solidFill>
              </a:rPr>
              <a:t> </a:t>
            </a:r>
            <a:r>
              <a:rPr lang="en-US" altLang="ja-JP" sz="2400"/>
              <a:t>plays an important role.</a:t>
            </a:r>
          </a:p>
          <a:p>
            <a:endParaRPr lang="en-US" altLang="ja-JP" sz="2400"/>
          </a:p>
          <a:p>
            <a:endParaRPr lang="en-US" altLang="ja-JP" sz="2400"/>
          </a:p>
          <a:p>
            <a:pPr marL="0" indent="0">
              <a:buNone/>
            </a:pPr>
            <a:r>
              <a:rPr lang="en-US" altLang="ja-JP" sz="2400" b="1"/>
              <a:t>Goal</a:t>
            </a:r>
            <a:r>
              <a:rPr lang="en-US" altLang="ja-JP" sz="2400"/>
              <a:t> : </a:t>
            </a:r>
          </a:p>
          <a:p>
            <a:r>
              <a:rPr lang="en-US" altLang="ja-JP" sz="2400">
                <a:solidFill>
                  <a:srgbClr val="0070C0"/>
                </a:solidFill>
              </a:rPr>
              <a:t>Create a Monte Carlo program </a:t>
            </a:r>
            <a:r>
              <a:rPr lang="en-US" altLang="ja-JP" sz="2400"/>
              <a:t>for a two-dimensional electron gas that takes </a:t>
            </a:r>
            <a:r>
              <a:rPr lang="en-US" altLang="ja-JP" sz="2400">
                <a:solidFill>
                  <a:srgbClr val="0070C0"/>
                </a:solidFill>
              </a:rPr>
              <a:t>Fermi degeneracy </a:t>
            </a:r>
            <a:r>
              <a:rPr lang="en-US" altLang="ja-JP" sz="2400"/>
              <a:t>into account.</a:t>
            </a:r>
            <a:endParaRPr lang="ja-JP" altLang="en-US" sz="2400"/>
          </a:p>
          <a:p>
            <a:endParaRPr lang="ja-JP" altLang="en-US" sz="24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150E25F-B8C9-4ED1-8626-95CB18EC23DC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262307CC-7B10-4F62-91D5-072C3C65054E}"/>
              </a:ext>
            </a:extLst>
          </p:cNvPr>
          <p:cNvCxnSpPr>
            <a:cxnSpLocks/>
          </p:cNvCxnSpPr>
          <p:nvPr/>
        </p:nvCxnSpPr>
        <p:spPr>
          <a:xfrm>
            <a:off x="5913589" y="3921324"/>
            <a:ext cx="0" cy="69245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4817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FF68A3C-AD5A-4EEF-963D-BBED61F46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E25F-B8C9-4ED1-8626-95CB18EC23DC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0433EE0-8BAC-4A64-9CAF-B8A73F30F5CA}"/>
              </a:ext>
            </a:extLst>
          </p:cNvPr>
          <p:cNvSpPr/>
          <p:nvPr/>
        </p:nvSpPr>
        <p:spPr>
          <a:xfrm>
            <a:off x="-1" y="-1"/>
            <a:ext cx="12192001" cy="1242391"/>
          </a:xfrm>
          <a:prstGeom prst="rect">
            <a:avLst/>
          </a:prstGeom>
          <a:solidFill>
            <a:srgbClr val="00B036">
              <a:alpha val="72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6" name="タイトル 1"/>
          <p:cNvSpPr>
            <a:spLocks noGrp="1"/>
          </p:cNvSpPr>
          <p:nvPr>
            <p:ph type="title"/>
          </p:nvPr>
        </p:nvSpPr>
        <p:spPr>
          <a:xfrm>
            <a:off x="72887" y="0"/>
            <a:ext cx="10515600" cy="1325563"/>
          </a:xfrm>
        </p:spPr>
        <p:txBody>
          <a:bodyPr/>
          <a:lstStyle/>
          <a:p>
            <a:r>
              <a:rPr kumimoji="1" lang="en-US" altLang="ja-JP" smtClean="0"/>
              <a:t>Progress</a:t>
            </a:r>
            <a:endParaRPr kumimoji="1" lang="ja-JP" altLang="en-US"/>
          </a:p>
        </p:txBody>
      </p:sp>
      <p:sp>
        <p:nvSpPr>
          <p:cNvPr id="7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ja-JP" sz="2400" smtClean="0"/>
              <a:t>Determined partition number of k-space grids</a:t>
            </a:r>
          </a:p>
          <a:p>
            <a:endParaRPr lang="en-US" altLang="ja-JP" sz="2400" smtClean="0"/>
          </a:p>
          <a:p>
            <a:r>
              <a:rPr lang="en-US" altLang="ja-JP" sz="2400" smtClean="0"/>
              <a:t>Implemented EMC (Emsemble Monte Carlo) considering Fermi degeneracy effect.</a:t>
            </a:r>
            <a:endParaRPr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8479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FF68A3C-AD5A-4EEF-963D-BBED61F46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E25F-B8C9-4ED1-8626-95CB18EC23DC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0433EE0-8BAC-4A64-9CAF-B8A73F30F5CA}"/>
              </a:ext>
            </a:extLst>
          </p:cNvPr>
          <p:cNvSpPr/>
          <p:nvPr/>
        </p:nvSpPr>
        <p:spPr>
          <a:xfrm>
            <a:off x="-1" y="-1"/>
            <a:ext cx="12192001" cy="1242391"/>
          </a:xfrm>
          <a:prstGeom prst="rect">
            <a:avLst/>
          </a:prstGeom>
          <a:solidFill>
            <a:srgbClr val="00B036">
              <a:alpha val="72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6" name="タイトル 1"/>
          <p:cNvSpPr>
            <a:spLocks noGrp="1"/>
          </p:cNvSpPr>
          <p:nvPr>
            <p:ph type="title"/>
          </p:nvPr>
        </p:nvSpPr>
        <p:spPr>
          <a:xfrm>
            <a:off x="72887" y="0"/>
            <a:ext cx="10515600" cy="1325563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endParaRPr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07914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FF68A3C-AD5A-4EEF-963D-BBED61F46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E25F-B8C9-4ED1-8626-95CB18EC23DC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0433EE0-8BAC-4A64-9CAF-B8A73F30F5CA}"/>
              </a:ext>
            </a:extLst>
          </p:cNvPr>
          <p:cNvSpPr/>
          <p:nvPr/>
        </p:nvSpPr>
        <p:spPr>
          <a:xfrm>
            <a:off x="-1" y="-1"/>
            <a:ext cx="12192001" cy="1242391"/>
          </a:xfrm>
          <a:prstGeom prst="rect">
            <a:avLst/>
          </a:prstGeom>
          <a:solidFill>
            <a:srgbClr val="00B036">
              <a:alpha val="72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6" name="タイトル 1"/>
          <p:cNvSpPr>
            <a:spLocks noGrp="1"/>
          </p:cNvSpPr>
          <p:nvPr>
            <p:ph type="title"/>
          </p:nvPr>
        </p:nvSpPr>
        <p:spPr>
          <a:xfrm>
            <a:off x="72887" y="0"/>
            <a:ext cx="10515600" cy="1325563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endParaRPr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20312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FF68A3C-AD5A-4EEF-963D-BBED61F46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E25F-B8C9-4ED1-8626-95CB18EC23DC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0433EE0-8BAC-4A64-9CAF-B8A73F30F5CA}"/>
              </a:ext>
            </a:extLst>
          </p:cNvPr>
          <p:cNvSpPr/>
          <p:nvPr/>
        </p:nvSpPr>
        <p:spPr>
          <a:xfrm>
            <a:off x="-1" y="-1"/>
            <a:ext cx="12192001" cy="1242391"/>
          </a:xfrm>
          <a:prstGeom prst="rect">
            <a:avLst/>
          </a:prstGeom>
          <a:solidFill>
            <a:srgbClr val="00B036">
              <a:alpha val="72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6" name="タイトル 1"/>
          <p:cNvSpPr>
            <a:spLocks noGrp="1"/>
          </p:cNvSpPr>
          <p:nvPr>
            <p:ph type="title"/>
          </p:nvPr>
        </p:nvSpPr>
        <p:spPr>
          <a:xfrm>
            <a:off x="72887" y="0"/>
            <a:ext cx="10515600" cy="1325563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endParaRPr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29330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123</Words>
  <Application>Microsoft Office PowerPoint</Application>
  <PresentationFormat>ワイド画面</PresentationFormat>
  <Paragraphs>24</Paragraphs>
  <Slides>6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6</vt:i4>
      </vt:variant>
    </vt:vector>
  </HeadingPairs>
  <TitlesOfParts>
    <vt:vector size="12" baseType="lpstr">
      <vt:lpstr>メイリオ</vt:lpstr>
      <vt:lpstr>游ゴシック</vt:lpstr>
      <vt:lpstr>游ゴシック Light</vt:lpstr>
      <vt:lpstr>Arial</vt:lpstr>
      <vt:lpstr>Office テーマ</vt:lpstr>
      <vt:lpstr>1_Office テーマ</vt:lpstr>
      <vt:lpstr>EMC with Fermi Degeneracy</vt:lpstr>
      <vt:lpstr>Background</vt:lpstr>
      <vt:lpstr>Progress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EMC with Fermi Degeneracy</dc:title>
  <dc:creator>kubo</dc:creator>
  <cp:lastModifiedBy>ビリビリ 中学生</cp:lastModifiedBy>
  <cp:revision>4</cp:revision>
  <dcterms:created xsi:type="dcterms:W3CDTF">2023-12-15T05:46:32Z</dcterms:created>
  <dcterms:modified xsi:type="dcterms:W3CDTF">2023-12-17T10:20:21Z</dcterms:modified>
</cp:coreProperties>
</file>