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3A841-E980-4E6F-9103-7E9B0749039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DD53B-9AF8-42D0-A9A4-F65A0E4F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55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・量子コンピュータの実現のために、フェルミ縮退を考慮した</a:t>
            </a:r>
            <a:r>
              <a:rPr kumimoji="1" lang="en-US" altLang="ja-JP"/>
              <a:t>2</a:t>
            </a:r>
            <a:r>
              <a:rPr kumimoji="1" lang="ja-JP" altLang="en-US"/>
              <a:t>次元電子ガスのモンテカルロ・プログラムを作成することが目的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93C8CC-E0F2-409A-AFF1-85D6A082390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10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270D6-8854-403E-885F-F008D3190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4D021F-FD67-4667-A5B2-ADA3BB799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C52CB-1E4F-481A-8B49-DB64CA1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DDA80-EEF7-4881-A02E-971A2991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30A57-8B9F-496B-A77E-310FD2BB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16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1720-A3C5-448B-A314-9D7009AC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64FA9C-323B-4D09-BB20-6936C840A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6CECE-558B-4BC1-81AF-5F9D73A8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3B665-8546-4621-8D16-7F9A0700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BF8970-3F8B-472B-B25F-0ABB9990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8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B27370-84DC-4BC2-87D4-33061B240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D45C0F-129D-4D50-860A-83D8BEFA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45465-1362-4BF7-B597-7B835799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2D7D0-6CDF-429B-BFB4-C7BB1EDB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16EA0-FD50-424E-ADDC-BB2AAA0E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60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6ABE8D4E-7258-417A-B6F3-8EBF468068A5}" type="datetime1">
              <a:rPr lang="ja-JP" altLang="en-US" smtClean="0"/>
              <a:t>2023/12/15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64781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150E25F-B8C9-4ED1-8626-95CB18EC23D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605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C0E-A657-4687-8521-6B37CBE60475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734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4F0-8190-451D-B106-3291633B3B9E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0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7E3A-4F32-4D59-A392-1389FEFFFB4E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94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689-CC93-4812-8E85-C3F2C70F1C07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97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4700-5266-4887-89B0-A48040681036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25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2BC9-C83A-4375-ABB2-552FE00592CD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411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598B-3145-4C47-B0CB-C3AB5EF92870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AD7E3-BC90-4AA0-8F3D-CD7CEA23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E2FD4D-A194-45F7-B2CA-6130DD42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9E4A4-EB2E-4BD8-8D5B-CBFC676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E526F1-07F2-419D-9D95-EA97734E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72527-2A71-4C29-BAC2-4A132F84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372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F4C-F03E-45B0-95F1-52FEE227CF33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07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E4B-3796-4BF5-BB55-BBEBFEF50CBB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47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E5A7-8044-4762-8DA2-4DFDDEB196F2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4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00BE8-8FFC-4745-AE0A-36D5CB6C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FE0F1A-A4A4-4886-8DAA-66F143BA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003BD-8944-4FD9-9538-7CE1E3F5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25DD35-ADE4-48B9-886D-DC6CD839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8EDF9-DCDB-4439-8A41-7A6054F6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670B4-F8AB-4B00-A7D9-99ABFCBE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B5608-EA57-404E-A55D-DD21A15C4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6033E5-9CF6-4775-A682-362B7222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7FDEFD-74D3-4A07-B068-1D5EDAB0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A472E-362C-45CE-86C1-F2B7F3DD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A0D629-8565-49EF-A67D-B6857CCD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82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C8D4C-9BCA-48C4-A3FB-78EDFDFD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2D3BD-8467-4B59-9FA2-2FF9C11E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B9E1F7-0151-40FE-8E30-6BA0E1E8C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E0CBA8-CB20-4D32-AFAB-6B85E306E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EFAC38-79FB-4E92-B013-173F1D88C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D7FAC2-CB61-4ECA-8B72-7F7707E0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DA4E51-E5F7-48D8-AF6A-324ABF22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CD35F1-86C0-47BC-8F3E-34FDDD79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84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360C6-EA11-476E-8A9D-F5A690AC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81EC32-98DF-4DA5-A081-4197DF01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05CA57-E110-4352-97EE-7031C659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B46E10-C4E6-440B-9C75-09999D65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593B87-6989-47B9-A861-7EA47091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CA4319-B09C-4AE0-80D4-33DE25E0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578104-D416-49D5-B941-71A110F2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4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7FBB6-E07D-4F32-8479-5BE749C3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DC4FE-E498-48DE-9875-9BBAC84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F2154D-FEEC-4922-813A-60561163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B9D5D3-0AAC-4058-8A1E-C7331943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19FF9-6E56-46B6-8BFC-0E298D4B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223D8C-F271-4C8D-A409-5B833294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66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5CC17-36DF-436E-943B-D1C4A8DE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E33A7C-9DC8-44CF-B9D2-96F943AA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A1C02E-FEB2-479E-B51F-64A49B4E5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A389F4-F2E1-43BA-9F0D-BB1E0D0E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C2ADB6-DA8C-47B4-839B-1D91FB16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C46C8-786A-4EEF-9F74-77C03F08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32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E460C7-B052-4C27-AF3E-2B493F30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0DD2F6-9CFE-497E-AF21-F6136188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8BE85-194A-43E7-A6EF-AA4F8BCE3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A7BF-C2BD-4571-8F37-0AC693B1CFDD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709ED-C02A-40D3-931D-3F523F99A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0F913-EAF6-4F03-8927-3436094A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46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444E-248D-4B74-875A-DE7E1D139756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35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717675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EMC with</a:t>
            </a:r>
            <a:br>
              <a:rPr kumimoji="1" lang="en-US" altLang="ja-JP" dirty="0"/>
            </a:br>
            <a:r>
              <a:rPr kumimoji="1" lang="en-US" altLang="ja-JP" dirty="0"/>
              <a:t>Fermi Degeneracy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2023/12/20</a:t>
            </a:r>
          </a:p>
          <a:p>
            <a:r>
              <a:rPr lang="en-US" altLang="ja-JP" dirty="0"/>
              <a:t>B4 Kubo </a:t>
            </a:r>
            <a:r>
              <a:rPr lang="en-US" altLang="ja-JP" dirty="0" err="1"/>
              <a:t>Keito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0E25F-B8C9-4ED1-8626-95CB18EC23DC}" type="slidenum">
              <a: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05143" y="599143"/>
            <a:ext cx="298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Progress Report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0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/>
              <a:t>The development of integrated circuits that can operate in a cryogenic environment of about the temperature of helium is an important issue for the realization of quantum computers.</a:t>
            </a:r>
          </a:p>
          <a:p>
            <a:endParaRPr lang="en-US" altLang="ja-JP" sz="2400"/>
          </a:p>
          <a:p>
            <a:r>
              <a:rPr lang="en-US" altLang="ja-JP" sz="2400"/>
              <a:t>At low temperatures, </a:t>
            </a:r>
            <a:r>
              <a:rPr lang="en-US" altLang="ja-JP" sz="2400">
                <a:solidFill>
                  <a:srgbClr val="0070C0"/>
                </a:solidFill>
              </a:rPr>
              <a:t>Pauli exclusion principle</a:t>
            </a:r>
            <a:r>
              <a:rPr lang="en-US" altLang="ja-JP" sz="2400">
                <a:solidFill>
                  <a:srgbClr val="FF0000"/>
                </a:solidFill>
              </a:rPr>
              <a:t> </a:t>
            </a:r>
            <a:r>
              <a:rPr lang="en-US" altLang="ja-JP" sz="2400"/>
              <a:t>plays an important role.</a:t>
            </a:r>
          </a:p>
          <a:p>
            <a:endParaRPr lang="en-US" altLang="ja-JP" sz="2400"/>
          </a:p>
          <a:p>
            <a:endParaRPr lang="en-US" altLang="ja-JP" sz="2400"/>
          </a:p>
          <a:p>
            <a:pPr marL="0" indent="0">
              <a:buNone/>
            </a:pPr>
            <a:r>
              <a:rPr lang="en-US" altLang="ja-JP" sz="2400" b="1"/>
              <a:t>Goal</a:t>
            </a:r>
            <a:r>
              <a:rPr lang="en-US" altLang="ja-JP" sz="2400"/>
              <a:t> : </a:t>
            </a:r>
          </a:p>
          <a:p>
            <a:r>
              <a:rPr lang="en-US" altLang="ja-JP" sz="2400">
                <a:solidFill>
                  <a:srgbClr val="0070C0"/>
                </a:solidFill>
              </a:rPr>
              <a:t>Create a Monte Carlo program </a:t>
            </a:r>
            <a:r>
              <a:rPr lang="en-US" altLang="ja-JP" sz="2400"/>
              <a:t>for a two-dimensional electron gas that takes </a:t>
            </a:r>
            <a:r>
              <a:rPr lang="en-US" altLang="ja-JP" sz="2400">
                <a:solidFill>
                  <a:srgbClr val="0070C0"/>
                </a:solidFill>
              </a:rPr>
              <a:t>Fermi degeneracy </a:t>
            </a:r>
            <a:r>
              <a:rPr lang="en-US" altLang="ja-JP" sz="2400"/>
              <a:t>into account.</a:t>
            </a:r>
            <a:endParaRPr lang="ja-JP" altLang="en-US" sz="2400"/>
          </a:p>
          <a:p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0E25F-B8C9-4ED1-8626-95CB18EC23DC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2307CC-7B10-4F62-91D5-072C3C65054E}"/>
              </a:ext>
            </a:extLst>
          </p:cNvPr>
          <p:cNvCxnSpPr>
            <a:cxnSpLocks/>
          </p:cNvCxnSpPr>
          <p:nvPr/>
        </p:nvCxnSpPr>
        <p:spPr>
          <a:xfrm>
            <a:off x="5913589" y="3921324"/>
            <a:ext cx="0" cy="692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1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9B3BD-491B-446A-BBC6-DE770740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2E636-691B-4A2A-8B62-467B1476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F68A3C-AD5A-4EEF-963D-BBED61F4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433EE0-8BAC-4A64-9CAF-B8A73F30F5CA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104</Words>
  <Application>Microsoft Office PowerPoint</Application>
  <PresentationFormat>ワイド画面</PresentationFormat>
  <Paragraphs>17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Office テーマ</vt:lpstr>
      <vt:lpstr>1_Office テーマ</vt:lpstr>
      <vt:lpstr>EMC with Fermi Degeneracy</vt:lpstr>
      <vt:lpstr>Background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 with Fermi Degeneracy</dc:title>
  <dc:creator>kubo</dc:creator>
  <cp:lastModifiedBy>kubo</cp:lastModifiedBy>
  <cp:revision>1</cp:revision>
  <dcterms:created xsi:type="dcterms:W3CDTF">2023-12-15T05:46:32Z</dcterms:created>
  <dcterms:modified xsi:type="dcterms:W3CDTF">2023-12-15T05:54:05Z</dcterms:modified>
</cp:coreProperties>
</file>