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69" r:id="rId12"/>
    <p:sldId id="263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60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190.png"/><Relationship Id="rId15" Type="http://schemas.openxmlformats.org/officeDocument/2006/relationships/image" Target="../media/image31.png"/><Relationship Id="rId10" Type="http://schemas.openxmlformats.org/officeDocument/2006/relationships/image" Target="../media/image250.png"/><Relationship Id="rId4" Type="http://schemas.openxmlformats.org/officeDocument/2006/relationships/image" Target="../media/image171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/>
              <a:t>2023/11/29</a:t>
            </a:r>
          </a:p>
          <a:p>
            <a:r>
              <a:rPr lang="en-US" altLang="ja-JP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Consideration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057908" y="1911468"/>
            <a:ext cx="2048511" cy="78218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Preparation </a:t>
            </a:r>
            <a:r>
              <a:rPr lang="en-US" altLang="ja-JP"/>
              <a:t>for </a:t>
            </a:r>
            <a:r>
              <a:rPr lang="en-US" altLang="ja-JP" smtClean="0"/>
              <a:t>Fermi degeneracy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63376" y="2214789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smtClean="0"/>
              <a:t>Introducing </a:t>
            </a:r>
            <a:r>
              <a:rPr lang="en-US" altLang="ja-JP" sz="2400" smtClean="0">
                <a:solidFill>
                  <a:srgbClr val="FF0000"/>
                </a:solidFill>
              </a:rPr>
              <a:t>self-scattering</a:t>
            </a:r>
            <a:r>
              <a:rPr lang="en-US" altLang="ja-JP" sz="2400" smtClean="0"/>
              <a:t>, the total scattering probability is constant.</a:t>
            </a:r>
            <a:endParaRPr kumimoji="1" lang="ja-JP" altLang="en-US" sz="2400"/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1060450" y="1401233"/>
            <a:ext cx="1270" cy="24087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8320" y="3423920"/>
            <a:ext cx="5074920" cy="5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108960" y="1496483"/>
            <a:ext cx="2540" cy="192743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blipFill>
                <a:blip r:embed="rId2"/>
                <a:stretch>
                  <a:fillRect l="-14000" r="-120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blipFill>
                <a:blip r:embed="rId3"/>
                <a:stretch>
                  <a:fillRect l="-18421" r="-157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/>
              <p:cNvSpPr/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1060450" y="2698750"/>
            <a:ext cx="2048510" cy="63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3061704" y="2655887"/>
            <a:ext cx="94511" cy="98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010654" y="2655887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3108959" y="1904377"/>
            <a:ext cx="2494281" cy="70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3061704" y="1855164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57909" y="1911468"/>
            <a:ext cx="2041733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𝑎𝑏𝑠𝑜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blipFill>
                <a:blip r:embed="rId5"/>
                <a:stretch>
                  <a:fillRect l="-3241" r="-926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𝑒𝑚𝑖𝑠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blipFill>
                <a:blip r:embed="rId6"/>
                <a:stretch>
                  <a:fillRect l="-5556" r="-1587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>
            <a:off x="808632" y="1914996"/>
            <a:ext cx="155448" cy="778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𝑆𝑒𝑙𝑓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𝑠𝑐𝑎𝑡𝑡𝑒𝑟𝑖𝑛𝑔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blipFill>
                <a:blip r:embed="rId7"/>
                <a:stretch>
                  <a:fillRect l="-3663" t="-6522" r="-402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160168" y="4314445"/>
            <a:ext cx="641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Update the distribution function preodically.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Deterimine whether the electon</a:t>
            </a:r>
            <a:r>
              <a:rPr lang="ja-JP" altLang="en-US" sz="2400" smtClean="0"/>
              <a:t> </a:t>
            </a:r>
            <a:r>
              <a:rPr lang="en-US" altLang="ja-JP" sz="2400" smtClean="0"/>
              <a:t>can scatter.</a:t>
            </a:r>
            <a:endParaRPr kumimoji="1" lang="en-US" altLang="ja-JP" sz="240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60168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640912" y="5144014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759740" y="5327492"/>
                <a:ext cx="1907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40" y="5327492"/>
                <a:ext cx="1907895" cy="369332"/>
              </a:xfrm>
              <a:prstGeom prst="rect">
                <a:avLst/>
              </a:prstGeom>
              <a:blipFill>
                <a:blip r:embed="rId8"/>
                <a:stretch>
                  <a:fillRect l="-958" t="-4918" r="-447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1584018" y="5191537"/>
            <a:ext cx="2279859" cy="57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907847" y="5974271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4863350" y="4388815"/>
            <a:ext cx="603912" cy="625642"/>
          </a:xfrm>
          <a:prstGeom prst="ellipse">
            <a:avLst/>
          </a:prstGeom>
          <a:solidFill>
            <a:srgbClr val="FF0000">
              <a:alpha val="5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50" idx="2"/>
          </p:cNvCxnSpPr>
          <p:nvPr/>
        </p:nvCxnSpPr>
        <p:spPr>
          <a:xfrm rot="16200000" flipH="1">
            <a:off x="3430919" y="5062684"/>
            <a:ext cx="586512" cy="2000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0" idx="0"/>
          </p:cNvCxnSpPr>
          <p:nvPr/>
        </p:nvCxnSpPr>
        <p:spPr>
          <a:xfrm rot="5400000" flipH="1" flipV="1">
            <a:off x="3498821" y="3965956"/>
            <a:ext cx="450709" cy="2000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blipFill>
                <a:blip r:embed="rId9"/>
                <a:stretch>
                  <a:fillRect l="-8219" r="-95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blipFill>
                <a:blip r:embed="rId10"/>
                <a:stretch>
                  <a:fillRect l="-9677" r="-1129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704662" y="5226002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2" y="5226002"/>
                <a:ext cx="4764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7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ja-JP" smtClean="0"/>
                  <a:t>How to lead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  <a:blipFill>
                <a:blip r:embed="rId2"/>
                <a:stretch>
                  <a:fillRect l="-2377"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blipFill>
                <a:blip r:embed="rId3"/>
                <a:stretch>
                  <a:fillRect l="-3186" r="-147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/>
                  <a:t> belongs</a:t>
                </a:r>
                <a:endParaRPr lang="ja-JP" altLang="en-US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  <a:blipFill>
                <a:blip r:embed="rId4"/>
                <a:stretch>
                  <a:fillRect t="-6667" r="-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/>
                  <a:t>[Leading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/>
                  <a:t>]</a:t>
                </a:r>
                <a:endParaRPr lang="ja-JP" altLang="en-US" sz="240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  <a:blipFill>
                <a:blip r:embed="rId5"/>
                <a:stretch>
                  <a:fillRect l="-4747" t="-8000" r="-379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ja-JP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e>
                      </m:nary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</m:oMath>
                  </m:oMathPara>
                </a14:m>
                <a:endParaRPr kumimoji="1" lang="en-US" altLang="ja-JP" sz="2000" smtClean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56094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𝑀𝐶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l-GR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/>
          <p:nvPr/>
        </p:nvCxnSpPr>
        <p:spPr>
          <a:xfrm>
            <a:off x="609599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191675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7932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289982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611559" y="4861393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611559" y="6021452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7191675" y="4870382"/>
            <a:ext cx="1087654" cy="1151069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7904608" y="5011006"/>
            <a:ext cx="82550" cy="952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8060247" y="4663640"/>
            <a:ext cx="877103" cy="3448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𝑎𝑑𝑟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mtClean="0"/>
                  <a:t> </a:t>
                </a:r>
                <a:r>
                  <a:rPr lang="en-US" altLang="ja-JP" smtClean="0"/>
                  <a:t>Number of electrons</a:t>
                </a:r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blipFill>
                <a:blip r:embed="rId10"/>
                <a:stretch>
                  <a:fillRect l="-2392" t="-23913" r="-5024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/>
              <p:cNvSpPr/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Near future Plans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E6AC3D-7F13-4687-B0BA-72754B6335D4}"/>
              </a:ext>
            </a:extLst>
          </p:cNvPr>
          <p:cNvSpPr txBox="1"/>
          <p:nvPr/>
        </p:nvSpPr>
        <p:spPr>
          <a:xfrm>
            <a:off x="938151" y="1828799"/>
            <a:ext cx="921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Implementation of the described Fermi degeneracy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Preparation of thesis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7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two-dimensional electron 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dirty="0"/>
              <a:t>Implemented Thermal equilibrium distribution function</a:t>
            </a:r>
          </a:p>
          <a:p>
            <a:endParaRPr kumimoji="1" lang="en-US" altLang="ja-JP" dirty="0"/>
          </a:p>
          <a:p>
            <a:r>
              <a:rPr lang="en-US" altLang="ja-JP" dirty="0"/>
              <a:t>Replaced inelastic scattering with phonon scattering</a:t>
            </a:r>
          </a:p>
          <a:p>
            <a:endParaRPr lang="en-US" altLang="ja-JP" dirty="0"/>
          </a:p>
          <a:p>
            <a:r>
              <a:rPr lang="en-US" altLang="ja-JP" dirty="0"/>
              <a:t>Considered Fermi degeneracy effect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/>
              <a:t>→</a:t>
            </a:r>
            <a:r>
              <a:rPr lang="en-US" altLang="ja-JP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blipFill>
                <a:blip r:embed="rId4"/>
                <a:stretch>
                  <a:fillRect l="-196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/>
                  <a:t>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  <a:blipFill>
                <a:blip r:embed="rId5"/>
                <a:stretch>
                  <a:fillRect l="-224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66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7801FAE-AE77-41A3-B31C-905BFF8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0" y="4299163"/>
            <a:ext cx="2571696" cy="255883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Fermi-Dirac : Simulation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AA1A84-0273-4741-A836-B35816D2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" y="1358220"/>
            <a:ext cx="5150462" cy="25001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83482-B3F3-4AFF-8FFB-E82C8335B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1382021"/>
            <a:ext cx="5043512" cy="2448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47636E-0F4A-481E-9DBD-4FEDAC737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" y="4208822"/>
            <a:ext cx="5464443" cy="26525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D84BF1-D44A-496D-80A7-BD1C8DBB9DF6}"/>
              </a:ext>
            </a:extLst>
          </p:cNvPr>
          <p:cNvSpPr txBox="1"/>
          <p:nvPr/>
        </p:nvSpPr>
        <p:spPr>
          <a:xfrm>
            <a:off x="7232073" y="516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D7852-8A4C-498E-8AE2-B9557D719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4299163"/>
            <a:ext cx="2631702" cy="255883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64A7C2-0617-4811-AC5B-1253C2EFB157}"/>
              </a:ext>
            </a:extLst>
          </p:cNvPr>
          <p:cNvSpPr txBox="1"/>
          <p:nvPr/>
        </p:nvSpPr>
        <p:spPr>
          <a:xfrm>
            <a:off x="7901049" y="392589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↓</a:t>
            </a:r>
            <a:r>
              <a:rPr lang="en-US" altLang="ja-JP" sz="1600" dirty="0"/>
              <a:t>EMC with Boltzmann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37540" y="1095267"/>
            <a:ext cx="3717006" cy="45094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61FA4A-797C-4851-B451-80E51EB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7" y="2587156"/>
            <a:ext cx="2839538" cy="21296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119645"/>
            <a:ext cx="3955774" cy="478755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68037" y="4209751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2087880" y="3951803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128564" y="1119645"/>
            <a:ext cx="3830179" cy="432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on a side into grids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  <a:blipFill>
                <a:blip r:embed="rId6"/>
                <a:stretch>
                  <a:fillRect l="-83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k-space initial distribution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blipFill>
                <a:blip r:embed="rId7"/>
                <a:stretch>
                  <a:fillRect l="-5426" t="-1961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DF91A44-6EE9-480A-A9D7-FCB38D48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12881" r="10880" b="10259"/>
          <a:stretch/>
        </p:blipFill>
        <p:spPr>
          <a:xfrm>
            <a:off x="8312519" y="5129416"/>
            <a:ext cx="1901195" cy="1409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08A2821-B00C-4045-8BEC-A4A4DDD0BE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4353" r="12125" b="9077"/>
          <a:stretch/>
        </p:blipFill>
        <p:spPr>
          <a:xfrm>
            <a:off x="3838283" y="5186689"/>
            <a:ext cx="1901195" cy="14410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55858C5-3533-48E3-9635-8AF1FA54C8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t="13851" r="13141" b="10098"/>
          <a:stretch/>
        </p:blipFill>
        <p:spPr>
          <a:xfrm>
            <a:off x="99703" y="5295785"/>
            <a:ext cx="1890618" cy="14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/>
                  <a:t>Lattice vibration disrupts potentials</a:t>
                </a:r>
              </a:p>
              <a:p>
                <a:endParaRPr kumimoji="1" lang="en-US" altLang="ja-JP" sz="2400"/>
              </a:p>
              <a:p>
                <a:r>
                  <a:rPr lang="en-US" altLang="ja-JP" sz="2400"/>
                  <a:t>Energy exchange is an 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/>
                  <a:t>The expected number of phonons is calculated using 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2E9671-2396-430C-9807-9452C836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13744"/>
            <a:ext cx="6006097" cy="29154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5D5F46-0C10-497B-8B01-51E2ECEC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" y="4067769"/>
            <a:ext cx="5829149" cy="282958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Simulation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D53E3E-5CEC-43D6-B22C-8977DC0D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2" y="4067769"/>
            <a:ext cx="5899824" cy="286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3FFA4A-F288-4498-9E3B-29F7DF551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3" y="1325563"/>
            <a:ext cx="5646278" cy="2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306</Words>
  <Application>Microsoft Office PowerPoint</Application>
  <PresentationFormat>ワイド画面</PresentationFormat>
  <Paragraphs>104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Cambria Math</vt:lpstr>
      <vt:lpstr>Office テーマ</vt:lpstr>
      <vt:lpstr>Progress Report</vt:lpstr>
      <vt:lpstr>Background</vt:lpstr>
      <vt:lpstr>Progress</vt:lpstr>
      <vt:lpstr>Boltzmann → Fermi-Dirac</vt:lpstr>
      <vt:lpstr>Energy initial state</vt:lpstr>
      <vt:lpstr>Fermi-Dirac : Simulation</vt:lpstr>
      <vt:lpstr>k-space initial distribution</vt:lpstr>
      <vt:lpstr>Phonon scattering</vt:lpstr>
      <vt:lpstr>Phonon scattering : Simulation</vt:lpstr>
      <vt:lpstr>Phonon scattering : Consideration</vt:lpstr>
      <vt:lpstr>Preparation for Fermi degeneracy</vt:lpstr>
      <vt:lpstr>How to lead f(k)</vt:lpstr>
      <vt:lpstr>Near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57</cp:revision>
  <dcterms:created xsi:type="dcterms:W3CDTF">2023-11-24T04:20:02Z</dcterms:created>
  <dcterms:modified xsi:type="dcterms:W3CDTF">2023-11-27T15:00:56Z</dcterms:modified>
</cp:coreProperties>
</file>