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5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 smtClean="0"/>
              <a:t>2023/11/29</a:t>
            </a:r>
          </a:p>
          <a:p>
            <a:r>
              <a:rPr lang="en-US" altLang="ja-JP" smtClean="0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Consider Fermi degeneracy effect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4" y="2018134"/>
                <a:ext cx="2488309" cy="404919"/>
              </a:xfrm>
              <a:prstGeom prst="rect">
                <a:avLst/>
              </a:prstGeom>
              <a:blipFill>
                <a:blip r:embed="rId2"/>
                <a:stretch>
                  <a:fillRect l="-3178" r="-1222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k belongs</a:t>
                </a:r>
                <a:endParaRPr lang="ja-JP" altLang="en-US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02" y="2079914"/>
                <a:ext cx="5333319" cy="369332"/>
              </a:xfrm>
              <a:prstGeom prst="rect">
                <a:avLst/>
              </a:prstGeom>
              <a:blipFill>
                <a:blip r:embed="rId3"/>
                <a:stretch>
                  <a:fillRect t="-4918" r="-22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Fermi degeneracy : Simulation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Future Plans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</a:t>
            </a:r>
            <a:r>
              <a:rPr lang="en-US" altLang="ja-JP" sz="2400" smtClean="0"/>
              <a:t>.</a:t>
            </a:r>
          </a:p>
          <a:p>
            <a:endParaRPr lang="en-US" altLang="ja-JP" sz="2400"/>
          </a:p>
          <a:p>
            <a:endParaRPr lang="en-US" altLang="ja-JP" sz="2400" smtClean="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</a:t>
            </a:r>
            <a:r>
              <a:rPr lang="en-US" altLang="ja-JP" sz="2400" smtClean="0"/>
              <a:t>two-dimensional electron </a:t>
            </a:r>
            <a:r>
              <a:rPr lang="en-US" altLang="ja-JP" sz="2400"/>
              <a:t>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smtClean="0"/>
              <a:t>Implemented Thermal </a:t>
            </a:r>
            <a:r>
              <a:rPr lang="en-US" altLang="ja-JP"/>
              <a:t>equilibrium distribution </a:t>
            </a:r>
            <a:r>
              <a:rPr lang="en-US" altLang="ja-JP" smtClean="0"/>
              <a:t>function</a:t>
            </a:r>
          </a:p>
          <a:p>
            <a:endParaRPr kumimoji="1" lang="en-US" altLang="ja-JP"/>
          </a:p>
          <a:p>
            <a:r>
              <a:rPr lang="en-US" altLang="ja-JP" smtClean="0"/>
              <a:t>Replaced </a:t>
            </a:r>
            <a:r>
              <a:rPr lang="en-US" altLang="ja-JP"/>
              <a:t>inelastic scattering with phonon </a:t>
            </a:r>
            <a:r>
              <a:rPr lang="en-US" altLang="ja-JP" smtClean="0"/>
              <a:t>scattering</a:t>
            </a:r>
          </a:p>
          <a:p>
            <a:endParaRPr lang="en-US" altLang="ja-JP"/>
          </a:p>
          <a:p>
            <a:r>
              <a:rPr lang="en-US" altLang="ja-JP" smtClean="0"/>
              <a:t>Introduced </a:t>
            </a:r>
            <a:r>
              <a:rPr lang="en-US" altLang="ja-JP"/>
              <a:t>Fermi </a:t>
            </a:r>
            <a:r>
              <a:rPr lang="en-US" altLang="ja-JP" smtClean="0"/>
              <a:t>degeneracy effect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 smtClean="0"/>
              <a:t>At Fermi degeneracy, the Fermi energy is greater than the bottom of the conduction band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 smtClean="0"/>
              <a:t>→</a:t>
            </a:r>
            <a:r>
              <a:rPr lang="en-US" altLang="ja-JP" smtClean="0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smtClean="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40" y="2636682"/>
                <a:ext cx="3095143" cy="400110"/>
              </a:xfrm>
              <a:prstGeom prst="rect">
                <a:avLst/>
              </a:prstGeom>
              <a:blipFill>
                <a:blip r:embed="rId4"/>
                <a:stretch>
                  <a:fillRect l="-196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/>
                  <a:t>d</a:t>
                </a:r>
                <a:r>
                  <a:rPr lang="en-US" altLang="ja-JP" sz="2000" smtClean="0"/>
                  <a:t>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72" y="2631313"/>
                <a:ext cx="2986587" cy="400110"/>
              </a:xfrm>
              <a:prstGeom prst="rect">
                <a:avLst/>
              </a:prstGeom>
              <a:blipFill>
                <a:blip r:embed="rId5"/>
                <a:stretch>
                  <a:fillRect l="-224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Fermi-Dirac : Simulation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</a:t>
            </a:r>
            <a:r>
              <a:rPr lang="en-US" altLang="ja-JP" sz="2400" smtClean="0"/>
              <a:t>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343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</a:t>
            </a:r>
            <a:r>
              <a:rPr lang="en-US" altLang="ja-JP" sz="2400" smtClean="0">
                <a:solidFill>
                  <a:srgbClr val="FF0000"/>
                </a:solidFill>
              </a:rPr>
              <a:t>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353340" y="1963325"/>
            <a:ext cx="3830179" cy="432623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933922"/>
            <a:ext cx="3955774" cy="4787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32761" y="1506316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smtClean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smtClean="0"/>
                  <a:t> </a:t>
                </a:r>
                <a:r>
                  <a:rPr kumimoji="1" lang="en-US" altLang="ja-JP" sz="2400" smtClean="0"/>
                  <a:t>on a side into grids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761" y="1506316"/>
                <a:ext cx="10195852" cy="4351338"/>
              </a:xfrm>
              <a:blipFill>
                <a:blip r:embed="rId4"/>
                <a:stretch>
                  <a:fillRect l="-77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smtClean="0"/>
              <a:t>k-space initial distribution</a:t>
            </a:r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96770" y="2050394"/>
            <a:ext cx="3717006" cy="450943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838200" y="5044440"/>
            <a:ext cx="1790700" cy="57196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87267" y="4911923"/>
                <a:ext cx="788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67" y="4911923"/>
                <a:ext cx="788293" cy="307777"/>
              </a:xfrm>
              <a:prstGeom prst="rect">
                <a:avLst/>
              </a:prstGeom>
              <a:blipFill>
                <a:blip r:embed="rId6"/>
                <a:stretch>
                  <a:fillRect l="-4615" t="-2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 flipH="1">
            <a:off x="2087880" y="4739640"/>
            <a:ext cx="975360" cy="9601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smtClean="0"/>
                  <a:t>Lattice vibration disrupts potentials</a:t>
                </a:r>
              </a:p>
              <a:p>
                <a:endParaRPr kumimoji="1" lang="en-US" altLang="ja-JP" sz="2400" smtClean="0"/>
              </a:p>
              <a:p>
                <a:r>
                  <a:rPr lang="en-US" altLang="ja-JP" sz="2400" smtClean="0"/>
                  <a:t>Energy exchange is an 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smtClean="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 smtClean="0"/>
                  <a:t>The expected number of phonons is calculated using </a:t>
                </a:r>
                <a:r>
                  <a:rPr kumimoji="1" lang="en-US" altLang="ja-JP" sz="2400" smtClean="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 smtClean="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17" y="4355486"/>
                <a:ext cx="2653162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5216387" y="5615693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Introducing </a:t>
            </a:r>
            <a:r>
              <a:rPr lang="en-US" altLang="ja-JP" sz="2400">
                <a:solidFill>
                  <a:srgbClr val="FF0000"/>
                </a:solidFill>
              </a:rPr>
              <a:t>self-scattering</a:t>
            </a:r>
            <a:r>
              <a:rPr lang="en-US" altLang="ja-JP" sz="2400"/>
              <a:t>, the total scattering probability is constant.</a:t>
            </a:r>
            <a:endParaRPr kumimoji="1" lang="ja-JP" altLang="en-US" sz="2400"/>
          </a:p>
        </p:txBody>
      </p:sp>
      <p:sp>
        <p:nvSpPr>
          <p:cNvPr id="14" name="フリーフォーム 13"/>
          <p:cNvSpPr/>
          <p:nvPr/>
        </p:nvSpPr>
        <p:spPr>
          <a:xfrm>
            <a:off x="635001" y="2226733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506135" y="2565401"/>
            <a:ext cx="1744132" cy="7789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540000" y="1794933"/>
            <a:ext cx="1710267" cy="67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685366" y="29675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342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𝐴𝑏𝑠𝑜𝑟𝑝𝑡𝑖𝑜𝑛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40" y="1375582"/>
                <a:ext cx="158806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blipFill>
                <a:blip r:embed="rId8"/>
                <a:stretch>
                  <a:fillRect l="-7914" t="-8889" r="-863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/>
          <p:cNvSpPr/>
          <p:nvPr/>
        </p:nvSpPr>
        <p:spPr>
          <a:xfrm>
            <a:off x="4289195" y="3332128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289195" y="1676044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𝐴𝑏𝑠𝑜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 47"/>
          <p:cNvSpPr/>
          <p:nvPr/>
        </p:nvSpPr>
        <p:spPr>
          <a:xfrm>
            <a:off x="640706" y="4933251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rot="10800000" flipH="1" flipV="1">
            <a:off x="2511840" y="5271919"/>
            <a:ext cx="1744132" cy="7789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 flipV="1">
            <a:off x="2545705" y="4501451"/>
            <a:ext cx="1710267" cy="675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blipFill>
                <a:blip r:embed="rId11"/>
                <a:stretch>
                  <a:fillRect l="-8609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blipFill>
                <a:blip r:embed="rId13"/>
                <a:stretch>
                  <a:fillRect l="-7857" t="-8889" r="-7857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4294900" y="6038646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294900" y="4382562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𝐸𝑚𝑖𝑠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70" y="4142596"/>
                <a:ext cx="138448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Phonon </a:t>
            </a:r>
            <a:r>
              <a:rPr lang="en-US" altLang="ja-JP" smtClean="0"/>
              <a:t>scattering : Simulation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237</Words>
  <Application>Microsoft Office PowerPoint</Application>
  <PresentationFormat>ワイド画面</PresentationFormat>
  <Paragraphs>76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Arial</vt:lpstr>
      <vt:lpstr>Cambria Math</vt:lpstr>
      <vt:lpstr>Office テーマ</vt:lpstr>
      <vt:lpstr>Progress Report</vt:lpstr>
      <vt:lpstr>Background</vt:lpstr>
      <vt:lpstr>Progress</vt:lpstr>
      <vt:lpstr>Boltzmann → Fermi-Dirac</vt:lpstr>
      <vt:lpstr>Fermi-Dirac : Simulation</vt:lpstr>
      <vt:lpstr>Energy initial state</vt:lpstr>
      <vt:lpstr>k-space initial distribution</vt:lpstr>
      <vt:lpstr>Phonon scattering</vt:lpstr>
      <vt:lpstr>Phonon scattering : Simulation</vt:lpstr>
      <vt:lpstr>Consider Fermi degeneracy effect</vt:lpstr>
      <vt:lpstr>Fermi degeneracy : Simulation 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ビリビリ 中学生</cp:lastModifiedBy>
  <cp:revision>33</cp:revision>
  <dcterms:created xsi:type="dcterms:W3CDTF">2023-11-24T04:20:02Z</dcterms:created>
  <dcterms:modified xsi:type="dcterms:W3CDTF">2023-11-27T08:24:38Z</dcterms:modified>
</cp:coreProperties>
</file>