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140"/>
    <a:srgbClr val="8FAADC"/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ADB4F8-1C70-D1F0-C66A-6F3C1A116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FE63A82-0F30-755C-F50D-767BDFE8A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576BEF-1B98-DE50-0357-BB640465F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0D65-FC3C-4F8E-8AE5-CAD1BA44189A}" type="datetimeFigureOut">
              <a:rPr lang="pt-BR" smtClean="0"/>
              <a:t>07/12/2023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8A5DFE-3FF1-12B8-DD2F-36F2EB20F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296084-39BF-2F10-7891-E6E98239B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CD0DC-C695-4ECF-A1D2-998AF3D2EF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4214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619A18-4B6D-B929-6C28-50A620A57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CFE9A7B-4DCE-9B64-8358-28E4C384F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AA467C-82EE-8D70-2BB2-2B48A03FF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0D65-FC3C-4F8E-8AE5-CAD1BA44189A}" type="datetimeFigureOut">
              <a:rPr lang="pt-BR" smtClean="0"/>
              <a:t>07/12/2023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0FE11D-7B10-122A-ADC3-0DDE416B8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FF7EBE-B28C-E6F7-86E2-2D5D3FE7F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CD0DC-C695-4ECF-A1D2-998AF3D2EF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7062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0D7011E-9A9D-899C-71C3-FA3CA3FCE3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552223B-5540-8345-3E27-341C4593F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7B8EA5-C5F9-3C1C-CBFB-D142524DC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0D65-FC3C-4F8E-8AE5-CAD1BA44189A}" type="datetimeFigureOut">
              <a:rPr lang="pt-BR" smtClean="0"/>
              <a:t>07/12/2023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F5095C-9CF0-4240-62F4-9759F046A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46D665-C3D0-74D4-63B4-947AF67C9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CD0DC-C695-4ECF-A1D2-998AF3D2EF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016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E8BE5-C28E-8134-56BB-6FCAF6624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48F50D-6622-DEC4-7AB3-AE63A0405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708231-6682-9ABB-EBC0-9EF0A184F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0D65-FC3C-4F8E-8AE5-CAD1BA44189A}" type="datetimeFigureOut">
              <a:rPr lang="pt-BR" smtClean="0"/>
              <a:t>07/12/2023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14F882-C493-1910-78F2-DC10C5261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F3170A-4434-05D8-7701-63C9E838A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CD0DC-C695-4ECF-A1D2-998AF3D2EF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7980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9E972A-3675-9DA0-0811-6FE9D9501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0364D8F-9C84-7733-DCBD-82E62EDCC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75EDDC-B844-5FFD-75B9-B94D1D299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0D65-FC3C-4F8E-8AE5-CAD1BA44189A}" type="datetimeFigureOut">
              <a:rPr lang="pt-BR" smtClean="0"/>
              <a:t>07/12/2023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5296F0-1715-04EA-0211-4B9CA739D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5A52F9-058F-7D22-6F0C-D091D9226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CD0DC-C695-4ECF-A1D2-998AF3D2EF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069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AE3573-18DD-3EDA-FD0E-A14728A9C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CD8519-BC36-D72F-AB6B-0FAD6FB88F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1E852C6-446B-AF1C-78DE-43B89E7E87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F5AB38-A6EA-3AC5-0061-B8AA1246B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0D65-FC3C-4F8E-8AE5-CAD1BA44189A}" type="datetimeFigureOut">
              <a:rPr lang="pt-BR" smtClean="0"/>
              <a:t>07/12/2023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1F0FDC4-1275-578B-7E7F-8D2524194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A0366F4-DB74-59DA-7E0F-404751E42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CD0DC-C695-4ECF-A1D2-998AF3D2EF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3259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AC1F7-0174-EC7D-C5B7-CCC030B9C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321489C-E96E-C73E-131E-0949CAE7C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5E3798A-A34D-13B2-F563-08BE873EC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0DBB84C-D4BA-8526-F57B-87BE78550A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D79CC9A-FDBE-DACC-F34A-46A3601791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F6B2D38-6053-5204-EF48-1BA935053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0D65-FC3C-4F8E-8AE5-CAD1BA44189A}" type="datetimeFigureOut">
              <a:rPr lang="pt-BR" smtClean="0"/>
              <a:t>07/12/2023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03CD717-B9F5-5D16-DA82-16A011BA3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66A3F8A-FAC3-F535-3203-8AA4D3B4C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CD0DC-C695-4ECF-A1D2-998AF3D2EF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5383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04D034-AD23-E8C3-BF36-C09968357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CE2F3D4-290A-99C3-5951-5B1C78FE5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0D65-FC3C-4F8E-8AE5-CAD1BA44189A}" type="datetimeFigureOut">
              <a:rPr lang="pt-BR" smtClean="0"/>
              <a:t>07/12/2023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1CE0C93-52A4-C3FA-E28D-3538347A7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D4A2581-58DC-4B8B-50BA-8D71D139A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CD0DC-C695-4ECF-A1D2-998AF3D2EF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9055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8134CB6-7E68-0F76-068E-250A85EFB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0D65-FC3C-4F8E-8AE5-CAD1BA44189A}" type="datetimeFigureOut">
              <a:rPr lang="pt-BR" smtClean="0"/>
              <a:t>07/12/2023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A49DB78-4FC3-402B-C11F-8414BAE2C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80DA278-7131-3114-5560-2DBD97605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CD0DC-C695-4ECF-A1D2-998AF3D2EF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8163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AAD984-F915-AA86-BD83-A7E259100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EA9048-0E71-A838-0195-929F6CF14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32132A8-B82E-DC38-F2FD-FF49E3A5E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82CF7B6-44B2-57ED-C375-885AC2BBC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0D65-FC3C-4F8E-8AE5-CAD1BA44189A}" type="datetimeFigureOut">
              <a:rPr lang="pt-BR" smtClean="0"/>
              <a:t>07/12/2023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8F5C91A-1A76-B059-BE38-805BAF763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28FD77-52B4-1D35-B5EB-9E45F7044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CD0DC-C695-4ECF-A1D2-998AF3D2EF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2415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27668-EFAB-E883-A5BA-0275B92D8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BA6C726-581B-4A0C-6F37-DF8E1CC05F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51E2998-02BB-0306-95B6-BFA4D9AA0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27FF104-02B8-2E8F-64E3-C09B81248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0D65-FC3C-4F8E-8AE5-CAD1BA44189A}" type="datetimeFigureOut">
              <a:rPr lang="pt-BR" smtClean="0"/>
              <a:t>07/12/2023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D232FE8-6BB1-1E67-BFE3-498E982DE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2E02C0-9917-C69B-4E6C-5ADBBBC5E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CD0DC-C695-4ECF-A1D2-998AF3D2EF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4344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BC610E9-9CEF-8BBC-08AB-F5C04CE76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8CBD6E-89DB-395E-2973-264FAC56C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C0F2BB-1CF2-81C7-F484-47D5CD5BC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90D65-FC3C-4F8E-8AE5-CAD1BA44189A}" type="datetimeFigureOut">
              <a:rPr lang="pt-BR" smtClean="0"/>
              <a:t>07/12/2023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363EF6-25D7-705D-6B8C-3EAFEA4538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0E38A7-BD41-B8DE-B175-9DF346664E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CD0DC-C695-4ECF-A1D2-998AF3D2EF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576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28F7C04-CC2C-4A7E-C67D-1AA659CE41F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77525BF7-6AB4-B68B-EA2E-D470C8D811D1}"/>
              </a:ext>
            </a:extLst>
          </p:cNvPr>
          <p:cNvSpPr/>
          <p:nvPr/>
        </p:nvSpPr>
        <p:spPr>
          <a:xfrm>
            <a:off x="92580" y="2722962"/>
            <a:ext cx="2323780" cy="4233947"/>
          </a:xfrm>
          <a:custGeom>
            <a:avLst/>
            <a:gdLst>
              <a:gd name="connsiteX0" fmla="*/ 0 w 4452358"/>
              <a:gd name="connsiteY0" fmla="*/ 2127903 h 4255806"/>
              <a:gd name="connsiteX1" fmla="*/ 2226179 w 4452358"/>
              <a:gd name="connsiteY1" fmla="*/ 0 h 4255806"/>
              <a:gd name="connsiteX2" fmla="*/ 4452358 w 4452358"/>
              <a:gd name="connsiteY2" fmla="*/ 2127903 h 4255806"/>
              <a:gd name="connsiteX3" fmla="*/ 2226179 w 4452358"/>
              <a:gd name="connsiteY3" fmla="*/ 4255806 h 4255806"/>
              <a:gd name="connsiteX4" fmla="*/ 0 w 4452358"/>
              <a:gd name="connsiteY4" fmla="*/ 2127903 h 4255806"/>
              <a:gd name="connsiteX0" fmla="*/ 0 w 2313810"/>
              <a:gd name="connsiteY0" fmla="*/ 2128435 h 4256970"/>
              <a:gd name="connsiteX1" fmla="*/ 2226179 w 2313810"/>
              <a:gd name="connsiteY1" fmla="*/ 532 h 4256970"/>
              <a:gd name="connsiteX2" fmla="*/ 1899658 w 2313810"/>
              <a:gd name="connsiteY2" fmla="*/ 2288455 h 4256970"/>
              <a:gd name="connsiteX3" fmla="*/ 2226179 w 2313810"/>
              <a:gd name="connsiteY3" fmla="*/ 4256338 h 4256970"/>
              <a:gd name="connsiteX4" fmla="*/ 0 w 2313810"/>
              <a:gd name="connsiteY4" fmla="*/ 2128435 h 4256970"/>
              <a:gd name="connsiteX0" fmla="*/ 9970 w 2323780"/>
              <a:gd name="connsiteY0" fmla="*/ 2105412 h 4233947"/>
              <a:gd name="connsiteX1" fmla="*/ 1436049 w 2323780"/>
              <a:gd name="connsiteY1" fmla="*/ 369 h 4233947"/>
              <a:gd name="connsiteX2" fmla="*/ 1909628 w 2323780"/>
              <a:gd name="connsiteY2" fmla="*/ 2265432 h 4233947"/>
              <a:gd name="connsiteX3" fmla="*/ 2236149 w 2323780"/>
              <a:gd name="connsiteY3" fmla="*/ 4233315 h 4233947"/>
              <a:gd name="connsiteX4" fmla="*/ 9970 w 2323780"/>
              <a:gd name="connsiteY4" fmla="*/ 2105412 h 4233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3780" h="4233947">
                <a:moveTo>
                  <a:pt x="9970" y="2105412"/>
                </a:moveTo>
                <a:cubicBezTo>
                  <a:pt x="-123380" y="1399921"/>
                  <a:pt x="1119439" y="-26301"/>
                  <a:pt x="1436049" y="369"/>
                </a:cubicBezTo>
                <a:cubicBezTo>
                  <a:pt x="1752659" y="27039"/>
                  <a:pt x="1909628" y="1090224"/>
                  <a:pt x="1909628" y="2265432"/>
                </a:cubicBezTo>
                <a:cubicBezTo>
                  <a:pt x="1909628" y="3440640"/>
                  <a:pt x="2552759" y="4259985"/>
                  <a:pt x="2236149" y="4233315"/>
                </a:cubicBezTo>
                <a:cubicBezTo>
                  <a:pt x="1919539" y="4206645"/>
                  <a:pt x="143320" y="2810903"/>
                  <a:pt x="9970" y="2105412"/>
                </a:cubicBezTo>
                <a:close/>
              </a:path>
            </a:pathLst>
          </a:custGeom>
          <a:solidFill>
            <a:srgbClr val="2F559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95F430D5-F0B5-BE1D-B618-594517BDE4D6}"/>
              </a:ext>
            </a:extLst>
          </p:cNvPr>
          <p:cNvSpPr/>
          <p:nvPr/>
        </p:nvSpPr>
        <p:spPr>
          <a:xfrm>
            <a:off x="7456353" y="-752878"/>
            <a:ext cx="4828227" cy="4572146"/>
          </a:xfrm>
          <a:custGeom>
            <a:avLst/>
            <a:gdLst>
              <a:gd name="connsiteX0" fmla="*/ 0 w 4452358"/>
              <a:gd name="connsiteY0" fmla="*/ 2127903 h 4255806"/>
              <a:gd name="connsiteX1" fmla="*/ 2226179 w 4452358"/>
              <a:gd name="connsiteY1" fmla="*/ 0 h 4255806"/>
              <a:gd name="connsiteX2" fmla="*/ 4452358 w 4452358"/>
              <a:gd name="connsiteY2" fmla="*/ 2127903 h 4255806"/>
              <a:gd name="connsiteX3" fmla="*/ 2226179 w 4452358"/>
              <a:gd name="connsiteY3" fmla="*/ 4255806 h 4255806"/>
              <a:gd name="connsiteX4" fmla="*/ 0 w 4452358"/>
              <a:gd name="connsiteY4" fmla="*/ 2127903 h 4255806"/>
              <a:gd name="connsiteX0" fmla="*/ 56052 w 4958978"/>
              <a:gd name="connsiteY0" fmla="*/ 2127903 h 4495088"/>
              <a:gd name="connsiteX1" fmla="*/ 2282231 w 4958978"/>
              <a:gd name="connsiteY1" fmla="*/ 0 h 4495088"/>
              <a:gd name="connsiteX2" fmla="*/ 4508410 w 4958978"/>
              <a:gd name="connsiteY2" fmla="*/ 2127903 h 4495088"/>
              <a:gd name="connsiteX3" fmla="*/ 4375951 w 4958978"/>
              <a:gd name="connsiteY3" fmla="*/ 4495088 h 4495088"/>
              <a:gd name="connsiteX4" fmla="*/ 56052 w 4958978"/>
              <a:gd name="connsiteY4" fmla="*/ 2127903 h 4495088"/>
              <a:gd name="connsiteX0" fmla="*/ 42170 w 4828227"/>
              <a:gd name="connsiteY0" fmla="*/ 958053 h 4572146"/>
              <a:gd name="connsiteX1" fmla="*/ 2359789 w 4828227"/>
              <a:gd name="connsiteY1" fmla="*/ 56970 h 4572146"/>
              <a:gd name="connsiteX2" fmla="*/ 4585968 w 4828227"/>
              <a:gd name="connsiteY2" fmla="*/ 2184873 h 4572146"/>
              <a:gd name="connsiteX3" fmla="*/ 4453509 w 4828227"/>
              <a:gd name="connsiteY3" fmla="*/ 4552058 h 4572146"/>
              <a:gd name="connsiteX4" fmla="*/ 42170 w 4828227"/>
              <a:gd name="connsiteY4" fmla="*/ 958053 h 4572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28227" h="4572146">
                <a:moveTo>
                  <a:pt x="42170" y="958053"/>
                </a:moveTo>
                <a:cubicBezTo>
                  <a:pt x="-306783" y="208872"/>
                  <a:pt x="1602489" y="-147500"/>
                  <a:pt x="2359789" y="56970"/>
                </a:cubicBezTo>
                <a:cubicBezTo>
                  <a:pt x="3117089" y="261440"/>
                  <a:pt x="4585968" y="1009665"/>
                  <a:pt x="4585968" y="2184873"/>
                </a:cubicBezTo>
                <a:cubicBezTo>
                  <a:pt x="4585968" y="3360081"/>
                  <a:pt x="5210809" y="4756528"/>
                  <a:pt x="4453509" y="4552058"/>
                </a:cubicBezTo>
                <a:cubicBezTo>
                  <a:pt x="3696209" y="4347588"/>
                  <a:pt x="391123" y="1707234"/>
                  <a:pt x="42170" y="958053"/>
                </a:cubicBezTo>
                <a:close/>
              </a:path>
            </a:pathLst>
          </a:custGeom>
          <a:solidFill>
            <a:srgbClr val="2F559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1EA7E3C-E5EF-B387-BF34-A2EF61D5A5EA}"/>
              </a:ext>
            </a:extLst>
          </p:cNvPr>
          <p:cNvSpPr/>
          <p:nvPr/>
        </p:nvSpPr>
        <p:spPr>
          <a:xfrm>
            <a:off x="9852077" y="383674"/>
            <a:ext cx="1540826" cy="2591829"/>
          </a:xfrm>
          <a:custGeom>
            <a:avLst/>
            <a:gdLst>
              <a:gd name="connsiteX0" fmla="*/ 0 w 1538243"/>
              <a:gd name="connsiteY0" fmla="*/ 1742274 h 3484547"/>
              <a:gd name="connsiteX1" fmla="*/ 769122 w 1538243"/>
              <a:gd name="connsiteY1" fmla="*/ 0 h 3484547"/>
              <a:gd name="connsiteX2" fmla="*/ 1538244 w 1538243"/>
              <a:gd name="connsiteY2" fmla="*/ 1742274 h 3484547"/>
              <a:gd name="connsiteX3" fmla="*/ 769122 w 1538243"/>
              <a:gd name="connsiteY3" fmla="*/ 3484548 h 3484547"/>
              <a:gd name="connsiteX4" fmla="*/ 0 w 1538243"/>
              <a:gd name="connsiteY4" fmla="*/ 1742274 h 3484547"/>
              <a:gd name="connsiteX0" fmla="*/ 5183 w 1543427"/>
              <a:gd name="connsiteY0" fmla="*/ 726352 h 2468626"/>
              <a:gd name="connsiteX1" fmla="*/ 1107591 w 1543427"/>
              <a:gd name="connsiteY1" fmla="*/ 35211 h 2468626"/>
              <a:gd name="connsiteX2" fmla="*/ 1543427 w 1543427"/>
              <a:gd name="connsiteY2" fmla="*/ 726352 h 2468626"/>
              <a:gd name="connsiteX3" fmla="*/ 774305 w 1543427"/>
              <a:gd name="connsiteY3" fmla="*/ 2468626 h 2468626"/>
              <a:gd name="connsiteX4" fmla="*/ 5183 w 1543427"/>
              <a:gd name="connsiteY4" fmla="*/ 726352 h 2468626"/>
              <a:gd name="connsiteX0" fmla="*/ 5183 w 1543427"/>
              <a:gd name="connsiteY0" fmla="*/ 1132306 h 2874580"/>
              <a:gd name="connsiteX1" fmla="*/ 1107591 w 1543427"/>
              <a:gd name="connsiteY1" fmla="*/ 441165 h 2874580"/>
              <a:gd name="connsiteX2" fmla="*/ 1543427 w 1543427"/>
              <a:gd name="connsiteY2" fmla="*/ 1132306 h 2874580"/>
              <a:gd name="connsiteX3" fmla="*/ 774305 w 1543427"/>
              <a:gd name="connsiteY3" fmla="*/ 2874580 h 2874580"/>
              <a:gd name="connsiteX4" fmla="*/ 5183 w 1543427"/>
              <a:gd name="connsiteY4" fmla="*/ 1132306 h 2874580"/>
              <a:gd name="connsiteX0" fmla="*/ 1533 w 1539777"/>
              <a:gd name="connsiteY0" fmla="*/ 1328120 h 3070394"/>
              <a:gd name="connsiteX1" fmla="*/ 941571 w 1539777"/>
              <a:gd name="connsiteY1" fmla="*/ 380605 h 3070394"/>
              <a:gd name="connsiteX2" fmla="*/ 1539777 w 1539777"/>
              <a:gd name="connsiteY2" fmla="*/ 1328120 h 3070394"/>
              <a:gd name="connsiteX3" fmla="*/ 770655 w 1539777"/>
              <a:gd name="connsiteY3" fmla="*/ 3070394 h 3070394"/>
              <a:gd name="connsiteX4" fmla="*/ 1533 w 1539777"/>
              <a:gd name="connsiteY4" fmla="*/ 1328120 h 3070394"/>
              <a:gd name="connsiteX0" fmla="*/ 2582 w 1540826"/>
              <a:gd name="connsiteY0" fmla="*/ 1328120 h 2591829"/>
              <a:gd name="connsiteX1" fmla="*/ 942620 w 1540826"/>
              <a:gd name="connsiteY1" fmla="*/ 380605 h 2591829"/>
              <a:gd name="connsiteX2" fmla="*/ 1540826 w 1540826"/>
              <a:gd name="connsiteY2" fmla="*/ 1328120 h 2591829"/>
              <a:gd name="connsiteX3" fmla="*/ 728975 w 1540826"/>
              <a:gd name="connsiteY3" fmla="*/ 2591829 h 2591829"/>
              <a:gd name="connsiteX4" fmla="*/ 2582 w 1540826"/>
              <a:gd name="connsiteY4" fmla="*/ 1328120 h 2591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0826" h="2591829">
                <a:moveTo>
                  <a:pt x="2582" y="1328120"/>
                </a:moveTo>
                <a:cubicBezTo>
                  <a:pt x="38189" y="959583"/>
                  <a:pt x="893861" y="1295005"/>
                  <a:pt x="942620" y="380605"/>
                </a:cubicBezTo>
                <a:cubicBezTo>
                  <a:pt x="991379" y="-533795"/>
                  <a:pt x="1540826" y="365889"/>
                  <a:pt x="1540826" y="1328120"/>
                </a:cubicBezTo>
                <a:cubicBezTo>
                  <a:pt x="1540826" y="2290351"/>
                  <a:pt x="1153749" y="2591829"/>
                  <a:pt x="728975" y="2591829"/>
                </a:cubicBezTo>
                <a:cubicBezTo>
                  <a:pt x="304201" y="2591829"/>
                  <a:pt x="-33025" y="1696657"/>
                  <a:pt x="2582" y="1328120"/>
                </a:cubicBezTo>
                <a:close/>
              </a:path>
            </a:pathLst>
          </a:custGeom>
          <a:solidFill>
            <a:srgbClr val="8FAADC">
              <a:alpha val="8117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5">
            <a:extLst>
              <a:ext uri="{FF2B5EF4-FFF2-40B4-BE49-F238E27FC236}">
                <a16:creationId xmlns:a16="http://schemas.microsoft.com/office/drawing/2014/main" id="{10448E85-15E9-680A-F604-0D9B5DD1E76E}"/>
              </a:ext>
            </a:extLst>
          </p:cNvPr>
          <p:cNvSpPr/>
          <p:nvPr/>
        </p:nvSpPr>
        <p:spPr>
          <a:xfrm flipH="1">
            <a:off x="855112" y="3950424"/>
            <a:ext cx="992738" cy="1907452"/>
          </a:xfrm>
          <a:custGeom>
            <a:avLst/>
            <a:gdLst>
              <a:gd name="connsiteX0" fmla="*/ 0 w 1538243"/>
              <a:gd name="connsiteY0" fmla="*/ 1742274 h 3484547"/>
              <a:gd name="connsiteX1" fmla="*/ 769122 w 1538243"/>
              <a:gd name="connsiteY1" fmla="*/ 0 h 3484547"/>
              <a:gd name="connsiteX2" fmla="*/ 1538244 w 1538243"/>
              <a:gd name="connsiteY2" fmla="*/ 1742274 h 3484547"/>
              <a:gd name="connsiteX3" fmla="*/ 769122 w 1538243"/>
              <a:gd name="connsiteY3" fmla="*/ 3484548 h 3484547"/>
              <a:gd name="connsiteX4" fmla="*/ 0 w 1538243"/>
              <a:gd name="connsiteY4" fmla="*/ 1742274 h 3484547"/>
              <a:gd name="connsiteX0" fmla="*/ 5183 w 1543427"/>
              <a:gd name="connsiteY0" fmla="*/ 726352 h 2468626"/>
              <a:gd name="connsiteX1" fmla="*/ 1107591 w 1543427"/>
              <a:gd name="connsiteY1" fmla="*/ 35211 h 2468626"/>
              <a:gd name="connsiteX2" fmla="*/ 1543427 w 1543427"/>
              <a:gd name="connsiteY2" fmla="*/ 726352 h 2468626"/>
              <a:gd name="connsiteX3" fmla="*/ 774305 w 1543427"/>
              <a:gd name="connsiteY3" fmla="*/ 2468626 h 2468626"/>
              <a:gd name="connsiteX4" fmla="*/ 5183 w 1543427"/>
              <a:gd name="connsiteY4" fmla="*/ 726352 h 2468626"/>
              <a:gd name="connsiteX0" fmla="*/ 5183 w 1543427"/>
              <a:gd name="connsiteY0" fmla="*/ 1132306 h 2874580"/>
              <a:gd name="connsiteX1" fmla="*/ 1107591 w 1543427"/>
              <a:gd name="connsiteY1" fmla="*/ 441165 h 2874580"/>
              <a:gd name="connsiteX2" fmla="*/ 1543427 w 1543427"/>
              <a:gd name="connsiteY2" fmla="*/ 1132306 h 2874580"/>
              <a:gd name="connsiteX3" fmla="*/ 774305 w 1543427"/>
              <a:gd name="connsiteY3" fmla="*/ 2874580 h 2874580"/>
              <a:gd name="connsiteX4" fmla="*/ 5183 w 1543427"/>
              <a:gd name="connsiteY4" fmla="*/ 1132306 h 2874580"/>
              <a:gd name="connsiteX0" fmla="*/ 1533 w 1539777"/>
              <a:gd name="connsiteY0" fmla="*/ 1328120 h 3070394"/>
              <a:gd name="connsiteX1" fmla="*/ 941571 w 1539777"/>
              <a:gd name="connsiteY1" fmla="*/ 380605 h 3070394"/>
              <a:gd name="connsiteX2" fmla="*/ 1539777 w 1539777"/>
              <a:gd name="connsiteY2" fmla="*/ 1328120 h 3070394"/>
              <a:gd name="connsiteX3" fmla="*/ 770655 w 1539777"/>
              <a:gd name="connsiteY3" fmla="*/ 3070394 h 3070394"/>
              <a:gd name="connsiteX4" fmla="*/ 1533 w 1539777"/>
              <a:gd name="connsiteY4" fmla="*/ 1328120 h 3070394"/>
              <a:gd name="connsiteX0" fmla="*/ 2582 w 1540826"/>
              <a:gd name="connsiteY0" fmla="*/ 1328120 h 2591829"/>
              <a:gd name="connsiteX1" fmla="*/ 942620 w 1540826"/>
              <a:gd name="connsiteY1" fmla="*/ 380605 h 2591829"/>
              <a:gd name="connsiteX2" fmla="*/ 1540826 w 1540826"/>
              <a:gd name="connsiteY2" fmla="*/ 1328120 h 2591829"/>
              <a:gd name="connsiteX3" fmla="*/ 728975 w 1540826"/>
              <a:gd name="connsiteY3" fmla="*/ 2591829 h 2591829"/>
              <a:gd name="connsiteX4" fmla="*/ 2582 w 1540826"/>
              <a:gd name="connsiteY4" fmla="*/ 1328120 h 2591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0826" h="2591829">
                <a:moveTo>
                  <a:pt x="2582" y="1328120"/>
                </a:moveTo>
                <a:cubicBezTo>
                  <a:pt x="38189" y="959583"/>
                  <a:pt x="893861" y="1295005"/>
                  <a:pt x="942620" y="380605"/>
                </a:cubicBezTo>
                <a:cubicBezTo>
                  <a:pt x="991379" y="-533795"/>
                  <a:pt x="1540826" y="365889"/>
                  <a:pt x="1540826" y="1328120"/>
                </a:cubicBezTo>
                <a:cubicBezTo>
                  <a:pt x="1540826" y="2290351"/>
                  <a:pt x="1153749" y="2591829"/>
                  <a:pt x="728975" y="2591829"/>
                </a:cubicBezTo>
                <a:cubicBezTo>
                  <a:pt x="304201" y="2591829"/>
                  <a:pt x="-33025" y="1696657"/>
                  <a:pt x="2582" y="1328120"/>
                </a:cubicBezTo>
                <a:close/>
              </a:path>
            </a:pathLst>
          </a:custGeom>
          <a:solidFill>
            <a:srgbClr val="8FAADC">
              <a:alpha val="8117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0D1AF86-FD5F-5FBC-08FC-34C03E534458}"/>
              </a:ext>
            </a:extLst>
          </p:cNvPr>
          <p:cNvSpPr txBox="1"/>
          <p:nvPr/>
        </p:nvSpPr>
        <p:spPr>
          <a:xfrm>
            <a:off x="7810499" y="6211669"/>
            <a:ext cx="5286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solidFill>
                  <a:schemeClr val="bg1"/>
                </a:solidFill>
              </a:rPr>
              <a:t>Keity</a:t>
            </a:r>
            <a:r>
              <a:rPr lang="pt-BR" b="1" dirty="0">
                <a:solidFill>
                  <a:schemeClr val="bg1"/>
                </a:solidFill>
              </a:rPr>
              <a:t> Raione Cristovam Pires</a:t>
            </a:r>
          </a:p>
          <a:p>
            <a:r>
              <a:rPr lang="pt-BR" b="1" dirty="0">
                <a:solidFill>
                  <a:schemeClr val="bg1"/>
                </a:solidFill>
              </a:rPr>
              <a:t>Professor Carlos Henrique Verissimo Pereira</a:t>
            </a:r>
          </a:p>
        </p:txBody>
      </p:sp>
      <p:pic>
        <p:nvPicPr>
          <p:cNvPr id="1026" name="Picture 2" descr="Serviço Nacional de Aprendizagem Comercial – Wikipédia, a enciclopédia livre">
            <a:extLst>
              <a:ext uri="{FF2B5EF4-FFF2-40B4-BE49-F238E27FC236}">
                <a16:creationId xmlns:a16="http://schemas.microsoft.com/office/drawing/2014/main" id="{74318A1F-9A5F-F4CE-60A9-E35E2EBF9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5731" y="4895610"/>
            <a:ext cx="1825983" cy="1071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ED948C1-9413-B744-32CF-7D51C64DD1B7}"/>
              </a:ext>
            </a:extLst>
          </p:cNvPr>
          <p:cNvSpPr txBox="1"/>
          <p:nvPr/>
        </p:nvSpPr>
        <p:spPr>
          <a:xfrm>
            <a:off x="3941062" y="2787779"/>
            <a:ext cx="47131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Software de Marketing Digital</a:t>
            </a:r>
          </a:p>
        </p:txBody>
      </p:sp>
    </p:spTree>
    <p:extLst>
      <p:ext uri="{BB962C8B-B14F-4D97-AF65-F5344CB8AC3E}">
        <p14:creationId xmlns:p14="http://schemas.microsoft.com/office/powerpoint/2010/main" val="1243551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55B4E5C-B4A7-C7C9-AD67-90D230AD523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7FDB15A-2053-B9F7-3FF9-957F0CF73516}"/>
              </a:ext>
            </a:extLst>
          </p:cNvPr>
          <p:cNvSpPr txBox="1"/>
          <p:nvPr/>
        </p:nvSpPr>
        <p:spPr>
          <a:xfrm>
            <a:off x="261257" y="217714"/>
            <a:ext cx="33237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</a:rPr>
              <a:t>Contexto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120F32D-3F1C-57BC-031E-E398979E1743}"/>
              </a:ext>
            </a:extLst>
          </p:cNvPr>
          <p:cNvSpPr txBox="1"/>
          <p:nvPr/>
        </p:nvSpPr>
        <p:spPr>
          <a:xfrm>
            <a:off x="740228" y="1924040"/>
            <a:ext cx="464457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 err="1">
                <a:solidFill>
                  <a:schemeClr val="bg1"/>
                </a:solidFill>
              </a:rPr>
              <a:t>uPanalytics</a:t>
            </a:r>
            <a:r>
              <a:rPr lang="pt-BR" sz="2400" dirty="0">
                <a:solidFill>
                  <a:schemeClr val="bg1"/>
                </a:solidFill>
              </a:rPr>
              <a:t> - consiste em um software que tem como principal objetivo fornecer ferramentas para análise de dados e prospecção de clientes potenciais, para usuários autônomos que desejam aderir ao marketing digital e vender seus serviços/produtos através dos meios digitais.</a:t>
            </a:r>
          </a:p>
        </p:txBody>
      </p:sp>
      <p:pic>
        <p:nvPicPr>
          <p:cNvPr id="5122" name="Picture 2" descr="Equipe de marketing">
            <a:extLst>
              <a:ext uri="{FF2B5EF4-FFF2-40B4-BE49-F238E27FC236}">
                <a16:creationId xmlns:a16="http://schemas.microsoft.com/office/drawing/2014/main" id="{413B65E0-C974-DAEB-7778-EBEBA8172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54930"/>
            <a:ext cx="5242840" cy="2754539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1142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55B4E5C-B4A7-C7C9-AD67-90D230AD523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34C0EC9-5C0B-BB8D-4B98-F30CB1409B4C}"/>
              </a:ext>
            </a:extLst>
          </p:cNvPr>
          <p:cNvSpPr txBox="1"/>
          <p:nvPr/>
        </p:nvSpPr>
        <p:spPr>
          <a:xfrm>
            <a:off x="261256" y="1834423"/>
            <a:ext cx="6807199" cy="36994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pt-BR" sz="2000" dirty="0">
                <a:solidFill>
                  <a:schemeClr val="bg1"/>
                </a:solidFill>
              </a:rPr>
              <a:t> Cadastro de usuário;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pt-BR" sz="2000" dirty="0">
                <a:solidFill>
                  <a:schemeClr val="bg1"/>
                </a:solidFill>
              </a:rPr>
              <a:t> Validação de CPF, CNPJ, CEP e e-mail;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pt-BR" sz="2000" dirty="0">
                <a:solidFill>
                  <a:schemeClr val="bg1"/>
                </a:solidFill>
              </a:rPr>
              <a:t> Obrigatoriedade de campos no cadastro;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pt-BR" sz="2000" dirty="0">
                <a:solidFill>
                  <a:schemeClr val="bg1"/>
                </a:solidFill>
              </a:rPr>
              <a:t> Armazenamento de senha encriptada após o cadastro;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pt-BR" sz="2000" dirty="0">
                <a:solidFill>
                  <a:schemeClr val="bg1"/>
                </a:solidFill>
              </a:rPr>
              <a:t> Integração Api que busca pela rua após a inserção de CEP;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pt-BR" sz="2000" dirty="0">
                <a:solidFill>
                  <a:schemeClr val="bg1"/>
                </a:solidFill>
              </a:rPr>
              <a:t> Validação de e-mail de login existente.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856E2FD-FB60-C5B9-1892-43A614ACA39B}"/>
              </a:ext>
            </a:extLst>
          </p:cNvPr>
          <p:cNvSpPr txBox="1"/>
          <p:nvPr/>
        </p:nvSpPr>
        <p:spPr>
          <a:xfrm>
            <a:off x="261256" y="217714"/>
            <a:ext cx="39914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</a:rPr>
              <a:t>Funcionalidades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BD68F0DB-7F9B-5A79-DF75-910B240FDF1B}"/>
              </a:ext>
            </a:extLst>
          </p:cNvPr>
          <p:cNvSpPr/>
          <p:nvPr/>
        </p:nvSpPr>
        <p:spPr>
          <a:xfrm>
            <a:off x="7645398" y="1834422"/>
            <a:ext cx="3969659" cy="3699475"/>
          </a:xfrm>
          <a:prstGeom prst="roundRect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02AAC769-B2D2-4D9E-BC09-71C90104C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340" y="1953329"/>
            <a:ext cx="3461659" cy="3461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457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55B4E5C-B4A7-C7C9-AD67-90D230AD523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D98A387-F39D-F391-9CC3-2F64F2DEAF6E}"/>
              </a:ext>
            </a:extLst>
          </p:cNvPr>
          <p:cNvSpPr txBox="1"/>
          <p:nvPr/>
        </p:nvSpPr>
        <p:spPr>
          <a:xfrm>
            <a:off x="261256" y="217714"/>
            <a:ext cx="54138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</a:rPr>
              <a:t>Elementos Técnicos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E51F05F-703B-736E-4C0B-04197C890E8B}"/>
              </a:ext>
            </a:extLst>
          </p:cNvPr>
          <p:cNvSpPr txBox="1"/>
          <p:nvPr/>
        </p:nvSpPr>
        <p:spPr>
          <a:xfrm>
            <a:off x="272143" y="2219273"/>
            <a:ext cx="290285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3600" b="1" dirty="0">
                <a:solidFill>
                  <a:schemeClr val="bg1"/>
                </a:solidFill>
              </a:rPr>
              <a:t>HTML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3600" b="1" dirty="0">
                <a:solidFill>
                  <a:schemeClr val="bg1"/>
                </a:solidFill>
              </a:rPr>
              <a:t>CSS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3600" b="1" dirty="0" err="1">
                <a:solidFill>
                  <a:schemeClr val="bg1"/>
                </a:solidFill>
              </a:rPr>
              <a:t>JavaScript</a:t>
            </a:r>
            <a:endParaRPr lang="pt-BR" sz="3600" b="1" dirty="0">
              <a:solidFill>
                <a:schemeClr val="bg1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3600" b="1" dirty="0">
                <a:solidFill>
                  <a:schemeClr val="bg1"/>
                </a:solidFill>
              </a:rPr>
              <a:t>Eclipse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3600" b="1" dirty="0" err="1">
                <a:solidFill>
                  <a:schemeClr val="bg1"/>
                </a:solidFill>
              </a:rPr>
              <a:t>Notion</a:t>
            </a:r>
            <a:endParaRPr lang="pt-BR" sz="3600" b="1" dirty="0">
              <a:solidFill>
                <a:schemeClr val="bg1"/>
              </a:solidFill>
            </a:endParaRPr>
          </a:p>
        </p:txBody>
      </p:sp>
      <p:pic>
        <p:nvPicPr>
          <p:cNvPr id="3074" name="Picture 2" descr="Programmer GIFs - Get the best GIF on GIPHY">
            <a:extLst>
              <a:ext uri="{FF2B5EF4-FFF2-40B4-BE49-F238E27FC236}">
                <a16:creationId xmlns:a16="http://schemas.microsoft.com/office/drawing/2014/main" id="{94FC0D9A-9C39-CBC1-2209-CA5FBEB55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0" y="2476500"/>
            <a:ext cx="5842000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95E8C5BA-5414-E819-CE74-6A3666501AC0}"/>
              </a:ext>
            </a:extLst>
          </p:cNvPr>
          <p:cNvSpPr/>
          <p:nvPr/>
        </p:nvSpPr>
        <p:spPr>
          <a:xfrm>
            <a:off x="0" y="6313714"/>
            <a:ext cx="6350000" cy="595270"/>
          </a:xfrm>
          <a:prstGeom prst="rect">
            <a:avLst/>
          </a:prstGeom>
          <a:solidFill>
            <a:srgbClr val="0031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86570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118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Pinheiro Lopes, Gabriel (arteris)</dc:creator>
  <cp:lastModifiedBy>Pinheiro Lopes, Gabriel (arteris)</cp:lastModifiedBy>
  <cp:revision>1</cp:revision>
  <dcterms:created xsi:type="dcterms:W3CDTF">2023-12-07T12:05:53Z</dcterms:created>
  <dcterms:modified xsi:type="dcterms:W3CDTF">2023-12-07T12:22:12Z</dcterms:modified>
</cp:coreProperties>
</file>