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%20Python\Machine-Learning-Projects\Project%202%20-%20Transportation\Main%20Project\All_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R2 - SiouxFalls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'R2'!$B$2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'R2'!$C$2:$M$2</c:f>
              <c:numCache>
                <c:formatCode>0%</c:formatCode>
                <c:ptCount val="11"/>
                <c:pt idx="0">
                  <c:v>0.74869539961637488</c:v>
                </c:pt>
                <c:pt idx="1">
                  <c:v>0.73077655329582059</c:v>
                </c:pt>
                <c:pt idx="2">
                  <c:v>0.8204788513682908</c:v>
                </c:pt>
                <c:pt idx="3">
                  <c:v>0.75315999028516722</c:v>
                </c:pt>
                <c:pt idx="4">
                  <c:v>0.77162249316807185</c:v>
                </c:pt>
                <c:pt idx="5">
                  <c:v>0.73145582004597132</c:v>
                </c:pt>
                <c:pt idx="6">
                  <c:v>0.77838837160564123</c:v>
                </c:pt>
                <c:pt idx="7">
                  <c:v>0.75992828672324042</c:v>
                </c:pt>
                <c:pt idx="8">
                  <c:v>0.72482537859784346</c:v>
                </c:pt>
                <c:pt idx="9">
                  <c:v>0.77179962615022557</c:v>
                </c:pt>
                <c:pt idx="10">
                  <c:v>0.74723118355080198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7E-4636-B19C-206513C3DA99}"/>
            </c:ext>
          </c:extLst>
        </c:ser>
        <c:ser>
          <c:idx val="1"/>
          <c:order val="1"/>
          <c:tx>
            <c:strRef>
              <c:f>'R2'!$B$3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'R2'!$C$3:$M$3</c:f>
              <c:numCache>
                <c:formatCode>0%</c:formatCode>
                <c:ptCount val="11"/>
                <c:pt idx="0">
                  <c:v>0.74655271722875893</c:v>
                </c:pt>
                <c:pt idx="1">
                  <c:v>0.77697859263215263</c:v>
                </c:pt>
                <c:pt idx="2">
                  <c:v>0.81061794444514668</c:v>
                </c:pt>
                <c:pt idx="3">
                  <c:v>0.77990401254864872</c:v>
                </c:pt>
                <c:pt idx="4">
                  <c:v>0.77670366840327676</c:v>
                </c:pt>
                <c:pt idx="5">
                  <c:v>0.74962755104345757</c:v>
                </c:pt>
                <c:pt idx="6">
                  <c:v>0.73714933573089492</c:v>
                </c:pt>
                <c:pt idx="7">
                  <c:v>0.70721655851074749</c:v>
                </c:pt>
                <c:pt idx="8">
                  <c:v>0.6717100850149893</c:v>
                </c:pt>
                <c:pt idx="9">
                  <c:v>0.81108567701228262</c:v>
                </c:pt>
                <c:pt idx="10">
                  <c:v>0.57406356108714229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7E-4636-B19C-206513C3DA99}"/>
            </c:ext>
          </c:extLst>
        </c:ser>
        <c:ser>
          <c:idx val="2"/>
          <c:order val="2"/>
          <c:tx>
            <c:strRef>
              <c:f>'R2'!$B$4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'R2'!$C$4:$M$4</c:f>
              <c:numCache>
                <c:formatCode>0%</c:formatCode>
                <c:ptCount val="11"/>
                <c:pt idx="0">
                  <c:v>0.63481076285573723</c:v>
                </c:pt>
                <c:pt idx="1">
                  <c:v>0.6541267060110949</c:v>
                </c:pt>
                <c:pt idx="2">
                  <c:v>0.70216411582616733</c:v>
                </c:pt>
                <c:pt idx="3">
                  <c:v>0.34736224714800917</c:v>
                </c:pt>
                <c:pt idx="4">
                  <c:v>0.52417352947329809</c:v>
                </c:pt>
                <c:pt idx="5">
                  <c:v>0.62643584156388432</c:v>
                </c:pt>
                <c:pt idx="6">
                  <c:v>0.63479648346822193</c:v>
                </c:pt>
                <c:pt idx="7">
                  <c:v>0.43941579821195298</c:v>
                </c:pt>
                <c:pt idx="8">
                  <c:v>0.42876136728925929</c:v>
                </c:pt>
                <c:pt idx="9">
                  <c:v>0.36954034588672108</c:v>
                </c:pt>
                <c:pt idx="10">
                  <c:v>1.03625134926402E-2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17E-4636-B19C-206513C3DA99}"/>
            </c:ext>
          </c:extLst>
        </c:ser>
        <c:ser>
          <c:idx val="3"/>
          <c:order val="3"/>
          <c:tx>
            <c:strRef>
              <c:f>'R2'!$B$5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'R2'!$C$5:$M$5</c:f>
              <c:numCache>
                <c:formatCode>0%</c:formatCode>
                <c:ptCount val="11"/>
                <c:pt idx="0">
                  <c:v>0.65590994466319097</c:v>
                </c:pt>
                <c:pt idx="1">
                  <c:v>0.62704260826469305</c:v>
                </c:pt>
                <c:pt idx="2">
                  <c:v>0.71998332006815302</c:v>
                </c:pt>
                <c:pt idx="3">
                  <c:v>0.62826267472750197</c:v>
                </c:pt>
                <c:pt idx="4">
                  <c:v>0.58426936648696803</c:v>
                </c:pt>
                <c:pt idx="5">
                  <c:v>0.70437771738196997</c:v>
                </c:pt>
                <c:pt idx="6">
                  <c:v>0.68505443193061</c:v>
                </c:pt>
                <c:pt idx="7">
                  <c:v>0.58115656288513595</c:v>
                </c:pt>
                <c:pt idx="8">
                  <c:v>0.59568770286288897</c:v>
                </c:pt>
                <c:pt idx="9">
                  <c:v>0.59119372965943096</c:v>
                </c:pt>
                <c:pt idx="10">
                  <c:v>0.60127665701925903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17E-4636-B19C-206513C3D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621680"/>
        <c:axId val="248619600"/>
      </c:scatterChart>
      <c:valAx>
        <c:axId val="24862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19600"/>
        <c:crosses val="autoZero"/>
        <c:crossBetween val="midCat"/>
      </c:valAx>
      <c:valAx>
        <c:axId val="24861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21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R2 - Anaheim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'R2'!$B$7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'R2'!$C$7:$M$7</c:f>
              <c:numCache>
                <c:formatCode>0%</c:formatCode>
                <c:ptCount val="11"/>
                <c:pt idx="0">
                  <c:v>0.91739137425684825</c:v>
                </c:pt>
                <c:pt idx="1">
                  <c:v>0.9044129292452292</c:v>
                </c:pt>
                <c:pt idx="2">
                  <c:v>0.91755237254150102</c:v>
                </c:pt>
                <c:pt idx="3">
                  <c:v>0.89247578678433614</c:v>
                </c:pt>
                <c:pt idx="4">
                  <c:v>0.92516492932663341</c:v>
                </c:pt>
                <c:pt idx="5">
                  <c:v>0.92618425025520579</c:v>
                </c:pt>
                <c:pt idx="6">
                  <c:v>0.93788393882293364</c:v>
                </c:pt>
                <c:pt idx="7">
                  <c:v>0.917691965884882</c:v>
                </c:pt>
                <c:pt idx="8">
                  <c:v>0.92677238124374517</c:v>
                </c:pt>
                <c:pt idx="9">
                  <c:v>0.89561448040547142</c:v>
                </c:pt>
                <c:pt idx="10">
                  <c:v>0.91902308183936843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96-4D36-8201-58BD348E716B}"/>
            </c:ext>
          </c:extLst>
        </c:ser>
        <c:ser>
          <c:idx val="1"/>
          <c:order val="1"/>
          <c:tx>
            <c:strRef>
              <c:f>'R2'!$B$8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'R2'!$C$8:$M$8</c:f>
              <c:numCache>
                <c:formatCode>0%</c:formatCode>
                <c:ptCount val="11"/>
                <c:pt idx="0">
                  <c:v>0.91983201327266717</c:v>
                </c:pt>
                <c:pt idx="1">
                  <c:v>0.90551014152261999</c:v>
                </c:pt>
                <c:pt idx="2">
                  <c:v>0.92004455255118955</c:v>
                </c:pt>
                <c:pt idx="3">
                  <c:v>0.8911759758249499</c:v>
                </c:pt>
                <c:pt idx="4">
                  <c:v>0.92561571575971757</c:v>
                </c:pt>
                <c:pt idx="5">
                  <c:v>0.92619964536303157</c:v>
                </c:pt>
                <c:pt idx="6">
                  <c:v>0.93703540920082984</c:v>
                </c:pt>
                <c:pt idx="7">
                  <c:v>0.92112617749427439</c:v>
                </c:pt>
                <c:pt idx="8">
                  <c:v>0.92671050998646443</c:v>
                </c:pt>
                <c:pt idx="9">
                  <c:v>0.90185020639397462</c:v>
                </c:pt>
                <c:pt idx="10">
                  <c:v>0.92094053605825799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96-4D36-8201-58BD348E716B}"/>
            </c:ext>
          </c:extLst>
        </c:ser>
        <c:ser>
          <c:idx val="2"/>
          <c:order val="2"/>
          <c:tx>
            <c:strRef>
              <c:f>'R2'!$B$9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'R2'!$C$9:$M$9</c:f>
              <c:numCache>
                <c:formatCode>0%</c:formatCode>
                <c:ptCount val="11"/>
                <c:pt idx="0">
                  <c:v>0.86939407607889285</c:v>
                </c:pt>
                <c:pt idx="1">
                  <c:v>0.85640862199950696</c:v>
                </c:pt>
                <c:pt idx="2">
                  <c:v>0.86609912371465791</c:v>
                </c:pt>
                <c:pt idx="3">
                  <c:v>0.79954868224202369</c:v>
                </c:pt>
                <c:pt idx="4">
                  <c:v>0.86191523684812432</c:v>
                </c:pt>
                <c:pt idx="5">
                  <c:v>0.88098425928853474</c:v>
                </c:pt>
                <c:pt idx="6">
                  <c:v>0.86592637728216193</c:v>
                </c:pt>
                <c:pt idx="7">
                  <c:v>0.82537915104259463</c:v>
                </c:pt>
                <c:pt idx="8">
                  <c:v>0.80535901231235596</c:v>
                </c:pt>
                <c:pt idx="9">
                  <c:v>0.46484075145724868</c:v>
                </c:pt>
                <c:pt idx="10">
                  <c:v>4.6772373742857004E-3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996-4D36-8201-58BD348E716B}"/>
            </c:ext>
          </c:extLst>
        </c:ser>
        <c:ser>
          <c:idx val="3"/>
          <c:order val="3"/>
          <c:tx>
            <c:strRef>
              <c:f>'R2'!$B$10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'R2'!$C$10:$M$10</c:f>
              <c:numCache>
                <c:formatCode>0%</c:formatCode>
                <c:ptCount val="11"/>
                <c:pt idx="0">
                  <c:v>0.89224442299999995</c:v>
                </c:pt>
                <c:pt idx="1">
                  <c:v>0.89993716000000001</c:v>
                </c:pt>
                <c:pt idx="2">
                  <c:v>0.88262801099999999</c:v>
                </c:pt>
                <c:pt idx="3">
                  <c:v>0.84760363599999999</c:v>
                </c:pt>
                <c:pt idx="4">
                  <c:v>0.88404745399999995</c:v>
                </c:pt>
                <c:pt idx="5">
                  <c:v>0.79826281200000004</c:v>
                </c:pt>
                <c:pt idx="6">
                  <c:v>0.81488790600000005</c:v>
                </c:pt>
                <c:pt idx="7">
                  <c:v>0.86170497199999996</c:v>
                </c:pt>
                <c:pt idx="8">
                  <c:v>0.85350642700000001</c:v>
                </c:pt>
                <c:pt idx="9">
                  <c:v>0.76166619731206298</c:v>
                </c:pt>
                <c:pt idx="10">
                  <c:v>0.87545199625746195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996-4D36-8201-58BD348E7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411520"/>
        <c:axId val="332412352"/>
      </c:scatterChart>
      <c:valAx>
        <c:axId val="33241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12352"/>
        <c:crosses val="autoZero"/>
        <c:crossBetween val="midCat"/>
      </c:valAx>
      <c:valAx>
        <c:axId val="3324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1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R2 - Chicago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'R2'!$B$12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'R2'!$C$12:$M$12</c:f>
              <c:numCache>
                <c:formatCode>0%</c:formatCode>
                <c:ptCount val="11"/>
                <c:pt idx="0">
                  <c:v>0.1215948513377715</c:v>
                </c:pt>
                <c:pt idx="1">
                  <c:v>0.1192185777980584</c:v>
                </c:pt>
                <c:pt idx="2">
                  <c:v>0.12970200498338719</c:v>
                </c:pt>
                <c:pt idx="3">
                  <c:v>0.12140626384261791</c:v>
                </c:pt>
                <c:pt idx="4">
                  <c:v>0.1147116533726581</c:v>
                </c:pt>
                <c:pt idx="5">
                  <c:v>0.1241342406664529</c:v>
                </c:pt>
                <c:pt idx="6">
                  <c:v>0.1137210225752876</c:v>
                </c:pt>
                <c:pt idx="7">
                  <c:v>0.13576775994652579</c:v>
                </c:pt>
                <c:pt idx="8">
                  <c:v>0.12708742888902669</c:v>
                </c:pt>
                <c:pt idx="9">
                  <c:v>0.12059757105531339</c:v>
                </c:pt>
                <c:pt idx="10">
                  <c:v>0.13887667870870071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58-4AAE-8F1F-D3AFFE57E9BA}"/>
            </c:ext>
          </c:extLst>
        </c:ser>
        <c:ser>
          <c:idx val="1"/>
          <c:order val="1"/>
          <c:tx>
            <c:strRef>
              <c:f>'R2'!$B$13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'R2'!$C$13:$M$13</c:f>
              <c:numCache>
                <c:formatCode>0%</c:formatCode>
                <c:ptCount val="11"/>
                <c:pt idx="0">
                  <c:v>0.1598246327971537</c:v>
                </c:pt>
                <c:pt idx="1">
                  <c:v>0.12959797343676549</c:v>
                </c:pt>
                <c:pt idx="2">
                  <c:v>0.15607350266604289</c:v>
                </c:pt>
                <c:pt idx="3">
                  <c:v>0.15257609526549679</c:v>
                </c:pt>
                <c:pt idx="4">
                  <c:v>0.17266012530111721</c:v>
                </c:pt>
                <c:pt idx="5">
                  <c:v>0.12526264325483269</c:v>
                </c:pt>
                <c:pt idx="6">
                  <c:v>0.1104002634308039</c:v>
                </c:pt>
                <c:pt idx="7">
                  <c:v>0.12687250918231019</c:v>
                </c:pt>
                <c:pt idx="8">
                  <c:v>0.1606246140642936</c:v>
                </c:pt>
                <c:pt idx="9">
                  <c:v>0.11876564205310761</c:v>
                </c:pt>
                <c:pt idx="10">
                  <c:v>5.1960271509487399E-2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D58-4AAE-8F1F-D3AFFE57E9BA}"/>
            </c:ext>
          </c:extLst>
        </c:ser>
        <c:ser>
          <c:idx val="2"/>
          <c:order val="2"/>
          <c:tx>
            <c:strRef>
              <c:f>'R2'!$B$14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'R2'!$C$14:$M$14</c:f>
              <c:numCache>
                <c:formatCode>0%</c:formatCode>
                <c:ptCount val="11"/>
                <c:pt idx="0">
                  <c:v>0.31392127620528337</c:v>
                </c:pt>
                <c:pt idx="1">
                  <c:v>0.31487076042814999</c:v>
                </c:pt>
                <c:pt idx="2">
                  <c:v>0.32282486540779909</c:v>
                </c:pt>
                <c:pt idx="3">
                  <c:v>0.3274508537085975</c:v>
                </c:pt>
                <c:pt idx="4">
                  <c:v>0.30508062060331359</c:v>
                </c:pt>
                <c:pt idx="5">
                  <c:v>0.31642658225183001</c:v>
                </c:pt>
                <c:pt idx="6">
                  <c:v>0.25677682519084433</c:v>
                </c:pt>
                <c:pt idx="7">
                  <c:v>0.27883241238044632</c:v>
                </c:pt>
                <c:pt idx="8">
                  <c:v>0.19062457599943691</c:v>
                </c:pt>
                <c:pt idx="9">
                  <c:v>5.55678023953661E-2</c:v>
                </c:pt>
                <c:pt idx="10">
                  <c:v>-0.32588585026822181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D58-4AAE-8F1F-D3AFFE57E9BA}"/>
            </c:ext>
          </c:extLst>
        </c:ser>
        <c:ser>
          <c:idx val="3"/>
          <c:order val="3"/>
          <c:tx>
            <c:strRef>
              <c:f>'R2'!$B$15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'R2'!$C$1:$M$1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'R2'!$C$15:$M$15</c:f>
              <c:numCache>
                <c:formatCode>0%</c:formatCode>
                <c:ptCount val="11"/>
                <c:pt idx="0">
                  <c:v>0.16513492799999999</c:v>
                </c:pt>
                <c:pt idx="1">
                  <c:v>0.19162119399999999</c:v>
                </c:pt>
                <c:pt idx="2">
                  <c:v>0.200857865</c:v>
                </c:pt>
                <c:pt idx="3">
                  <c:v>0.17244572799999999</c:v>
                </c:pt>
                <c:pt idx="4">
                  <c:v>0.201704256</c:v>
                </c:pt>
                <c:pt idx="5">
                  <c:v>0.192842917</c:v>
                </c:pt>
                <c:pt idx="6">
                  <c:v>0.19369394400000001</c:v>
                </c:pt>
                <c:pt idx="7">
                  <c:v>0.13824985000000001</c:v>
                </c:pt>
                <c:pt idx="8">
                  <c:v>0.206159324</c:v>
                </c:pt>
                <c:pt idx="9">
                  <c:v>0.19909271951146901</c:v>
                </c:pt>
                <c:pt idx="10">
                  <c:v>0.16747803537155301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D58-4AAE-8F1F-D3AFFE57E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999344"/>
        <c:axId val="367996848"/>
      </c:scatterChart>
      <c:valAx>
        <c:axId val="36799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96848"/>
        <c:crosses val="autoZero"/>
        <c:crossBetween val="midCat"/>
      </c:valAx>
      <c:valAx>
        <c:axId val="3679968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99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MAE - SiouxFalls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MAE!$B$2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MAE!$C$2:$M$2</c:f>
              <c:numCache>
                <c:formatCode>0.0000</c:formatCode>
                <c:ptCount val="11"/>
                <c:pt idx="0">
                  <c:v>4.82078155490136E-2</c:v>
                </c:pt>
                <c:pt idx="1">
                  <c:v>4.5627740361387101E-2</c:v>
                </c:pt>
                <c:pt idx="2">
                  <c:v>5.6817306047209103E-2</c:v>
                </c:pt>
                <c:pt idx="3">
                  <c:v>5.0719840330409098E-2</c:v>
                </c:pt>
                <c:pt idx="4">
                  <c:v>4.8298116130936597E-2</c:v>
                </c:pt>
                <c:pt idx="5">
                  <c:v>4.4823303696197497E-2</c:v>
                </c:pt>
                <c:pt idx="6">
                  <c:v>5.1726219514198903E-2</c:v>
                </c:pt>
                <c:pt idx="7">
                  <c:v>5.3117399368102503E-2</c:v>
                </c:pt>
                <c:pt idx="8">
                  <c:v>6.8442454695956598E-2</c:v>
                </c:pt>
                <c:pt idx="9">
                  <c:v>0.10748021553433761</c:v>
                </c:pt>
                <c:pt idx="10">
                  <c:v>0.120684492923483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1E-489E-B282-57E0EDB669B2}"/>
            </c:ext>
          </c:extLst>
        </c:ser>
        <c:ser>
          <c:idx val="1"/>
          <c:order val="1"/>
          <c:tx>
            <c:strRef>
              <c:f>MAE!$B$3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MAE!$C$3:$M$3</c:f>
              <c:numCache>
                <c:formatCode>0.0000</c:formatCode>
                <c:ptCount val="11"/>
                <c:pt idx="0">
                  <c:v>4.7951825972715197E-2</c:v>
                </c:pt>
                <c:pt idx="1">
                  <c:v>4.2628305915074098E-2</c:v>
                </c:pt>
                <c:pt idx="2">
                  <c:v>5.5232519491924703E-2</c:v>
                </c:pt>
                <c:pt idx="3">
                  <c:v>4.6799414634570199E-2</c:v>
                </c:pt>
                <c:pt idx="4">
                  <c:v>4.7372338728006697E-2</c:v>
                </c:pt>
                <c:pt idx="5">
                  <c:v>4.2489543025226902E-2</c:v>
                </c:pt>
                <c:pt idx="6">
                  <c:v>5.40352403540185E-2</c:v>
                </c:pt>
                <c:pt idx="7">
                  <c:v>5.5963296130482301E-2</c:v>
                </c:pt>
                <c:pt idx="8">
                  <c:v>7.1438429051916899E-2</c:v>
                </c:pt>
                <c:pt idx="9">
                  <c:v>9.9976409177007605E-2</c:v>
                </c:pt>
                <c:pt idx="10">
                  <c:v>0.1299456841357961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71E-489E-B282-57E0EDB669B2}"/>
            </c:ext>
          </c:extLst>
        </c:ser>
        <c:ser>
          <c:idx val="2"/>
          <c:order val="2"/>
          <c:tx>
            <c:strRef>
              <c:f>MAE!$B$4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MAE!$C$4:$M$4</c:f>
              <c:numCache>
                <c:formatCode>0.0000</c:formatCode>
                <c:ptCount val="11"/>
                <c:pt idx="0">
                  <c:v>6.3144976199999994E-2</c:v>
                </c:pt>
                <c:pt idx="1">
                  <c:v>5.5833449700000003E-2</c:v>
                </c:pt>
                <c:pt idx="2">
                  <c:v>7.0111692399999995E-2</c:v>
                </c:pt>
                <c:pt idx="3">
                  <c:v>7.8538849499999994E-2</c:v>
                </c:pt>
                <c:pt idx="4">
                  <c:v>7.1607853299999996E-2</c:v>
                </c:pt>
                <c:pt idx="5">
                  <c:v>5.6119232399999899E-2</c:v>
                </c:pt>
                <c:pt idx="6">
                  <c:v>6.6877780299999995E-2</c:v>
                </c:pt>
                <c:pt idx="7">
                  <c:v>8.1824060300000001E-2</c:v>
                </c:pt>
                <c:pt idx="8">
                  <c:v>0.11143958899999989</c:v>
                </c:pt>
                <c:pt idx="9">
                  <c:v>0.18675037159999999</c:v>
                </c:pt>
                <c:pt idx="10">
                  <c:v>0.2265786485999999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71E-489E-B282-57E0EDB669B2}"/>
            </c:ext>
          </c:extLst>
        </c:ser>
        <c:ser>
          <c:idx val="3"/>
          <c:order val="3"/>
          <c:tx>
            <c:strRef>
              <c:f>MAE!$B$5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MAE!$C$5:$M$5</c:f>
              <c:numCache>
                <c:formatCode>0.0000</c:formatCode>
                <c:ptCount val="11"/>
                <c:pt idx="0">
                  <c:v>8.1301426457912204E-2</c:v>
                </c:pt>
                <c:pt idx="1">
                  <c:v>8.6085789641119903E-2</c:v>
                </c:pt>
                <c:pt idx="2">
                  <c:v>6.1875672466988101E-2</c:v>
                </c:pt>
                <c:pt idx="3">
                  <c:v>6.5407328703825304E-2</c:v>
                </c:pt>
                <c:pt idx="4">
                  <c:v>0.13514181081533899</c:v>
                </c:pt>
                <c:pt idx="5">
                  <c:v>0.100652001981138</c:v>
                </c:pt>
                <c:pt idx="6">
                  <c:v>0.100796343873176</c:v>
                </c:pt>
                <c:pt idx="7">
                  <c:v>8.8321405145053405E-2</c:v>
                </c:pt>
                <c:pt idx="8">
                  <c:v>0.107201689063971</c:v>
                </c:pt>
                <c:pt idx="9">
                  <c:v>6.9034491166326803E-2</c:v>
                </c:pt>
                <c:pt idx="10">
                  <c:v>8.1797565078551002E-2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71E-489E-B282-57E0EDB6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8016976"/>
        <c:axId val="258016144"/>
      </c:scatterChart>
      <c:valAx>
        <c:axId val="25801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016144"/>
        <c:crosses val="autoZero"/>
        <c:crossBetween val="midCat"/>
      </c:valAx>
      <c:valAx>
        <c:axId val="25801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016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MAE - Anaheim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MAE!$B$7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MAE!$C$7:$M$7</c:f>
              <c:numCache>
                <c:formatCode>0.0000</c:formatCode>
                <c:ptCount val="11"/>
                <c:pt idx="0">
                  <c:v>7.9309986353267997E-3</c:v>
                </c:pt>
                <c:pt idx="1">
                  <c:v>1.0214621998808401E-2</c:v>
                </c:pt>
                <c:pt idx="2">
                  <c:v>1.0375115169728701E-2</c:v>
                </c:pt>
                <c:pt idx="3">
                  <c:v>1.1223321016391801E-2</c:v>
                </c:pt>
                <c:pt idx="4">
                  <c:v>1.1621571088858799E-2</c:v>
                </c:pt>
                <c:pt idx="5">
                  <c:v>1.1918079761257401E-2</c:v>
                </c:pt>
                <c:pt idx="6">
                  <c:v>1.2544674022807401E-2</c:v>
                </c:pt>
                <c:pt idx="7">
                  <c:v>1.1953439658218599E-2</c:v>
                </c:pt>
                <c:pt idx="8">
                  <c:v>1.6104213883986002E-2</c:v>
                </c:pt>
                <c:pt idx="9">
                  <c:v>2.6233215683518E-2</c:v>
                </c:pt>
                <c:pt idx="10">
                  <c:v>4.0190335881322502E-2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FD-482C-9843-B533B6182A4C}"/>
            </c:ext>
          </c:extLst>
        </c:ser>
        <c:ser>
          <c:idx val="1"/>
          <c:order val="1"/>
          <c:tx>
            <c:strRef>
              <c:f>MAE!$B$8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MAE!$C$8:$M$8</c:f>
              <c:numCache>
                <c:formatCode>0.0000</c:formatCode>
                <c:ptCount val="11"/>
                <c:pt idx="0">
                  <c:v>7.9244107351956992E-3</c:v>
                </c:pt>
                <c:pt idx="1">
                  <c:v>1.02273404740748E-2</c:v>
                </c:pt>
                <c:pt idx="2">
                  <c:v>1.0281972946388499E-2</c:v>
                </c:pt>
                <c:pt idx="3">
                  <c:v>1.12347861877811E-2</c:v>
                </c:pt>
                <c:pt idx="4">
                  <c:v>1.1673955026431201E-2</c:v>
                </c:pt>
                <c:pt idx="5">
                  <c:v>1.20146147564458E-2</c:v>
                </c:pt>
                <c:pt idx="6">
                  <c:v>1.25969613181704E-2</c:v>
                </c:pt>
                <c:pt idx="7">
                  <c:v>1.1977538249943E-2</c:v>
                </c:pt>
                <c:pt idx="8">
                  <c:v>1.6057833159432999E-2</c:v>
                </c:pt>
                <c:pt idx="9">
                  <c:v>2.5895725312378399E-2</c:v>
                </c:pt>
                <c:pt idx="10">
                  <c:v>3.9759673257720202E-2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6FD-482C-9843-B533B6182A4C}"/>
            </c:ext>
          </c:extLst>
        </c:ser>
        <c:ser>
          <c:idx val="2"/>
          <c:order val="2"/>
          <c:tx>
            <c:strRef>
              <c:f>MAE!$B$9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MAE!$C$9:$M$9</c:f>
              <c:numCache>
                <c:formatCode>0.0000</c:formatCode>
                <c:ptCount val="11"/>
                <c:pt idx="0">
                  <c:v>1.2657120690000001E-2</c:v>
                </c:pt>
                <c:pt idx="1">
                  <c:v>1.6763005399999999E-2</c:v>
                </c:pt>
                <c:pt idx="2">
                  <c:v>1.8819131199999999E-2</c:v>
                </c:pt>
                <c:pt idx="3">
                  <c:v>1.7088571599999901E-2</c:v>
                </c:pt>
                <c:pt idx="4">
                  <c:v>2.1619476700000001E-2</c:v>
                </c:pt>
                <c:pt idx="5">
                  <c:v>2.16247891999999E-2</c:v>
                </c:pt>
                <c:pt idx="6">
                  <c:v>2.23227046E-2</c:v>
                </c:pt>
                <c:pt idx="7">
                  <c:v>2.04234979E-2</c:v>
                </c:pt>
                <c:pt idx="8">
                  <c:v>4.0722084199999897E-2</c:v>
                </c:pt>
                <c:pt idx="9">
                  <c:v>8.7045926800000006E-2</c:v>
                </c:pt>
                <c:pt idx="10">
                  <c:v>0.1112948892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6FD-482C-9843-B533B6182A4C}"/>
            </c:ext>
          </c:extLst>
        </c:ser>
        <c:ser>
          <c:idx val="3"/>
          <c:order val="3"/>
          <c:tx>
            <c:strRef>
              <c:f>MAE!$B$10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MAE!$C$10:$M$10</c:f>
              <c:numCache>
                <c:formatCode>0.0000</c:formatCode>
                <c:ptCount val="11"/>
                <c:pt idx="0">
                  <c:v>1.85092054779302E-2</c:v>
                </c:pt>
                <c:pt idx="1">
                  <c:v>1.4436420859854301E-2</c:v>
                </c:pt>
                <c:pt idx="2">
                  <c:v>2.12627111475845E-2</c:v>
                </c:pt>
                <c:pt idx="3">
                  <c:v>2.54682605271376E-2</c:v>
                </c:pt>
                <c:pt idx="4">
                  <c:v>2.93710630005291E-2</c:v>
                </c:pt>
                <c:pt idx="5">
                  <c:v>2.4286572607214899E-2</c:v>
                </c:pt>
                <c:pt idx="6">
                  <c:v>5.6538172814929302E-2</c:v>
                </c:pt>
                <c:pt idx="7">
                  <c:v>2.1920100634137098E-2</c:v>
                </c:pt>
                <c:pt idx="8">
                  <c:v>4.7064589055621102E-2</c:v>
                </c:pt>
                <c:pt idx="9">
                  <c:v>2.2427913432360998E-2</c:v>
                </c:pt>
                <c:pt idx="10">
                  <c:v>1.6409172835681399E-2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6FD-482C-9843-B533B6182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568432"/>
        <c:axId val="257570928"/>
      </c:scatterChart>
      <c:valAx>
        <c:axId val="25756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570928"/>
        <c:crosses val="autoZero"/>
        <c:crossBetween val="midCat"/>
      </c:valAx>
      <c:valAx>
        <c:axId val="25757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568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MAE - Chicago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MAE!$B$12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MAE!$C$12:$M$12</c:f>
              <c:numCache>
                <c:formatCode>0.0000</c:formatCode>
                <c:ptCount val="11"/>
                <c:pt idx="0">
                  <c:v>2.2094530278295001E-3</c:v>
                </c:pt>
                <c:pt idx="1">
                  <c:v>2.6018910281802999E-3</c:v>
                </c:pt>
                <c:pt idx="2">
                  <c:v>2.6369129851846001E-3</c:v>
                </c:pt>
                <c:pt idx="3">
                  <c:v>2.7733676159438E-3</c:v>
                </c:pt>
                <c:pt idx="4">
                  <c:v>3.7076928912569002E-3</c:v>
                </c:pt>
                <c:pt idx="5">
                  <c:v>4.5331065244239004E-3</c:v>
                </c:pt>
                <c:pt idx="6">
                  <c:v>4.7766388118856999E-3</c:v>
                </c:pt>
                <c:pt idx="7">
                  <c:v>5.8885387733780999E-3</c:v>
                </c:pt>
                <c:pt idx="8">
                  <c:v>7.7941953664770998E-3</c:v>
                </c:pt>
                <c:pt idx="9">
                  <c:v>9.3418926102301E-3</c:v>
                </c:pt>
                <c:pt idx="10">
                  <c:v>1.10296253290943E-2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FF-4DA4-B4AD-70736E759551}"/>
            </c:ext>
          </c:extLst>
        </c:ser>
        <c:ser>
          <c:idx val="1"/>
          <c:order val="1"/>
          <c:tx>
            <c:strRef>
              <c:f>MAE!$B$13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MAE!$C$13:$M$13</c:f>
              <c:numCache>
                <c:formatCode>0.0000</c:formatCode>
                <c:ptCount val="11"/>
                <c:pt idx="0">
                  <c:v>2.2354351122041002E-3</c:v>
                </c:pt>
                <c:pt idx="1">
                  <c:v>2.6369748337684998E-3</c:v>
                </c:pt>
                <c:pt idx="2">
                  <c:v>2.6649055419984001E-3</c:v>
                </c:pt>
                <c:pt idx="3">
                  <c:v>2.7832302040198E-3</c:v>
                </c:pt>
                <c:pt idx="4">
                  <c:v>3.7229882489737002E-3</c:v>
                </c:pt>
                <c:pt idx="5">
                  <c:v>4.5921974399301003E-3</c:v>
                </c:pt>
                <c:pt idx="6">
                  <c:v>4.8773131337292996E-3</c:v>
                </c:pt>
                <c:pt idx="7">
                  <c:v>5.9594970389225E-3</c:v>
                </c:pt>
                <c:pt idx="8">
                  <c:v>7.8343983772032992E-3</c:v>
                </c:pt>
                <c:pt idx="9">
                  <c:v>9.4981077422578997E-3</c:v>
                </c:pt>
                <c:pt idx="10">
                  <c:v>1.12626622952171E-2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6FF-4DA4-B4AD-70736E759551}"/>
            </c:ext>
          </c:extLst>
        </c:ser>
        <c:ser>
          <c:idx val="2"/>
          <c:order val="2"/>
          <c:tx>
            <c:strRef>
              <c:f>MAE!$B$14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MAE!$C$14:$M$14</c:f>
              <c:numCache>
                <c:formatCode>0.0000</c:formatCode>
                <c:ptCount val="11"/>
                <c:pt idx="0">
                  <c:v>3.8373563699999999E-3</c:v>
                </c:pt>
                <c:pt idx="1">
                  <c:v>4.3695474499999996E-3</c:v>
                </c:pt>
                <c:pt idx="2">
                  <c:v>4.2803539699998996E-3</c:v>
                </c:pt>
                <c:pt idx="3">
                  <c:v>4.1965182499999996E-3</c:v>
                </c:pt>
                <c:pt idx="4">
                  <c:v>5.4151701E-3</c:v>
                </c:pt>
                <c:pt idx="5">
                  <c:v>6.3723409500000003E-3</c:v>
                </c:pt>
                <c:pt idx="6">
                  <c:v>6.8087062700000001E-3</c:v>
                </c:pt>
                <c:pt idx="7">
                  <c:v>8.31050025E-3</c:v>
                </c:pt>
                <c:pt idx="8">
                  <c:v>1.184669053E-2</c:v>
                </c:pt>
                <c:pt idx="9">
                  <c:v>1.74808820999999E-2</c:v>
                </c:pt>
                <c:pt idx="10">
                  <c:v>2.9125899199999999E-2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6FF-4DA4-B4AD-70736E759551}"/>
            </c:ext>
          </c:extLst>
        </c:ser>
        <c:ser>
          <c:idx val="3"/>
          <c:order val="3"/>
          <c:tx>
            <c:strRef>
              <c:f>MAE!$B$15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MAE!$C$1:$M$1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MAE!$C$15:$M$15</c:f>
              <c:numCache>
                <c:formatCode>0.0000</c:formatCode>
                <c:ptCount val="11"/>
                <c:pt idx="0">
                  <c:v>5.2839400956327101E-3</c:v>
                </c:pt>
                <c:pt idx="1">
                  <c:v>3.6878884514184801E-3</c:v>
                </c:pt>
                <c:pt idx="2">
                  <c:v>4.4045001091357E-3</c:v>
                </c:pt>
                <c:pt idx="3">
                  <c:v>5.4306473162211502E-3</c:v>
                </c:pt>
                <c:pt idx="4">
                  <c:v>7.7586152936336599E-3</c:v>
                </c:pt>
                <c:pt idx="5">
                  <c:v>6.2263024218275299E-3</c:v>
                </c:pt>
                <c:pt idx="6">
                  <c:v>4.2674968963820597E-3</c:v>
                </c:pt>
                <c:pt idx="7">
                  <c:v>7.0171595240695397E-3</c:v>
                </c:pt>
                <c:pt idx="8">
                  <c:v>6.88127806335682E-3</c:v>
                </c:pt>
                <c:pt idx="9">
                  <c:v>1.5775217000000001E-2</c:v>
                </c:pt>
                <c:pt idx="10">
                  <c:v>1.3530334E-2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6FF-4DA4-B4AD-70736E759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47648"/>
        <c:axId val="362545568"/>
      </c:scatterChart>
      <c:valAx>
        <c:axId val="36254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45568"/>
        <c:crosses val="autoZero"/>
        <c:crossBetween val="midCat"/>
      </c:valAx>
      <c:valAx>
        <c:axId val="3625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4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- SiouxFalls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RMSE!$B$2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RMSE!$C$2:$M$2</c:f>
              <c:numCache>
                <c:formatCode>0.0000</c:formatCode>
                <c:ptCount val="11"/>
                <c:pt idx="0">
                  <c:v>0.26255453010217422</c:v>
                </c:pt>
                <c:pt idx="1">
                  <c:v>0.25588924904304039</c:v>
                </c:pt>
                <c:pt idx="2">
                  <c:v>0.28164320747939048</c:v>
                </c:pt>
                <c:pt idx="3">
                  <c:v>0.26668071263813592</c:v>
                </c:pt>
                <c:pt idx="4">
                  <c:v>0.26181662991758908</c:v>
                </c:pt>
                <c:pt idx="5">
                  <c:v>0.25293592229673489</c:v>
                </c:pt>
                <c:pt idx="6">
                  <c:v>0.27447794582895402</c:v>
                </c:pt>
                <c:pt idx="7">
                  <c:v>0.2732280359298519</c:v>
                </c:pt>
                <c:pt idx="8">
                  <c:v>0.31432190815635591</c:v>
                </c:pt>
                <c:pt idx="9">
                  <c:v>0.3844243915044076</c:v>
                </c:pt>
                <c:pt idx="10">
                  <c:v>0.406917037669147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16-44A6-BBF5-F5B793550D16}"/>
            </c:ext>
          </c:extLst>
        </c:ser>
        <c:ser>
          <c:idx val="1"/>
          <c:order val="1"/>
          <c:tx>
            <c:strRef>
              <c:f>RMSE!$B$3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RMSE!$C$3:$M$3</c:f>
              <c:numCache>
                <c:formatCode>0.0000</c:formatCode>
                <c:ptCount val="11"/>
                <c:pt idx="0">
                  <c:v>0.26354992658429738</c:v>
                </c:pt>
                <c:pt idx="1">
                  <c:v>0.2459144279315551</c:v>
                </c:pt>
                <c:pt idx="2">
                  <c:v>0.2856614799310665</c:v>
                </c:pt>
                <c:pt idx="3">
                  <c:v>0.2576056607517867</c:v>
                </c:pt>
                <c:pt idx="4">
                  <c:v>0.26185467228614201</c:v>
                </c:pt>
                <c:pt idx="5">
                  <c:v>0.2462263878782586</c:v>
                </c:pt>
                <c:pt idx="6">
                  <c:v>0.28477271296293749</c:v>
                </c:pt>
                <c:pt idx="7">
                  <c:v>0.28740392891287009</c:v>
                </c:pt>
                <c:pt idx="8">
                  <c:v>0.3257592134169115</c:v>
                </c:pt>
                <c:pt idx="9">
                  <c:v>0.36869076965250308</c:v>
                </c:pt>
                <c:pt idx="10">
                  <c:v>0.43737742267704249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16-44A6-BBF5-F5B793550D16}"/>
            </c:ext>
          </c:extLst>
        </c:ser>
        <c:ser>
          <c:idx val="2"/>
          <c:order val="2"/>
          <c:tx>
            <c:strRef>
              <c:f>RMSE!$B$4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RMSE!$C$4:$M$4</c:f>
              <c:numCache>
                <c:formatCode>0.0000</c:formatCode>
                <c:ptCount val="11"/>
                <c:pt idx="0">
                  <c:v>7.2911809899999002E-3</c:v>
                </c:pt>
                <c:pt idx="1">
                  <c:v>5.9464994000000002E-3</c:v>
                </c:pt>
                <c:pt idx="2">
                  <c:v>1.0010202229999999E-2</c:v>
                </c:pt>
                <c:pt idx="3">
                  <c:v>1.304606891E-2</c:v>
                </c:pt>
                <c:pt idx="4">
                  <c:v>1.24645997199999E-2</c:v>
                </c:pt>
                <c:pt idx="5">
                  <c:v>5.8072649799999002E-3</c:v>
                </c:pt>
                <c:pt idx="6">
                  <c:v>9.51356301E-3</c:v>
                </c:pt>
                <c:pt idx="7">
                  <c:v>1.424377242E-2</c:v>
                </c:pt>
                <c:pt idx="8">
                  <c:v>2.7741699799999998E-2</c:v>
                </c:pt>
                <c:pt idx="9">
                  <c:v>0.13147457055</c:v>
                </c:pt>
                <c:pt idx="10">
                  <c:v>0.16399405653999999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716-44A6-BBF5-F5B793550D16}"/>
            </c:ext>
          </c:extLst>
        </c:ser>
        <c:ser>
          <c:idx val="3"/>
          <c:order val="3"/>
          <c:tx>
            <c:strRef>
              <c:f>RMSE!$B$5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RMSE!$C$5:$M$5</c:f>
              <c:numCache>
                <c:formatCode>0.0000</c:formatCode>
                <c:ptCount val="11"/>
                <c:pt idx="0">
                  <c:v>1.60096999168957E-2</c:v>
                </c:pt>
                <c:pt idx="1">
                  <c:v>3.05040945485801E-2</c:v>
                </c:pt>
                <c:pt idx="2">
                  <c:v>8.7373876099149494E-3</c:v>
                </c:pt>
                <c:pt idx="3">
                  <c:v>8.0864360801397497E-3</c:v>
                </c:pt>
                <c:pt idx="4">
                  <c:v>9.4348695422757298E-2</c:v>
                </c:pt>
                <c:pt idx="5">
                  <c:v>3.9072820348354097E-2</c:v>
                </c:pt>
                <c:pt idx="6">
                  <c:v>4.5674262221945601E-2</c:v>
                </c:pt>
                <c:pt idx="7">
                  <c:v>2.86096440197556E-2</c:v>
                </c:pt>
                <c:pt idx="8">
                  <c:v>4.94631920188216E-2</c:v>
                </c:pt>
                <c:pt idx="9">
                  <c:v>9.6011108839183807E-3</c:v>
                </c:pt>
                <c:pt idx="10">
                  <c:v>1.7764513241428501E-2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716-44A6-BBF5-F5B793550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616272"/>
        <c:axId val="248617104"/>
      </c:scatterChart>
      <c:valAx>
        <c:axId val="24861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17104"/>
        <c:crosses val="autoZero"/>
        <c:crossBetween val="midCat"/>
      </c:valAx>
      <c:valAx>
        <c:axId val="2486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16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- Anaheim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RMSE!$B$7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RMSE!$C$7:$M$7</c:f>
              <c:numCache>
                <c:formatCode>0.0000</c:formatCode>
                <c:ptCount val="11"/>
                <c:pt idx="0">
                  <c:v>0.13147606604185691</c:v>
                </c:pt>
                <c:pt idx="1">
                  <c:v>0.1539913361597004</c:v>
                </c:pt>
                <c:pt idx="2">
                  <c:v>0.1565234345817243</c:v>
                </c:pt>
                <c:pt idx="3">
                  <c:v>0.1551905170381066</c:v>
                </c:pt>
                <c:pt idx="4">
                  <c:v>0.16174391807995389</c:v>
                </c:pt>
                <c:pt idx="5">
                  <c:v>0.16827802332887151</c:v>
                </c:pt>
                <c:pt idx="6">
                  <c:v>0.16637791210614611</c:v>
                </c:pt>
                <c:pt idx="7">
                  <c:v>0.1651519145690534</c:v>
                </c:pt>
                <c:pt idx="8">
                  <c:v>0.19022656169394539</c:v>
                </c:pt>
                <c:pt idx="9">
                  <c:v>0.23779749568365069</c:v>
                </c:pt>
                <c:pt idx="10">
                  <c:v>0.26651148677659808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88-490F-8654-11CFAFDD54CA}"/>
            </c:ext>
          </c:extLst>
        </c:ser>
        <c:ser>
          <c:idx val="1"/>
          <c:order val="1"/>
          <c:tx>
            <c:strRef>
              <c:f>RMSE!$B$8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RMSE!$C$8:$M$8</c:f>
              <c:numCache>
                <c:formatCode>0.0000</c:formatCode>
                <c:ptCount val="11"/>
                <c:pt idx="0">
                  <c:v>0.13116816436149581</c:v>
                </c:pt>
                <c:pt idx="1">
                  <c:v>0.1536481188455141</c:v>
                </c:pt>
                <c:pt idx="2">
                  <c:v>0.15700014306360621</c:v>
                </c:pt>
                <c:pt idx="3">
                  <c:v>0.15609261360557899</c:v>
                </c:pt>
                <c:pt idx="4">
                  <c:v>0.16137685799881291</c:v>
                </c:pt>
                <c:pt idx="5">
                  <c:v>0.1694919748812487</c:v>
                </c:pt>
                <c:pt idx="6">
                  <c:v>0.1674258946950562</c:v>
                </c:pt>
                <c:pt idx="7">
                  <c:v>0.1645131479560365</c:v>
                </c:pt>
                <c:pt idx="8">
                  <c:v>0.1909204737999407</c:v>
                </c:pt>
                <c:pt idx="9">
                  <c:v>0.2347972943644358</c:v>
                </c:pt>
                <c:pt idx="10">
                  <c:v>0.26523567556447952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88-490F-8654-11CFAFDD54CA}"/>
            </c:ext>
          </c:extLst>
        </c:ser>
        <c:ser>
          <c:idx val="2"/>
          <c:order val="2"/>
          <c:tx>
            <c:strRef>
              <c:f>RMSE!$B$9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RMSE!$C$9:$M$9</c:f>
              <c:numCache>
                <c:formatCode>0.0000</c:formatCode>
                <c:ptCount val="11"/>
                <c:pt idx="0">
                  <c:v>6.9180586000000001E-4</c:v>
                </c:pt>
                <c:pt idx="1">
                  <c:v>1.1200767329999999E-3</c:v>
                </c:pt>
                <c:pt idx="2">
                  <c:v>1.4638981810000001E-3</c:v>
                </c:pt>
                <c:pt idx="3">
                  <c:v>1.599258038E-3</c:v>
                </c:pt>
                <c:pt idx="4">
                  <c:v>2.5209902609998999E-3</c:v>
                </c:pt>
                <c:pt idx="5">
                  <c:v>1.747938681E-3</c:v>
                </c:pt>
                <c:pt idx="6">
                  <c:v>2.7470825280000001E-3</c:v>
                </c:pt>
                <c:pt idx="7">
                  <c:v>2.0482382289999002E-3</c:v>
                </c:pt>
                <c:pt idx="8">
                  <c:v>1.5178175733E-2</c:v>
                </c:pt>
                <c:pt idx="9">
                  <c:v>3.09456518799999E-2</c:v>
                </c:pt>
                <c:pt idx="10">
                  <c:v>8.9935211249999994E-2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C88-490F-8654-11CFAFDD54CA}"/>
            </c:ext>
          </c:extLst>
        </c:ser>
        <c:ser>
          <c:idx val="3"/>
          <c:order val="3"/>
          <c:tx>
            <c:strRef>
              <c:f>RMSE!$B$10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RMSE!$C$10:$M$10</c:f>
              <c:numCache>
                <c:formatCode>0.0000</c:formatCode>
                <c:ptCount val="11"/>
                <c:pt idx="0">
                  <c:v>3.8029580759943102E-3</c:v>
                </c:pt>
                <c:pt idx="1">
                  <c:v>2.4688251433062202E-3</c:v>
                </c:pt>
                <c:pt idx="2">
                  <c:v>2.2414755637346199E-3</c:v>
                </c:pt>
                <c:pt idx="3">
                  <c:v>8.5606895293184604E-3</c:v>
                </c:pt>
                <c:pt idx="4">
                  <c:v>7.5668351516861802E-3</c:v>
                </c:pt>
                <c:pt idx="5">
                  <c:v>5.7029185960745304E-3</c:v>
                </c:pt>
                <c:pt idx="6">
                  <c:v>5.99215479053389E-2</c:v>
                </c:pt>
                <c:pt idx="7">
                  <c:v>2.1723032108791002E-3</c:v>
                </c:pt>
                <c:pt idx="8">
                  <c:v>5.6667609703210602E-2</c:v>
                </c:pt>
                <c:pt idx="9">
                  <c:v>2.9106795761549599E-3</c:v>
                </c:pt>
                <c:pt idx="10">
                  <c:v>1.1448164054015601E-3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C88-490F-8654-11CFAFDD5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395504"/>
        <c:axId val="413400080"/>
      </c:scatterChart>
      <c:valAx>
        <c:axId val="41339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0080"/>
        <c:crosses val="autoZero"/>
        <c:crossBetween val="midCat"/>
      </c:valAx>
      <c:valAx>
        <c:axId val="41340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395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- Chicago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RMSE!$B$12</c:f>
              <c:strCache>
                <c:ptCount val="1"/>
                <c:pt idx="0">
                  <c:v>GM_exp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RMSE!$C$12:$M$12</c:f>
              <c:numCache>
                <c:formatCode>#,##0.0000</c:formatCode>
                <c:ptCount val="11"/>
                <c:pt idx="0">
                  <c:v>0.10336696960885119</c:v>
                </c:pt>
                <c:pt idx="1">
                  <c:v>0.1156965705825608</c:v>
                </c:pt>
                <c:pt idx="2">
                  <c:v>0.10906652400070579</c:v>
                </c:pt>
                <c:pt idx="3">
                  <c:v>0.1152626660202152</c:v>
                </c:pt>
                <c:pt idx="4">
                  <c:v>0.1336324885524118</c:v>
                </c:pt>
                <c:pt idx="5">
                  <c:v>0.14055351834616711</c:v>
                </c:pt>
                <c:pt idx="6">
                  <c:v>0.14996537349941519</c:v>
                </c:pt>
                <c:pt idx="7">
                  <c:v>0.1580790017394266</c:v>
                </c:pt>
                <c:pt idx="8">
                  <c:v>0.1930533208957782</c:v>
                </c:pt>
                <c:pt idx="9">
                  <c:v>0.20919110855390799</c:v>
                </c:pt>
                <c:pt idx="10">
                  <c:v>0.22890915638408371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FE-4D24-9127-B55399A64B0B}"/>
            </c:ext>
          </c:extLst>
        </c:ser>
        <c:ser>
          <c:idx val="1"/>
          <c:order val="1"/>
          <c:tx>
            <c:strRef>
              <c:f>RMSE!$B$13</c:f>
              <c:strCache>
                <c:ptCount val="1"/>
                <c:pt idx="0">
                  <c:v>GM_power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RMSE!$C$13:$M$13</c:f>
              <c:numCache>
                <c:formatCode>#,##0.0000</c:formatCode>
                <c:ptCount val="11"/>
                <c:pt idx="0">
                  <c:v>0.1022311950791885</c:v>
                </c:pt>
                <c:pt idx="1">
                  <c:v>0.1152583016607767</c:v>
                </c:pt>
                <c:pt idx="2">
                  <c:v>0.1083253652032031</c:v>
                </c:pt>
                <c:pt idx="3">
                  <c:v>0.1140991201984093</c:v>
                </c:pt>
                <c:pt idx="4">
                  <c:v>0.1315135478214231</c:v>
                </c:pt>
                <c:pt idx="5">
                  <c:v>0.14009382103893919</c:v>
                </c:pt>
                <c:pt idx="6">
                  <c:v>0.15013351418694029</c:v>
                </c:pt>
                <c:pt idx="7">
                  <c:v>0.15811101309912931</c:v>
                </c:pt>
                <c:pt idx="8">
                  <c:v>0.1907449898866187</c:v>
                </c:pt>
                <c:pt idx="9">
                  <c:v>0.2083833231996603</c:v>
                </c:pt>
                <c:pt idx="10">
                  <c:v>0.2313035466368292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FE-4D24-9127-B55399A64B0B}"/>
            </c:ext>
          </c:extLst>
        </c:ser>
        <c:ser>
          <c:idx val="2"/>
          <c:order val="2"/>
          <c:tx>
            <c:strRef>
              <c:f>RMSE!$B$14</c:f>
              <c:strCache>
                <c:ptCount val="1"/>
                <c:pt idx="0">
                  <c:v>Neural_Net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RMSE!$C$14:$M$14</c:f>
              <c:numCache>
                <c:formatCode>#,##0.0000</c:formatCode>
                <c:ptCount val="11"/>
                <c:pt idx="0">
                  <c:v>1.26310951E-4</c:v>
                </c:pt>
                <c:pt idx="1">
                  <c:v>1.79093072E-4</c:v>
                </c:pt>
                <c:pt idx="2">
                  <c:v>1.5516943639999999E-4</c:v>
                </c:pt>
                <c:pt idx="3">
                  <c:v>1.8518260880000001E-4</c:v>
                </c:pt>
                <c:pt idx="4">
                  <c:v>3.4677497999999998E-4</c:v>
                </c:pt>
                <c:pt idx="5">
                  <c:v>3.4690725499999999E-4</c:v>
                </c:pt>
                <c:pt idx="6">
                  <c:v>6.3310744100000002E-4</c:v>
                </c:pt>
                <c:pt idx="7">
                  <c:v>7.4257898899999998E-4</c:v>
                </c:pt>
                <c:pt idx="8">
                  <c:v>2.0528618959999999E-3</c:v>
                </c:pt>
                <c:pt idx="9">
                  <c:v>1.805163885E-3</c:v>
                </c:pt>
                <c:pt idx="10">
                  <c:v>3.6330289199999E-3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FE-4D24-9127-B55399A64B0B}"/>
            </c:ext>
          </c:extLst>
        </c:ser>
        <c:ser>
          <c:idx val="3"/>
          <c:order val="3"/>
          <c:tx>
            <c:strRef>
              <c:f>RMSE!$B$15</c:f>
              <c:strCache>
                <c:ptCount val="1"/>
                <c:pt idx="0">
                  <c:v>Graph_Neural_Net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RMSE!$C$1:$M$1</c:f>
              <c:numCache>
                <c:formatCode>0%</c:formatCode>
                <c:ptCount val="11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  <c:pt idx="10">
                  <c:v>0.03</c:v>
                </c:pt>
              </c:numCache>
            </c:numRef>
          </c:xVal>
          <c:yVal>
            <c:numRef>
              <c:f>RMSE!$C$15:$M$15</c:f>
              <c:numCache>
                <c:formatCode>#,##0.0000</c:formatCode>
                <c:ptCount val="11"/>
                <c:pt idx="0">
                  <c:v>4.9748399999999997E-4</c:v>
                </c:pt>
                <c:pt idx="1">
                  <c:v>1.3580999999999999E-4</c:v>
                </c:pt>
                <c:pt idx="2">
                  <c:v>3.4915400000000001E-4</c:v>
                </c:pt>
                <c:pt idx="3">
                  <c:v>1.0358769999999999E-3</c:v>
                </c:pt>
                <c:pt idx="4">
                  <c:v>9.2211599999999995E-4</c:v>
                </c:pt>
                <c:pt idx="5">
                  <c:v>4.6337400000000001E-4</c:v>
                </c:pt>
                <c:pt idx="6">
                  <c:v>1.8637499999999999E-4</c:v>
                </c:pt>
                <c:pt idx="7">
                  <c:v>5.6020799999999997E-4</c:v>
                </c:pt>
                <c:pt idx="8">
                  <c:v>9.2743100000000005E-4</c:v>
                </c:pt>
                <c:pt idx="9">
                  <c:v>4.0743646502548296E-3</c:v>
                </c:pt>
                <c:pt idx="10">
                  <c:v>1.68096473083442E-3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FE-4D24-9127-B55399A64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588336"/>
        <c:axId val="332577936"/>
      </c:scatterChart>
      <c:valAx>
        <c:axId val="33258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of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77936"/>
        <c:crosses val="autoZero"/>
        <c:crossBetween val="midCat"/>
      </c:valAx>
      <c:valAx>
        <c:axId val="33257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8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19050" cap="flat" cmpd="sng" algn="ctr">
      <a:solidFill>
        <a:schemeClr val="bg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10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4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4AC35D-A328-4347-A186-08382F4AF1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A829F-A658-4D86-9EAE-EB64A737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658F-E29C-4D32-AEF3-1AD52C52B3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i="0" u="none" strike="noStrike" cap="none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Gravity Model, Neural Network, And Graph Neural Network For</a:t>
            </a:r>
            <a:br>
              <a:rPr lang="en-US" sz="2000" i="0" u="none" strike="noStrike" cap="none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u="none" strike="noStrike" cap="none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Demand Modeling In Urban Areas</a:t>
            </a:r>
            <a:endParaRPr lang="en-US" sz="4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D644-C4F6-402F-B379-13E32A62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015778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Fields: Transportation Engineering, Traffic Engineering, Machine Learning, Neural Network with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1600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out the GM Model. We did this in 4 different approach. 1-exponentional  2-power  3-tanner  4-guess</a:t>
            </a:r>
          </a:p>
          <a:p>
            <a:pPr lvl="1"/>
            <a:r>
              <a:rPr lang="en-US" sz="1600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approach (Guess) is made by me and is a new approach.</a:t>
            </a:r>
          </a:p>
          <a:p>
            <a:pPr lvl="1"/>
            <a:r>
              <a:rPr lang="en-US" sz="1600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NN and GNN</a:t>
            </a:r>
          </a:p>
          <a:p>
            <a:pPr lvl="1"/>
            <a:r>
              <a:rPr lang="en-US" sz="1600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all details to get the results all together.</a:t>
            </a:r>
          </a:p>
          <a:p>
            <a:pPr lvl="1"/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37BE-33FD-4E80-A3FF-70887EBA2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05D19-0538-4616-B272-B2B6DD2B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604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5DBB89-3E3D-47CE-A97C-2F5617DC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14800"/>
            <a:ext cx="12191999" cy="274869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67160FA-8EB6-42DC-8CE4-60776E76F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768545"/>
              </p:ext>
            </p:extLst>
          </p:nvPr>
        </p:nvGraphicFramePr>
        <p:xfrm>
          <a:off x="-2" y="4114800"/>
          <a:ext cx="40005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340F49A-E7FB-49F5-88A5-F6BD78ECD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415237"/>
              </p:ext>
            </p:extLst>
          </p:nvPr>
        </p:nvGraphicFramePr>
        <p:xfrm>
          <a:off x="4095746" y="4114800"/>
          <a:ext cx="40005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07B9451-9E59-482E-8EA7-18BF40061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96392"/>
              </p:ext>
            </p:extLst>
          </p:nvPr>
        </p:nvGraphicFramePr>
        <p:xfrm>
          <a:off x="8191495" y="4114800"/>
          <a:ext cx="40005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6105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70D9-E6D6-4EC6-A23D-6117CFFE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B76B-ED60-477F-8862-6932E731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2476" cy="4430592"/>
          </a:xfr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79DB-AF77-481C-B1A2-03C0728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14800"/>
            <a:ext cx="12191999" cy="274869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C62D32-8F53-4D65-90D4-23BF938F7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541247"/>
              </p:ext>
            </p:extLst>
          </p:nvPr>
        </p:nvGraphicFramePr>
        <p:xfrm>
          <a:off x="9525" y="4121325"/>
          <a:ext cx="3976475" cy="273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519BC6-CF42-4436-9A2A-88BABDE7C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507684"/>
              </p:ext>
            </p:extLst>
          </p:nvPr>
        </p:nvGraphicFramePr>
        <p:xfrm>
          <a:off x="4107764" y="4114800"/>
          <a:ext cx="3976474" cy="2749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EA42A5-C771-4743-B814-C852075DA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813278"/>
              </p:ext>
            </p:extLst>
          </p:nvPr>
        </p:nvGraphicFramePr>
        <p:xfrm>
          <a:off x="8204201" y="4113768"/>
          <a:ext cx="3978274" cy="274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525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A62D7-E06B-4488-9589-57AAA1888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4440664"/>
          </a:xfr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B03D2-C1B2-4DD2-B622-3600E639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14800"/>
            <a:ext cx="12191999" cy="274869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0E4496-A07B-46C1-8132-6ED57E1A3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892169"/>
              </p:ext>
            </p:extLst>
          </p:nvPr>
        </p:nvGraphicFramePr>
        <p:xfrm>
          <a:off x="0" y="4114800"/>
          <a:ext cx="40047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C71879-9C8E-48D7-A03D-86561C6A2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491109"/>
              </p:ext>
            </p:extLst>
          </p:nvPr>
        </p:nvGraphicFramePr>
        <p:xfrm>
          <a:off x="4097867" y="4112053"/>
          <a:ext cx="40894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D7F8B36-8011-4808-BCEF-CA8671440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989044"/>
              </p:ext>
            </p:extLst>
          </p:nvPr>
        </p:nvGraphicFramePr>
        <p:xfrm>
          <a:off x="8263465" y="4112053"/>
          <a:ext cx="3928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443665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</TotalTime>
  <Words>151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Droplet</vt:lpstr>
      <vt:lpstr>Comparative Analysis Of Gravity Model, Neural Network, And Graph Neural Network For Traffic Demand Modeling In Urban Areas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Keivan KPS</dc:creator>
  <cp:lastModifiedBy>Keivan KPS</cp:lastModifiedBy>
  <cp:revision>8</cp:revision>
  <dcterms:created xsi:type="dcterms:W3CDTF">2023-11-16T11:24:04Z</dcterms:created>
  <dcterms:modified xsi:type="dcterms:W3CDTF">2023-11-22T18:12:34Z</dcterms:modified>
</cp:coreProperties>
</file>