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178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7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6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3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6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1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1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60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83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4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35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73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774BC4A-43EF-E24F-8CA0-B190E63225F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16" y="5500543"/>
            <a:ext cx="2069523" cy="1220932"/>
          </a:xfrm>
          <a:prstGeom prst="rect">
            <a:avLst/>
          </a:prstGeom>
        </p:spPr>
      </p:pic>
      <p:cxnSp>
        <p:nvCxnSpPr>
          <p:cNvPr id="8" name="Conector recto 8">
            <a:extLst>
              <a:ext uri="{FF2B5EF4-FFF2-40B4-BE49-F238E27FC236}">
                <a16:creationId xmlns:a16="http://schemas.microsoft.com/office/drawing/2014/main" id="{C69241D8-7852-474B-B72A-3825DD405324}"/>
              </a:ext>
            </a:extLst>
          </p:cNvPr>
          <p:cNvCxnSpPr/>
          <p:nvPr userDrawn="1"/>
        </p:nvCxnSpPr>
        <p:spPr>
          <a:xfrm>
            <a:off x="2907723" y="6135757"/>
            <a:ext cx="84460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11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BF3F483-D04E-4D0B-A45B-B95FDEB59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014" y="1018439"/>
            <a:ext cx="8171971" cy="4821121"/>
          </a:xfrm>
          <a:prstGeom prst="ellipse">
            <a:avLst/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9875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B13E5-5F39-476E-986E-C361166C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Misión</a:t>
            </a:r>
            <a:endParaRPr lang="es-ES_tradnl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F1A98B-8DA1-4F10-9210-E81A9AAC1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_tradnl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Hacer una realidad en gestionamiento de mercancías, para así aportar al ámbito laboral y empresarial grandes beneficios de rapidez y confiabilidad.</a:t>
            </a:r>
          </a:p>
        </p:txBody>
      </p:sp>
    </p:spTree>
    <p:extLst>
      <p:ext uri="{BB962C8B-B14F-4D97-AF65-F5344CB8AC3E}">
        <p14:creationId xmlns:p14="http://schemas.microsoft.com/office/powerpoint/2010/main" val="1126871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91EEC-0A2D-4847-B8F0-5E3AB57C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Visión</a:t>
            </a:r>
            <a:endParaRPr lang="es-ES_tradnl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E2C80C-1A19-4828-B9F9-969BEBD17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_tradnl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 la empresa líder en el Mercado en garantizar la mayor experiencia de nuestros clientes y así poder obtener los resultados esperados.</a:t>
            </a:r>
          </a:p>
        </p:txBody>
      </p:sp>
    </p:spTree>
    <p:extLst>
      <p:ext uri="{BB962C8B-B14F-4D97-AF65-F5344CB8AC3E}">
        <p14:creationId xmlns:p14="http://schemas.microsoft.com/office/powerpoint/2010/main" val="111562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4A9CD-1BA5-4BE2-A42E-2FA3484C7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04F6D9-F2A1-430F-92D0-DDE16F699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Honestidad</a:t>
            </a:r>
            <a:r>
              <a:rPr lang="es-ES_tradn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Transparencia.</a:t>
            </a:r>
          </a:p>
          <a:p>
            <a:r>
              <a:rPr lang="es-ES_tradn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Responsabilidad: </a:t>
            </a:r>
            <a:r>
              <a:rPr lang="es-ES_tradn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Cumpliendo con el tiempo establecido.</a:t>
            </a:r>
          </a:p>
          <a:p>
            <a:r>
              <a:rPr lang="es-ES_tradn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Confianza: </a:t>
            </a:r>
            <a:r>
              <a:rPr lang="es-ES_tradn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Garantizando el servicio.</a:t>
            </a:r>
          </a:p>
          <a:p>
            <a:r>
              <a:rPr lang="es-ES_tradn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Integridad: </a:t>
            </a:r>
            <a:r>
              <a:rPr lang="es-ES_tradn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Mejores estándares.</a:t>
            </a:r>
          </a:p>
          <a:p>
            <a:r>
              <a:rPr lang="es-ES_tradn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Transformación:  </a:t>
            </a:r>
            <a:r>
              <a:rPr lang="es-ES_tradn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Siempre Innovando.</a:t>
            </a:r>
          </a:p>
        </p:txBody>
      </p:sp>
    </p:spTree>
    <p:extLst>
      <p:ext uri="{BB962C8B-B14F-4D97-AF65-F5344CB8AC3E}">
        <p14:creationId xmlns:p14="http://schemas.microsoft.com/office/powerpoint/2010/main" val="14628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9B510-0F9C-4AEC-9395-09778555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CD276C-1E7D-4F48-8CA1-A6D4E8F2E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Nombre: </a:t>
            </a:r>
            <a:r>
              <a:rPr lang="es-ES_tradnl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DG Solutions</a:t>
            </a:r>
            <a:br>
              <a:rPr lang="es-ES_tradn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_tradn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Año:  </a:t>
            </a:r>
            <a:r>
              <a:rPr lang="es-ES_tradnl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Enero 2015</a:t>
            </a:r>
            <a:br>
              <a:rPr lang="es-ES_tradnl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_tradn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Lugar</a:t>
            </a:r>
            <a:r>
              <a:rPr lang="es-ES_tradnl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Santo Domingo, República Dominicana.</a:t>
            </a:r>
          </a:p>
        </p:txBody>
      </p:sp>
    </p:spTree>
    <p:extLst>
      <p:ext uri="{BB962C8B-B14F-4D97-AF65-F5344CB8AC3E}">
        <p14:creationId xmlns:p14="http://schemas.microsoft.com/office/powerpoint/2010/main" val="199674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ACEB6-8CD2-4667-AFD3-86A42A9D6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C0CC34-A4BF-40F1-8AFF-EEF822111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Nuestro Objetivo como compañía es hacer que la </a:t>
            </a:r>
            <a:r>
              <a:rPr lang="es-ES_trad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automatización</a:t>
            </a:r>
            <a:r>
              <a:rPr lang="es-ES_trad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estos procesos que anteriormente eran realizados manualmente pueda agilizar el despacho y comercialización de los mismos.</a:t>
            </a:r>
          </a:p>
          <a:p>
            <a:endParaRPr lang="es-ES_trad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_trad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Otro objetivo es la </a:t>
            </a:r>
            <a:r>
              <a:rPr lang="es-ES_trad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Optimización</a:t>
            </a:r>
            <a:r>
              <a:rPr lang="es-ES_trad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recursos para el almacenamiento de los materiales que se reciben y están en  stock en las pequeñas y medianas empresas.</a:t>
            </a:r>
          </a:p>
        </p:txBody>
      </p:sp>
    </p:spTree>
    <p:extLst>
      <p:ext uri="{BB962C8B-B14F-4D97-AF65-F5344CB8AC3E}">
        <p14:creationId xmlns:p14="http://schemas.microsoft.com/office/powerpoint/2010/main" val="3597711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35590-1A7A-47AC-8FBB-3D77FC0A1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Publico Al Que Esta Dirigida Nuestra Compañía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EBFF5B-9B28-4743-BF36-35F811FA7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DG Solutions esta dirigida a  medianas y pequeñas compañías que poseen almacén para guardar sus mercancías y realizar una contabilidad de mercancía, para con esta forma saber quien produce sus materiales y quienes los distribuye.  </a:t>
            </a:r>
          </a:p>
        </p:txBody>
      </p:sp>
    </p:spTree>
    <p:extLst>
      <p:ext uri="{BB962C8B-B14F-4D97-AF65-F5344CB8AC3E}">
        <p14:creationId xmlns:p14="http://schemas.microsoft.com/office/powerpoint/2010/main" val="3100182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12069-830A-4EB4-BAF6-A665EBCA5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de Marketing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D88A37-4087-492B-81E6-269EC04ED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b="1" i="1" dirty="0"/>
              <a:t>1 tonelada de papel </a:t>
            </a:r>
            <a:r>
              <a:rPr lang="en-US" b="1" i="1" dirty="0"/>
              <a:t>= </a:t>
            </a:r>
            <a:r>
              <a:rPr lang="es-ES_tradnl" i="1" dirty="0"/>
              <a:t>17 árboles + 100 m³ de agua + 7600 kW/h de energía</a:t>
            </a:r>
          </a:p>
          <a:p>
            <a:pPr marL="0" indent="0">
              <a:buNone/>
            </a:pPr>
            <a:r>
              <a:rPr lang="en-US" b="1" dirty="0"/>
              <a:t>Sin </a:t>
            </a:r>
            <a:r>
              <a:rPr lang="en-US" b="1" dirty="0" err="1"/>
              <a:t>nosotros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s-ES_tradnl" i="1" dirty="0"/>
              <a:t>7600 multiplicado por 4 dólares es igual a 30,400 dólares cada hora. En una jornada de 500 horas gastarías $15,200,000 dólares.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Con </a:t>
            </a:r>
            <a:r>
              <a:rPr lang="en-US" b="1" dirty="0" err="1"/>
              <a:t>nosotros</a:t>
            </a:r>
            <a:r>
              <a:rPr lang="en-US" dirty="0"/>
              <a:t>:</a:t>
            </a:r>
            <a:br>
              <a:rPr lang="en-US" dirty="0"/>
            </a:br>
            <a:r>
              <a:rPr lang="es-ES_tradnl" i="1" dirty="0"/>
              <a:t>1 kW monetizado equivale a 4 o 5 dólares. 2850 kW son 712 dólares cada hora. En una jordana de 500 horas te costaría $356,250 dólares.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6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1232</TotalTime>
  <Words>234</Words>
  <Application>Microsoft Macintosh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Misión</vt:lpstr>
      <vt:lpstr>Visión</vt:lpstr>
      <vt:lpstr>Valores</vt:lpstr>
      <vt:lpstr>Historia</vt:lpstr>
      <vt:lpstr>Objetivo:</vt:lpstr>
      <vt:lpstr>Publico Al Que Esta Dirigida Nuestra Compañía</vt:lpstr>
      <vt:lpstr>Plan de Marketing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Castro</dc:creator>
  <cp:lastModifiedBy>Keiver Alvarez</cp:lastModifiedBy>
  <cp:revision>16</cp:revision>
  <dcterms:created xsi:type="dcterms:W3CDTF">2019-11-28T23:27:30Z</dcterms:created>
  <dcterms:modified xsi:type="dcterms:W3CDTF">2019-11-29T20:41:39Z</dcterms:modified>
</cp:coreProperties>
</file>