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71834-7C14-433C-BBFC-CBCD13C52BCF}" type="datetimeFigureOut">
              <a:rPr lang="ru-RU" smtClean="0"/>
              <a:t>вт 13.05.25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046265-F111-481F-9F44-D49E980EEC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71834-7C14-433C-BBFC-CBCD13C52BCF}" type="datetimeFigureOut">
              <a:rPr lang="ru-RU" smtClean="0"/>
              <a:t>вт 13.05.25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046265-F111-481F-9F44-D49E980EEC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71834-7C14-433C-BBFC-CBCD13C52BCF}" type="datetimeFigureOut">
              <a:rPr lang="ru-RU" smtClean="0"/>
              <a:t>вт 13.05.25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046265-F111-481F-9F44-D49E980EEC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71834-7C14-433C-BBFC-CBCD13C52BCF}" type="datetimeFigureOut">
              <a:rPr lang="ru-RU" smtClean="0"/>
              <a:t>вт 13.05.25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046265-F111-481F-9F44-D49E980EEC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71834-7C14-433C-BBFC-CBCD13C52BCF}" type="datetimeFigureOut">
              <a:rPr lang="ru-RU" smtClean="0"/>
              <a:t>вт 13.05.25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046265-F111-481F-9F44-D49E980EEC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71834-7C14-433C-BBFC-CBCD13C52BCF}" type="datetimeFigureOut">
              <a:rPr lang="ru-RU" smtClean="0"/>
              <a:t>вт 13.05.25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046265-F111-481F-9F44-D49E980EEC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71834-7C14-433C-BBFC-CBCD13C52BCF}" type="datetimeFigureOut">
              <a:rPr lang="ru-RU" smtClean="0"/>
              <a:t>вт 13.05.25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046265-F111-481F-9F44-D49E980EEC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71834-7C14-433C-BBFC-CBCD13C52BCF}" type="datetimeFigureOut">
              <a:rPr lang="ru-RU" smtClean="0"/>
              <a:t>вт 13.05.25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046265-F111-481F-9F44-D49E980EEC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71834-7C14-433C-BBFC-CBCD13C52BCF}" type="datetimeFigureOut">
              <a:rPr lang="ru-RU" smtClean="0"/>
              <a:t>вт 13.05.25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046265-F111-481F-9F44-D49E980EEC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71834-7C14-433C-BBFC-CBCD13C52BCF}" type="datetimeFigureOut">
              <a:rPr lang="ru-RU" smtClean="0"/>
              <a:t>вт 13.05.25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046265-F111-481F-9F44-D49E980EEC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71834-7C14-433C-BBFC-CBCD13C52BCF}" type="datetimeFigureOut">
              <a:rPr lang="ru-RU" smtClean="0"/>
              <a:t>вт 13.05.25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046265-F111-481F-9F44-D49E980EEC2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3571834-7C14-433C-BBFC-CBCD13C52BCF}" type="datetimeFigureOut">
              <a:rPr lang="ru-RU" smtClean="0"/>
              <a:t>вт 13.05.25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8046265-F111-481F-9F44-D49E980EEC2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Диагностика на болезни связанные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паразитами  кишечного тракта.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183880" cy="105156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Будущие задачи.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187952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Сделать код как более проще, чтоб в нём смог разобраться обычный человек, не имеющий практически доступ к программированию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Добавить в него как можно больше новых параметров для изучения и анализа этих болезней.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User\Desktop\Без названия (3)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4000504"/>
            <a:ext cx="3429024" cy="1928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183880" cy="1051560"/>
          </a:xfrm>
        </p:spPr>
        <p:txBody>
          <a:bodyPr/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Суть проекта.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071546"/>
            <a:ext cx="8183880" cy="2714644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Заключается в том, чтоб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врачам,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которые занимаются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паразитами, обитающие в организме человека,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было легче анализировать данные и ставить диагнозы. В дальнейшем код можно дополнять другими мелочами (показатели крови, её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заражения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 т.д.).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User\Desktop\images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786190"/>
            <a:ext cx="4286280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183880" cy="78581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Проблема.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285860"/>
            <a:ext cx="8183880" cy="447370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данный момент болезни, которые сегодня будут представлены в моем проекте, распространены в странах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Центральной Африки,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Латинской Америки. Климат в этих государствах благоприятный для существования паразитов, которые селятся для выживания на теле и в организме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животного или человека. Это очень распространенная проблема, например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 всей Африке. Из недостатка финансирования в медицине люди страдают, держа в своем организме, паразитов которые убивают их изнутри.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183880" cy="105156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Актуальность.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418795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этом проекте могут заинтересуется врачи из стран, которые не имеют денежного обеспечения для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реализации и прогрессирования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компьютерных технологий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Проблема только может заключатся в том, что этот код смогут использовать только врачи имеющие ПК или ноутбук, а эту роскошь могут себе позволить только столицы или некоторые провинции стран Африки, следовательно большинство врачей не смогут им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восползоваться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Бизнес модель.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00174"/>
            <a:ext cx="8183880" cy="271464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этом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 много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кто заинтересуется, может быть даже врачи из СНГ, т.к. немногие имеют возможность к языкам программированиям и их изучению. В данный момент все приходится делать в ручную, а код будет всё делать за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тебя. Но все равно код не идеален, и найдутся сомнения в его решение и итоге.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User\Desktop\Без названия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000504"/>
            <a:ext cx="4143404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183880" cy="105156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Аналоги.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428736"/>
            <a:ext cx="8183880" cy="250033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Найденных мной аналогов, сравнимых с моим проектом, нет. Есть отдалено похожие коды, которые могут также анализировать, но давать ответ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только рекомендации и состояние вашего организма. Мой же код делает процентное соотношение и при желание указывает на изображение возможные области боли.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User\Desktop\Без названия (1)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714752"/>
            <a:ext cx="4214842" cy="2214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Библиотеки использующиеся в коде проекта.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472" y="1357298"/>
            <a:ext cx="3931920" cy="250033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-learn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                                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Эта библиотека в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предоставляет средства для параметров модели, предварительной обработки данных, выбора модели, оценки моделей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т.д. В проекте она служит чтоб вычислить проценты вероятности, чтоб понять к какой болезни вы ближе по вашим симптомам.</a:t>
            </a:r>
            <a:endParaRPr lang="ru-RU" u="sng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0" y="1357298"/>
            <a:ext cx="3931920" cy="278608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-image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                               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Эта же библиотека представляет собой  обработку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изображений на языке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В моем проекте она представлена, как добавочная, необязательная функция кода. По желанию, после диагностики код вам предлагает сравнить полученные по его данным места боли с вашими, которые вы испытываете.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C:\Users\User\Desktop\Без названия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071942"/>
            <a:ext cx="2857500" cy="1600200"/>
          </a:xfrm>
          <a:prstGeom prst="rect">
            <a:avLst/>
          </a:prstGeom>
          <a:noFill/>
        </p:spPr>
      </p:pic>
      <p:pic>
        <p:nvPicPr>
          <p:cNvPr id="4100" name="Picture 4" descr="C:\Users\User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4214818"/>
            <a:ext cx="3786214" cy="13287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0"/>
            <a:ext cx="2971800" cy="78581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642918"/>
            <a:ext cx="2971800" cy="5010996"/>
          </a:xfrm>
        </p:spPr>
        <p:txBody>
          <a:bodyPr>
            <a:noAutofit/>
          </a:bodyPr>
          <a:lstStyle/>
          <a:p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Популярная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Python-библиотека для визуализации данных. Она используется для создания любых видов графиков: линейных, круговых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диаграмм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 т.д. В моем же случае она здесь служит, чтоб вывести график с процентным соотношением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болезней, данные которых она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берет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из полученных результатов библиотеки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-learn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C:\Users\User\Desktop\matplotlib-lessons-tm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71546"/>
            <a:ext cx="2540000" cy="1778000"/>
          </a:xfrm>
          <a:prstGeom prst="rect">
            <a:avLst/>
          </a:prstGeom>
          <a:noFill/>
        </p:spPr>
      </p:pic>
      <p:pic>
        <p:nvPicPr>
          <p:cNvPr id="5123" name="Picture 3" descr="C:\Users\User\Desktop\Без названия (2)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357562"/>
            <a:ext cx="28575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183880" cy="105156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Краткое описание кода.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357298"/>
            <a:ext cx="8183880" cy="4187952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 будет в себе содержать код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который будет хранить болезни связанные с паразитами кишечного тракта. Он будет обрабатывать информацию, которую мы будем вводить (показатели состояния организма) и на выходе выводить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две столбчатые диаграммы,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процентным соотношением ( к какой вы ближе по вашим показателям болезни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 только первая будет с исходными дынными, а вторая уже будет вычеркивать болезни (ставить 0%), которые не подходят по итоговому результату.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121</TotalTime>
  <Words>482</Words>
  <Application>Microsoft Office PowerPoint</Application>
  <PresentationFormat>Экран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Аспект</vt:lpstr>
      <vt:lpstr>Диагностика на болезни связанные с паразитами  кишечного тракта.</vt:lpstr>
      <vt:lpstr>Суть проекта.</vt:lpstr>
      <vt:lpstr>Проблема.</vt:lpstr>
      <vt:lpstr>Актуальность.</vt:lpstr>
      <vt:lpstr>Бизнес модель.</vt:lpstr>
      <vt:lpstr>Аналоги.</vt:lpstr>
      <vt:lpstr>Библиотеки использующиеся в коде проекта.</vt:lpstr>
      <vt:lpstr>Слайд 8</vt:lpstr>
      <vt:lpstr>Краткое описание кода.</vt:lpstr>
      <vt:lpstr>Будущие задачи.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Zalman</dc:creator>
  <cp:lastModifiedBy>Zalman</cp:lastModifiedBy>
  <cp:revision>11</cp:revision>
  <dcterms:created xsi:type="dcterms:W3CDTF">2025-05-13T15:27:32Z</dcterms:created>
  <dcterms:modified xsi:type="dcterms:W3CDTF">2025-05-13T17:28:38Z</dcterms:modified>
</cp:coreProperties>
</file>