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6" r:id="rId9"/>
    <p:sldId id="267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49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F447A-1468-4D47-BDC7-0A225DA8B58D}" type="datetimeFigureOut">
              <a:rPr lang="en-US" smtClean="0"/>
              <a:t>25-Feb-24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076D6-7E64-46E0-8D83-6F5B30300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76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D12D8-2261-2B23-E0D8-5C7DFB553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0A2640-E82C-5663-5CBB-9522F65EF1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4ACF8-3897-399D-0F5B-F298CAC85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4C28-073E-4250-A77B-B3A1F556A940}" type="datetime1">
              <a:rPr lang="en-US" smtClean="0"/>
              <a:t>25-Feb-24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0DDF3-B826-AEC8-570A-1250614B5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25C70-8CFD-A679-E1C1-276733474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BD0C-4C0F-4ECC-98E7-E53F9EE74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28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11F75-3F6D-5535-92DF-9F7A07215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C7FC3-967B-68B3-367B-5B3BDFAD7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A4720-D0CD-208F-D84A-88F8C910F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94D0-2C07-4BA7-9DB4-83CFDC3E3459}" type="datetime1">
              <a:rPr lang="en-US" smtClean="0"/>
              <a:t>25-Feb-24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F8ED5-0E40-B6F5-7D34-D573CCEF7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3AEE7-7BB9-0DD8-2572-9E80D65D5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BD0C-4C0F-4ECC-98E7-E53F9EE74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67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7D3DD7-1325-B50E-6AD5-4B084A9CF8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3D2249-440F-CA56-DD4E-8268AE410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02370-FFDD-498A-5369-402C23DB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BD3D8-7A74-48AA-89DB-D0A7DAE8A18E}" type="datetime1">
              <a:rPr lang="en-US" smtClean="0"/>
              <a:t>25-Feb-24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36CE6-9CEF-07CB-2BE9-4C11C55E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E5A4E-B333-79F2-111C-5BF0C2516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BD0C-4C0F-4ECC-98E7-E53F9EE74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27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CD563-DE70-34F9-94F7-6A2DBF6F3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07ACD-EAE7-59AE-3070-588EB455A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DB772-BCFA-FF08-2C2C-42DFA4719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E139-1293-4609-93E4-3E394712967C}" type="datetime1">
              <a:rPr lang="en-US" smtClean="0"/>
              <a:t>25-Feb-24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00259-A57D-6B71-5203-3EBC078B6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071FA-9A57-23D4-0EF0-AF90F83D2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BD0C-4C0F-4ECC-98E7-E53F9EE74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61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0A0D4-2DD5-278B-B713-9FC7E1DD3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1308C-CCBF-7616-0F71-9FD0B4DDB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29C53-A183-1BD6-D511-93AA1BBE3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8A21-F55A-4ABD-B0EA-302A6B0124BE}" type="datetime1">
              <a:rPr lang="en-US" smtClean="0"/>
              <a:t>25-Feb-24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253F0-54D5-79F9-905D-937ABD1D0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71145-7659-27FF-F77E-C86E80E1E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BD0C-4C0F-4ECC-98E7-E53F9EE74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39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62B01-CFB5-4B68-638F-3894C42DC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24651-DE50-1ACE-2FC1-20F33E8ED4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7A6108-D455-FBE3-0C04-949DDEA12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9A04F-722D-1CC2-E540-5B9819319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13678-84D0-4B55-B85A-7915FBD2ED91}" type="datetime1">
              <a:rPr lang="en-US" smtClean="0"/>
              <a:t>25-Feb-24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A599E-C06B-E142-170F-EA6F1346B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18F00-2F07-9062-11CA-6DB398F4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BD0C-4C0F-4ECC-98E7-E53F9EE74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86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B460B-4F78-D49D-C53A-059B2F21E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8F453-07F2-7552-8D81-83C918911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CF309-3728-8EC4-9FD6-E72402DA5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4F2877-F118-6C0F-2B16-21420A1DE7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3BAAC-0A74-D013-D375-2EF8872CF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E575CD-F1CC-1674-2870-1497E96D4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8A99-32F4-4A89-9284-C1956998F36E}" type="datetime1">
              <a:rPr lang="en-US" smtClean="0"/>
              <a:t>25-Feb-24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404B6C-2FCC-1E27-A7BC-D8620F73A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4571B6-B2B1-833F-0788-102614305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BD0C-4C0F-4ECC-98E7-E53F9EE74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24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0FC9C-CE11-D49F-E746-8D58C1F8A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D900A-ECB0-141B-BDF4-B0B69AB12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772B-47A3-470D-8236-E5BFFF4CBB88}" type="datetime1">
              <a:rPr lang="en-US" smtClean="0"/>
              <a:t>25-Feb-24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900C6F-C998-4631-0A2C-765A40596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7A357B-C6FA-C553-4BB4-1275BCED1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BD0C-4C0F-4ECC-98E7-E53F9EE74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86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972372-84AD-D89E-6C36-3E6690AA5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0B5E-8CE2-4E5F-96CB-6E79B9EF3E51}" type="datetime1">
              <a:rPr lang="en-US" smtClean="0"/>
              <a:t>25-Feb-24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434816-FFD1-212B-148B-C6D4A691C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1D6A4B-7238-B891-A274-F4A13606B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BD0C-4C0F-4ECC-98E7-E53F9EE74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348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71C83-7436-08EE-29B8-C7F635AB2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6DF5B-C567-EFF6-7FAD-BDF9BCFE0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DDD023-867F-48EC-5CF3-B5B3D4DE2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F39D6-A42D-D4A5-24C2-69C42D5A3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BF55-C55B-461C-8088-0E9DED010049}" type="datetime1">
              <a:rPr lang="en-US" smtClean="0"/>
              <a:t>25-Feb-24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5AE75-8CAB-FF09-A6D7-C009BD137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85E8C-DE5A-ADE7-1A49-A13FCB7F0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BD0C-4C0F-4ECC-98E7-E53F9EE74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6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9BB62-DE1C-B557-26DC-6211B4058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32787D-CD7F-C861-362A-C9D0D3CECC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627989-ACA5-B244-ACB9-FE7BBD404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04AA6-A347-1127-F5F7-3195E3C41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68F7-4244-48DC-AC0C-CE8BC8ADA137}" type="datetime1">
              <a:rPr lang="en-US" smtClean="0"/>
              <a:t>25-Feb-24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DD7EB-9D39-303C-FDE1-B5FCABF21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5C24F-4BBC-660C-834D-761806A55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BD0C-4C0F-4ECC-98E7-E53F9EE74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16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55519F-CAE8-F0AA-A23E-B5A3F06A9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C89C7-4274-3147-E079-68A68EE61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D8CE1-71A5-B8C6-982C-2A1081ED1C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AA1F02-AA9C-465F-BF9E-78A9806E5F14}" type="datetime1">
              <a:rPr lang="en-US" smtClean="0"/>
              <a:t>25-Feb-24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C47F4-55C1-2C17-FD5C-1EF64CC758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419D1-5156-E4A3-B9AD-332EF194DD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DFBD0C-4C0F-4ECC-98E7-E53F9EE74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72722-A67D-2F4D-788E-4F93DAF73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7405"/>
            <a:ext cx="9144000" cy="165576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Setting up a Complete 5G Environment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Team_5g_cela_xhelo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CBBDB-0326-1400-3CE7-41FFB04136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Kejdjon Cela                </a:t>
            </a:r>
            <a:r>
              <a:rPr lang="en-US" dirty="0" err="1"/>
              <a:t>Mariglen</a:t>
            </a:r>
            <a:r>
              <a:rPr lang="en-US" dirty="0"/>
              <a:t> </a:t>
            </a:r>
            <a:r>
              <a:rPr lang="en-US" dirty="0" err="1"/>
              <a:t>Xhelo</a:t>
            </a:r>
            <a:endParaRPr lang="en-US" dirty="0"/>
          </a:p>
          <a:p>
            <a:r>
              <a:rPr lang="en-US" dirty="0"/>
              <a:t>1439829                           1439887</a:t>
            </a:r>
          </a:p>
          <a:p>
            <a:endParaRPr lang="en-US" dirty="0"/>
          </a:p>
          <a:p>
            <a:r>
              <a:rPr lang="en-US" dirty="0"/>
              <a:t>Evaluated by: </a:t>
            </a:r>
            <a:r>
              <a:rPr lang="de-DE" dirty="0"/>
              <a:t>Prof. Dr.Armin Lehmann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3CFFF-85A9-3334-E17D-EE9466F3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BD0C-4C0F-4ECC-98E7-E53F9EE74766}" type="slidenum">
              <a:rPr lang="en-US" smtClean="0"/>
              <a:t>1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E9173B-1EFD-E49E-757C-D17F3CEDB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098" y="294713"/>
            <a:ext cx="332422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67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675C1-52C8-2595-5AFF-266DA1A0A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BBFEC-A980-1D1E-2629-B73BCA5B5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Successful 5G setup environment</a:t>
            </a:r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Precise configuration and continuous operation</a:t>
            </a:r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Valuable platform for research and development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E9A8B-76CB-4D31-CC1C-75C1C84AF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BD0C-4C0F-4ECC-98E7-E53F9EE747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15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8C42B-B76B-3821-E63D-710A9482D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0435"/>
            <a:ext cx="10515600" cy="35265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AEB91-8FC8-6876-2E66-D68DDC9AA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BD0C-4C0F-4ECC-98E7-E53F9EE747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23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8355-D102-F218-A81A-F104D1F73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9884A-DDE6-981F-509F-07871B383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3078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dirty="0"/>
              <a:t>System and Network of VMs</a:t>
            </a:r>
          </a:p>
          <a:p>
            <a:pPr>
              <a:lnSpc>
                <a:spcPct val="150000"/>
              </a:lnSpc>
            </a:pPr>
            <a:r>
              <a:rPr lang="en-US" dirty="0"/>
              <a:t>Simulation Environment</a:t>
            </a:r>
          </a:p>
          <a:p>
            <a:pPr>
              <a:lnSpc>
                <a:spcPct val="150000"/>
              </a:lnSpc>
            </a:pPr>
            <a:r>
              <a:rPr lang="en-US" dirty="0"/>
              <a:t>Registration of Users</a:t>
            </a:r>
          </a:p>
          <a:p>
            <a:pPr>
              <a:lnSpc>
                <a:spcPct val="150000"/>
              </a:lnSpc>
            </a:pPr>
            <a:r>
              <a:rPr lang="en-US" dirty="0"/>
              <a:t>Start </a:t>
            </a:r>
            <a:r>
              <a:rPr lang="en-US" dirty="0" err="1"/>
              <a:t>gNB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Start UE</a:t>
            </a:r>
          </a:p>
          <a:p>
            <a:pPr>
              <a:lnSpc>
                <a:spcPct val="150000"/>
              </a:lnSpc>
            </a:pPr>
            <a:r>
              <a:rPr lang="en-US" dirty="0"/>
              <a:t>Test Ping google.com</a:t>
            </a:r>
          </a:p>
          <a:p>
            <a:pPr>
              <a:lnSpc>
                <a:spcPct val="150000"/>
              </a:lnSpc>
            </a:pPr>
            <a:r>
              <a:rPr lang="en-US" dirty="0"/>
              <a:t>Conclusion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564AFD-FBC0-BE71-D2A8-5317CB6D1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BD0C-4C0F-4ECC-98E7-E53F9EE747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22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6964-9CB5-1753-0E41-DF4D6B50C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2366"/>
            <a:ext cx="10515600" cy="1086678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Introduction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0E782-BDC4-144E-8701-697509277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174" y="1166192"/>
            <a:ext cx="10515600" cy="53936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F515FD-6C0E-132A-BB4E-3B964E88F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BD0C-4C0F-4ECC-98E7-E53F9EE74766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61E8F10-F750-04C3-3F28-5D21398E3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052" y="1522689"/>
            <a:ext cx="8729060" cy="511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204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A3AFD-B484-98A1-7DD1-E670ED1C5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/>
              <a:t>      	System and Network of VMs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AA6515-E91E-CBA1-D211-A1548BD6B39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63665"/>
            <a:ext cx="5181600" cy="4075258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2896765-0467-1909-8239-FD02B71855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963665"/>
            <a:ext cx="5181600" cy="4075258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5DE2D30-7890-26F1-F9FB-853994BC9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BD0C-4C0F-4ECC-98E7-E53F9EE747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40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DECF7-8632-6DCD-78D4-73965AA29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Simulation Environment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BA1DC84-1FF0-5499-D993-F02281475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BD0C-4C0F-4ECC-98E7-E53F9EE74766}" type="slidenum">
              <a:rPr lang="en-US" smtClean="0"/>
              <a:t>5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2748AD6-F54C-1AC7-7987-7A2559FD75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5540" y="1825625"/>
            <a:ext cx="920092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646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3B641-D1DF-39C0-57FF-F756F0B33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Registration of Users</a:t>
            </a:r>
          </a:p>
        </p:txBody>
      </p:sp>
      <p:pic>
        <p:nvPicPr>
          <p:cNvPr id="4" name="Content Placeholder 3" descr="A screenshot of a computer">
            <a:extLst>
              <a:ext uri="{FF2B5EF4-FFF2-40B4-BE49-F238E27FC236}">
                <a16:creationId xmlns:a16="http://schemas.microsoft.com/office/drawing/2014/main" id="{B0821CC2-0A18-63BB-8B2A-1A64C1081D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46180"/>
            <a:ext cx="5181600" cy="3310228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1A1E83D-644A-ADCC-DAC3-A9A2D00DFD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346180"/>
            <a:ext cx="5181600" cy="331022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2631F-84E5-EB0E-0AA3-1DE80905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BD0C-4C0F-4ECC-98E7-E53F9EE747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38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72D35-8113-3B61-B39A-D900AB559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Start </a:t>
            </a:r>
            <a:r>
              <a:rPr lang="en-US" sz="3600" dirty="0" err="1"/>
              <a:t>gNB</a:t>
            </a:r>
            <a:endParaRPr lang="en-US" sz="36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2BAD669-5CD6-2D92-B34F-5605FABDCB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0360" y="1825625"/>
            <a:ext cx="6811279" cy="4351338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8BB4A4E-82BE-62DA-7659-A1B51E3FE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BD0C-4C0F-4ECC-98E7-E53F9EE747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47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5A2B7-CC20-D87E-29F9-AAE2EA38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Start UE</a:t>
            </a:r>
            <a:r>
              <a:rPr lang="en-US" sz="2800" dirty="0"/>
              <a:t>0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FD1BA5-81E9-7F86-2111-215795BDA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BD0C-4C0F-4ECC-98E7-E53F9EE74766}" type="slidenum">
              <a:rPr lang="en-US" smtClean="0"/>
              <a:t>8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FB2D684-E0D5-0DBA-F183-DDEB3096D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0360" y="1825625"/>
            <a:ext cx="68112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717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A3496-D7B8-23BB-1209-72E7CDC5B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Test Ping google.com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9D50E-ADFE-C7EE-DEB6-B6B19FC5A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BD0C-4C0F-4ECC-98E7-E53F9EE74766}" type="slidenum">
              <a:rPr lang="en-US" smtClean="0"/>
              <a:t>9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8F93D5C-E806-DBFB-F8D8-B06DBCE39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7487" y="1991519"/>
            <a:ext cx="667702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870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2093</TotalTime>
  <Words>104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Office Theme</vt:lpstr>
      <vt:lpstr>Setting up a Complete 5G Environment Team_5g_cela_xhelo</vt:lpstr>
      <vt:lpstr>Agenda</vt:lpstr>
      <vt:lpstr>Introduction </vt:lpstr>
      <vt:lpstr>       System and Network of VMs</vt:lpstr>
      <vt:lpstr>Simulation Environment</vt:lpstr>
      <vt:lpstr>Registration of Users</vt:lpstr>
      <vt:lpstr>Start gNB</vt:lpstr>
      <vt:lpstr>Start UE0</vt:lpstr>
      <vt:lpstr>Test Ping google.com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Self-organization of Gel Networks Formed by Block Copolymer Stars</dc:title>
  <dc:creator>Kejdjon Cela</dc:creator>
  <cp:lastModifiedBy>geni geni</cp:lastModifiedBy>
  <cp:revision>15</cp:revision>
  <dcterms:created xsi:type="dcterms:W3CDTF">2024-01-14T12:27:24Z</dcterms:created>
  <dcterms:modified xsi:type="dcterms:W3CDTF">2024-02-25T11:02:12Z</dcterms:modified>
</cp:coreProperties>
</file>