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78" r:id="rId5"/>
    <p:sldId id="284" r:id="rId6"/>
    <p:sldId id="282"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C7CD0-1CCC-4EBD-A843-19879AECFA07}" v="4" dt="2022-03-16T01:16:21.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19" autoAdjust="0"/>
  </p:normalViewPr>
  <p:slideViewPr>
    <p:cSldViewPr snapToGrid="0">
      <p:cViewPr>
        <p:scale>
          <a:sx n="71" d="100"/>
          <a:sy n="71" d="100"/>
        </p:scale>
        <p:origin x="638"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ji neri" userId="a1cb4b97f3e4fc44" providerId="LiveId" clId="{91AC7CD0-1CCC-4EBD-A843-19879AECFA07}"/>
    <pc:docChg chg="undo custSel addSld delSld modSld sldOrd">
      <pc:chgData name="keji neri" userId="a1cb4b97f3e4fc44" providerId="LiveId" clId="{91AC7CD0-1CCC-4EBD-A843-19879AECFA07}" dt="2022-03-16T01:19:27.039" v="102" actId="1076"/>
      <pc:docMkLst>
        <pc:docMk/>
      </pc:docMkLst>
      <pc:sldChg chg="modSp mod">
        <pc:chgData name="keji neri" userId="a1cb4b97f3e4fc44" providerId="LiveId" clId="{91AC7CD0-1CCC-4EBD-A843-19879AECFA07}" dt="2022-03-14T16:03:53.238" v="0" actId="1076"/>
        <pc:sldMkLst>
          <pc:docMk/>
          <pc:sldMk cId="4167884232" sldId="278"/>
        </pc:sldMkLst>
        <pc:picChg chg="mod">
          <ac:chgData name="keji neri" userId="a1cb4b97f3e4fc44" providerId="LiveId" clId="{91AC7CD0-1CCC-4EBD-A843-19879AECFA07}" dt="2022-03-14T16:03:53.238" v="0" actId="1076"/>
          <ac:picMkLst>
            <pc:docMk/>
            <pc:sldMk cId="4167884232" sldId="278"/>
            <ac:picMk id="5" creationId="{F8A1C807-B9AD-4C9B-BF9F-60F03428998E}"/>
          </ac:picMkLst>
        </pc:picChg>
      </pc:sldChg>
      <pc:sldChg chg="delSp modSp del mod">
        <pc:chgData name="keji neri" userId="a1cb4b97f3e4fc44" providerId="LiveId" clId="{91AC7CD0-1CCC-4EBD-A843-19879AECFA07}" dt="2022-03-15T10:00:27.410" v="10" actId="47"/>
        <pc:sldMkLst>
          <pc:docMk/>
          <pc:sldMk cId="3220235682" sldId="279"/>
        </pc:sldMkLst>
        <pc:spChg chg="mod">
          <ac:chgData name="keji neri" userId="a1cb4b97f3e4fc44" providerId="LiveId" clId="{91AC7CD0-1CCC-4EBD-A843-19879AECFA07}" dt="2022-03-15T10:00:17.557" v="8" actId="1076"/>
          <ac:spMkLst>
            <pc:docMk/>
            <pc:sldMk cId="3220235682" sldId="279"/>
            <ac:spMk id="2" creationId="{89559F60-4CE1-4E2F-86EA-1B60679F1F4A}"/>
          </ac:spMkLst>
        </pc:spChg>
        <pc:spChg chg="mod">
          <ac:chgData name="keji neri" userId="a1cb4b97f3e4fc44" providerId="LiveId" clId="{91AC7CD0-1CCC-4EBD-A843-19879AECFA07}" dt="2022-03-15T10:00:04.280" v="3" actId="14100"/>
          <ac:spMkLst>
            <pc:docMk/>
            <pc:sldMk cId="3220235682" sldId="279"/>
            <ac:spMk id="24" creationId="{F260476B-CCA6-412B-A9C5-399C34AE6F05}"/>
          </ac:spMkLst>
        </pc:spChg>
        <pc:picChg chg="del">
          <ac:chgData name="keji neri" userId="a1cb4b97f3e4fc44" providerId="LiveId" clId="{91AC7CD0-1CCC-4EBD-A843-19879AECFA07}" dt="2022-03-15T09:59:54.378" v="2" actId="478"/>
          <ac:picMkLst>
            <pc:docMk/>
            <pc:sldMk cId="3220235682" sldId="279"/>
            <ac:picMk id="3" creationId="{72B2D6DE-C9B5-4678-91EF-77E85F2350DA}"/>
          </ac:picMkLst>
        </pc:picChg>
      </pc:sldChg>
      <pc:sldChg chg="del">
        <pc:chgData name="keji neri" userId="a1cb4b97f3e4fc44" providerId="LiveId" clId="{91AC7CD0-1CCC-4EBD-A843-19879AECFA07}" dt="2022-03-15T11:10:18.925" v="13" actId="47"/>
        <pc:sldMkLst>
          <pc:docMk/>
          <pc:sldMk cId="1480539642" sldId="280"/>
        </pc:sldMkLst>
      </pc:sldChg>
      <pc:sldChg chg="del">
        <pc:chgData name="keji neri" userId="a1cb4b97f3e4fc44" providerId="LiveId" clId="{91AC7CD0-1CCC-4EBD-A843-19879AECFA07}" dt="2022-03-15T11:11:28.790" v="17" actId="47"/>
        <pc:sldMkLst>
          <pc:docMk/>
          <pc:sldMk cId="1655229236" sldId="281"/>
        </pc:sldMkLst>
      </pc:sldChg>
      <pc:sldChg chg="modSp mod ord">
        <pc:chgData name="keji neri" userId="a1cb4b97f3e4fc44" providerId="LiveId" clId="{91AC7CD0-1CCC-4EBD-A843-19879AECFA07}" dt="2022-03-16T01:19:26.770" v="101" actId="20577"/>
        <pc:sldMkLst>
          <pc:docMk/>
          <pc:sldMk cId="1159853090" sldId="282"/>
        </pc:sldMkLst>
        <pc:spChg chg="mod">
          <ac:chgData name="keji neri" userId="a1cb4b97f3e4fc44" providerId="LiveId" clId="{91AC7CD0-1CCC-4EBD-A843-19879AECFA07}" dt="2022-03-16T01:19:26.770" v="101" actId="20577"/>
          <ac:spMkLst>
            <pc:docMk/>
            <pc:sldMk cId="1159853090" sldId="282"/>
            <ac:spMk id="3" creationId="{34405C1D-496B-47F8-B47A-F092802F1D91}"/>
          </ac:spMkLst>
        </pc:spChg>
      </pc:sldChg>
      <pc:sldChg chg="del">
        <pc:chgData name="keji neri" userId="a1cb4b97f3e4fc44" providerId="LiveId" clId="{91AC7CD0-1CCC-4EBD-A843-19879AECFA07}" dt="2022-03-15T11:11:24.742" v="16" actId="47"/>
        <pc:sldMkLst>
          <pc:docMk/>
          <pc:sldMk cId="3568719657" sldId="283"/>
        </pc:sldMkLst>
      </pc:sldChg>
      <pc:sldChg chg="addSp delSp modSp new mod">
        <pc:chgData name="keji neri" userId="a1cb4b97f3e4fc44" providerId="LiveId" clId="{91AC7CD0-1CCC-4EBD-A843-19879AECFA07}" dt="2022-03-15T10:00:24.032" v="9"/>
        <pc:sldMkLst>
          <pc:docMk/>
          <pc:sldMk cId="372524992" sldId="284"/>
        </pc:sldMkLst>
        <pc:spChg chg="mod">
          <ac:chgData name="keji neri" userId="a1cb4b97f3e4fc44" providerId="LiveId" clId="{91AC7CD0-1CCC-4EBD-A843-19879AECFA07}" dt="2022-03-15T10:00:24.032" v="9"/>
          <ac:spMkLst>
            <pc:docMk/>
            <pc:sldMk cId="372524992" sldId="284"/>
            <ac:spMk id="2" creationId="{3A019BEE-5B7A-4252-AA85-7C3194FBC1D5}"/>
          </ac:spMkLst>
        </pc:spChg>
        <pc:spChg chg="del">
          <ac:chgData name="keji neri" userId="a1cb4b97f3e4fc44" providerId="LiveId" clId="{91AC7CD0-1CCC-4EBD-A843-19879AECFA07}" dt="2022-03-15T10:00:08.538" v="4"/>
          <ac:spMkLst>
            <pc:docMk/>
            <pc:sldMk cId="372524992" sldId="284"/>
            <ac:spMk id="3" creationId="{43ADA121-892F-4FC2-A905-9B0054E5BE13}"/>
          </ac:spMkLst>
        </pc:spChg>
        <pc:spChg chg="add mod">
          <ac:chgData name="keji neri" userId="a1cb4b97f3e4fc44" providerId="LiveId" clId="{91AC7CD0-1CCC-4EBD-A843-19879AECFA07}" dt="2022-03-15T10:00:08.964" v="5" actId="27636"/>
          <ac:spMkLst>
            <pc:docMk/>
            <pc:sldMk cId="372524992" sldId="284"/>
            <ac:spMk id="4" creationId="{9AA53FD0-73BD-41ED-8DD4-E8FC8D7205A0}"/>
          </ac:spMkLst>
        </pc:spChg>
      </pc:sldChg>
      <pc:sldChg chg="addSp delSp modSp new mod">
        <pc:chgData name="keji neri" userId="a1cb4b97f3e4fc44" providerId="LiveId" clId="{91AC7CD0-1CCC-4EBD-A843-19879AECFA07}" dt="2022-03-16T01:19:27.039" v="102" actId="1076"/>
        <pc:sldMkLst>
          <pc:docMk/>
          <pc:sldMk cId="2824461122" sldId="285"/>
        </pc:sldMkLst>
        <pc:spChg chg="mod">
          <ac:chgData name="keji neri" userId="a1cb4b97f3e4fc44" providerId="LiveId" clId="{91AC7CD0-1CCC-4EBD-A843-19879AECFA07}" dt="2022-03-15T11:14:39.627" v="40" actId="20577"/>
          <ac:spMkLst>
            <pc:docMk/>
            <pc:sldMk cId="2824461122" sldId="285"/>
            <ac:spMk id="2" creationId="{8644AE3F-99ED-43E5-8348-8EF84FDCA649}"/>
          </ac:spMkLst>
        </pc:spChg>
        <pc:spChg chg="del">
          <ac:chgData name="keji neri" userId="a1cb4b97f3e4fc44" providerId="LiveId" clId="{91AC7CD0-1CCC-4EBD-A843-19879AECFA07}" dt="2022-03-15T11:15:39.165" v="41" actId="22"/>
          <ac:spMkLst>
            <pc:docMk/>
            <pc:sldMk cId="2824461122" sldId="285"/>
            <ac:spMk id="3" creationId="{7F22A855-C7CA-4074-98EF-6975BBBAF0FB}"/>
          </ac:spMkLst>
        </pc:spChg>
        <pc:spChg chg="add del mod">
          <ac:chgData name="keji neri" userId="a1cb4b97f3e4fc44" providerId="LiveId" clId="{91AC7CD0-1CCC-4EBD-A843-19879AECFA07}" dt="2022-03-16T01:16:22.504" v="56" actId="22"/>
          <ac:spMkLst>
            <pc:docMk/>
            <pc:sldMk cId="2824461122" sldId="285"/>
            <ac:spMk id="7" creationId="{95B129DF-441A-436C-982D-DEC8B38D3875}"/>
          </ac:spMkLst>
        </pc:spChg>
        <pc:spChg chg="add del mod">
          <ac:chgData name="keji neri" userId="a1cb4b97f3e4fc44" providerId="LiveId" clId="{91AC7CD0-1CCC-4EBD-A843-19879AECFA07}" dt="2022-03-16T01:16:42.653" v="58" actId="22"/>
          <ac:spMkLst>
            <pc:docMk/>
            <pc:sldMk cId="2824461122" sldId="285"/>
            <ac:spMk id="11" creationId="{5852E60A-6852-435F-828F-394C26FD65C8}"/>
          </ac:spMkLst>
        </pc:spChg>
        <pc:picChg chg="add del mod ord modCrop">
          <ac:chgData name="keji neri" userId="a1cb4b97f3e4fc44" providerId="LiveId" clId="{91AC7CD0-1CCC-4EBD-A843-19879AECFA07}" dt="2022-03-16T01:12:41.601" v="48" actId="478"/>
          <ac:picMkLst>
            <pc:docMk/>
            <pc:sldMk cId="2824461122" sldId="285"/>
            <ac:picMk id="5" creationId="{DE86516A-7220-4B56-9EE1-CE7BF4C974AC}"/>
          </ac:picMkLst>
        </pc:picChg>
        <pc:picChg chg="add del mod ord">
          <ac:chgData name="keji neri" userId="a1cb4b97f3e4fc44" providerId="LiveId" clId="{91AC7CD0-1CCC-4EBD-A843-19879AECFA07}" dt="2022-03-16T01:16:29.055" v="57" actId="478"/>
          <ac:picMkLst>
            <pc:docMk/>
            <pc:sldMk cId="2824461122" sldId="285"/>
            <ac:picMk id="9" creationId="{0F37CD1F-458A-4B25-9E36-15BB78369ECA}"/>
          </ac:picMkLst>
        </pc:picChg>
        <pc:picChg chg="add mod ord">
          <ac:chgData name="keji neri" userId="a1cb4b97f3e4fc44" providerId="LiveId" clId="{91AC7CD0-1CCC-4EBD-A843-19879AECFA07}" dt="2022-03-16T01:19:27.039" v="102" actId="1076"/>
          <ac:picMkLst>
            <pc:docMk/>
            <pc:sldMk cId="2824461122" sldId="285"/>
            <ac:picMk id="13" creationId="{66320915-A548-4B2B-A25F-5446F808BB54}"/>
          </ac:picMkLst>
        </pc:picChg>
      </pc:sldChg>
      <pc:sldChg chg="new del">
        <pc:chgData name="keji neri" userId="a1cb4b97f3e4fc44" providerId="LiveId" clId="{91AC7CD0-1CCC-4EBD-A843-19879AECFA07}" dt="2022-03-15T10:03:38.565" v="12" actId="47"/>
        <pc:sldMkLst>
          <pc:docMk/>
          <pc:sldMk cId="344746486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Specker Sequences and their relevance to Proof Mining </a:t>
            </a:r>
          </a:p>
        </p:txBody>
      </p:sp>
      <p:pic>
        <p:nvPicPr>
          <p:cNvPr id="1028" name="Picture 4" descr="Ernst Specker - Wikipedia">
            <a:extLst>
              <a:ext uri="{FF2B5EF4-FFF2-40B4-BE49-F238E27FC236}">
                <a16:creationId xmlns:a16="http://schemas.microsoft.com/office/drawing/2014/main" id="{0E97AE62-F66D-40F7-BB7F-707515FA5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33350"/>
            <a:ext cx="26479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9BEE-5B7A-4252-AA85-7C3194FBC1D5}"/>
              </a:ext>
            </a:extLst>
          </p:cNvPr>
          <p:cNvSpPr>
            <a:spLocks noGrp="1"/>
          </p:cNvSpPr>
          <p:nvPr>
            <p:ph type="title"/>
          </p:nvPr>
        </p:nvSpPr>
        <p:spPr/>
        <p:txBody>
          <a:bodyPr/>
          <a:lstStyle/>
          <a:p>
            <a:r>
              <a:rPr lang="en-US" sz="4800" dirty="0"/>
              <a:t>What is a Specker sequence </a:t>
            </a:r>
            <a:endParaRPr lang="en-GB" dirty="0"/>
          </a:p>
        </p:txBody>
      </p:sp>
      <p:sp>
        <p:nvSpPr>
          <p:cNvPr id="4" name="Content Placeholder 2">
            <a:extLst>
              <a:ext uri="{FF2B5EF4-FFF2-40B4-BE49-F238E27FC236}">
                <a16:creationId xmlns:a16="http://schemas.microsoft.com/office/drawing/2014/main" id="{9AA53FD0-73BD-41ED-8DD4-E8FC8D7205A0}"/>
              </a:ext>
            </a:extLst>
          </p:cNvPr>
          <p:cNvSpPr>
            <a:spLocks noGrp="1"/>
          </p:cNvSpPr>
          <p:nvPr>
            <p:ph idx="1"/>
          </p:nvPr>
        </p:nvSpPr>
        <p:spPr>
          <a:xfrm>
            <a:off x="914400" y="2076450"/>
            <a:ext cx="10353675" cy="3714750"/>
          </a:xfrm>
        </p:spPr>
        <p:txBody>
          <a:bodyPr anchor="t">
            <a:normAutofit/>
          </a:bodyPr>
          <a:lstStyle/>
          <a:p>
            <a:pPr marL="36900" lvl="0" indent="0">
              <a:buNone/>
            </a:pPr>
            <a:endParaRPr lang="en-US" sz="2400" dirty="0"/>
          </a:p>
          <a:p>
            <a:r>
              <a:rPr lang="en-US" sz="2400" dirty="0"/>
              <a:t>The Standard definition of Specker sequences, found in computable analysis, is a monotone sequences of converging computable numbers whose limit is not computable</a:t>
            </a:r>
          </a:p>
          <a:p>
            <a:r>
              <a:rPr lang="en-US" sz="2400" dirty="0"/>
              <a:t>The first construction of such a sequence was by Specker in 1949 and was used to demonstrate that the field of computable numbers did not satisfy the least upper bound property </a:t>
            </a:r>
          </a:p>
        </p:txBody>
      </p:sp>
    </p:spTree>
    <p:extLst>
      <p:ext uri="{BB962C8B-B14F-4D97-AF65-F5344CB8AC3E}">
        <p14:creationId xmlns:p14="http://schemas.microsoft.com/office/powerpoint/2010/main" val="37252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32BA-8DAA-4634-93F5-09BC2C612873}"/>
              </a:ext>
            </a:extLst>
          </p:cNvPr>
          <p:cNvSpPr>
            <a:spLocks noGrp="1"/>
          </p:cNvSpPr>
          <p:nvPr>
            <p:ph type="title"/>
          </p:nvPr>
        </p:nvSpPr>
        <p:spPr/>
        <p:txBody>
          <a:bodyPr/>
          <a:lstStyle/>
          <a:p>
            <a:r>
              <a:rPr lang="en-GB" dirty="0"/>
              <a:t>New definition of Specker sequences</a:t>
            </a:r>
          </a:p>
        </p:txBody>
      </p:sp>
      <p:sp>
        <p:nvSpPr>
          <p:cNvPr id="3" name="Content Placeholder 2">
            <a:extLst>
              <a:ext uri="{FF2B5EF4-FFF2-40B4-BE49-F238E27FC236}">
                <a16:creationId xmlns:a16="http://schemas.microsoft.com/office/drawing/2014/main" id="{34405C1D-496B-47F8-B47A-F092802F1D91}"/>
              </a:ext>
            </a:extLst>
          </p:cNvPr>
          <p:cNvSpPr>
            <a:spLocks noGrp="1"/>
          </p:cNvSpPr>
          <p:nvPr>
            <p:ph idx="1"/>
          </p:nvPr>
        </p:nvSpPr>
        <p:spPr/>
        <p:txBody>
          <a:bodyPr/>
          <a:lstStyle/>
          <a:p>
            <a:r>
              <a:rPr lang="en-GB" dirty="0"/>
              <a:t>Since the property of Specker’s original sequence that was useful to us was the fact that the sequence didn’t have a computable rate of convergence. In the context of Proof Mining we shall call any sequence of converging computable numbers, without a computable rate of convergence, a Specker sequence.</a:t>
            </a:r>
          </a:p>
          <a:p>
            <a:r>
              <a:rPr lang="en-GB" dirty="0"/>
              <a:t>This relaxation of the original definition therefore allows for the existence of sequences of computable numbers converging to computable limits to be Specker and we shall see that this can actually happen!</a:t>
            </a:r>
          </a:p>
          <a:p>
            <a:pPr marL="36900" indent="0">
              <a:buNone/>
            </a:pPr>
            <a:endParaRPr lang="en-GB" dirty="0"/>
          </a:p>
          <a:p>
            <a:pPr marL="36900" indent="0">
              <a:buNone/>
            </a:pPr>
            <a:endParaRPr lang="en-GB" dirty="0"/>
          </a:p>
        </p:txBody>
      </p:sp>
    </p:spTree>
    <p:extLst>
      <p:ext uri="{BB962C8B-B14F-4D97-AF65-F5344CB8AC3E}">
        <p14:creationId xmlns:p14="http://schemas.microsoft.com/office/powerpoint/2010/main" val="11598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AE3F-99ED-43E5-8348-8EF84FDCA649}"/>
              </a:ext>
            </a:extLst>
          </p:cNvPr>
          <p:cNvSpPr>
            <a:spLocks noGrp="1"/>
          </p:cNvSpPr>
          <p:nvPr>
            <p:ph type="title"/>
          </p:nvPr>
        </p:nvSpPr>
        <p:spPr/>
        <p:txBody>
          <a:bodyPr/>
          <a:lstStyle/>
          <a:p>
            <a:r>
              <a:rPr lang="en-GB" dirty="0"/>
              <a:t>Rate of Metastability </a:t>
            </a:r>
          </a:p>
        </p:txBody>
      </p:sp>
      <p:pic>
        <p:nvPicPr>
          <p:cNvPr id="13" name="Content Placeholder 12">
            <a:extLst>
              <a:ext uri="{FF2B5EF4-FFF2-40B4-BE49-F238E27FC236}">
                <a16:creationId xmlns:a16="http://schemas.microsoft.com/office/drawing/2014/main" id="{66320915-A548-4B2B-A25F-5446F808BB54}"/>
              </a:ext>
            </a:extLst>
          </p:cNvPr>
          <p:cNvPicPr>
            <a:picLocks noGrp="1" noChangeAspect="1"/>
          </p:cNvPicPr>
          <p:nvPr>
            <p:ph idx="1"/>
          </p:nvPr>
        </p:nvPicPr>
        <p:blipFill>
          <a:blip r:embed="rId2"/>
          <a:stretch>
            <a:fillRect/>
          </a:stretch>
        </p:blipFill>
        <p:spPr>
          <a:xfrm>
            <a:off x="3010814" y="2076450"/>
            <a:ext cx="6160846" cy="3714750"/>
          </a:xfrm>
        </p:spPr>
      </p:pic>
    </p:spTree>
    <p:extLst>
      <p:ext uri="{BB962C8B-B14F-4D97-AF65-F5344CB8AC3E}">
        <p14:creationId xmlns:p14="http://schemas.microsoft.com/office/powerpoint/2010/main" val="2824461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{AA485F05-329B-4247-9A06-E27A386772C0}tf55705232_win32</Template>
  <TotalTime>2110</TotalTime>
  <Words>163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Goudy Old Style</vt:lpstr>
      <vt:lpstr>Wingdings 2</vt:lpstr>
      <vt:lpstr>SlateVTI</vt:lpstr>
      <vt:lpstr>Specker Sequences and their relevance to Proof Mining </vt:lpstr>
      <vt:lpstr>What is a Specker sequence </vt:lpstr>
      <vt:lpstr>New definition of Specker sequences</vt:lpstr>
      <vt:lpstr>Rate of Metastability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Specker Sequences and their relevance to Proof Mining </dc:title>
  <dc:creator>keji neri</dc:creator>
  <cp:lastModifiedBy>keji neri</cp:lastModifiedBy>
  <cp:revision>1</cp:revision>
  <dcterms:created xsi:type="dcterms:W3CDTF">2022-03-08T11:09:31Z</dcterms:created>
  <dcterms:modified xsi:type="dcterms:W3CDTF">2022-03-16T01:19:29Z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