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Objects="1">
      <p:cViewPr>
        <p:scale>
          <a:sx n="90" d="100"/>
          <a:sy n="90" d="100"/>
        </p:scale>
        <p:origin x="6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DBCE3C4-E4FF-4A4E-8CC7-6756D45817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A421B7-2C0A-444E-AB67-0EC9577C7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716840-B636-4085-A2AA-4128B965F8CB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DCE6E9-0962-42D7-B51D-C2181C7B3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85FB7B-5C39-4FFC-8CBE-4218D8CFF3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3D12A24-E203-4067-962A-0FA4793AEB86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9F34CE9-35E6-4422-96EF-65FD4DDDE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84411C-5A8E-457C-A44A-7886CBBAFD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CF77C-9A62-4620-AF0E-5599ED92284C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93B62820-C026-4BF3-A1D5-2A803FD26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D8F43C4-37C5-4FE0-B423-02C4350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E9C9D7-B05D-4C04-87B2-4D14083D5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412648-46DB-4A8C-93F0-622D58D4A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3E0C49-90AF-409B-BE83-889A49734FFD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9CABEDE-F84A-46B9-A96D-04F682F3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8753982-D6CC-49BE-A863-6A054A8824F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73AA64C-477C-4E4A-87A5-E993C6EF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2ED19CE-21F1-473A-862B-7E488AAE877F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CC45C28-8DD6-4EAA-8B1A-469EBDDC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07848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B2CC27E-7637-4702-9C93-49F048DC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335A03-ECB2-418E-B133-8C1CD2CD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DE7DD83-3104-4D16-AA56-8EAEE06DB82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24E7736-2AD5-4AFE-82A2-7997F2B2EEF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53243DD-36AD-47EB-9FF7-6FABAB56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41640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8529BF4-92AD-4F1C-9636-805452A7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D7141F16-9741-4BEA-B83C-4A44C6021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5">
            <a:extLst>
              <a:ext uri="{FF2B5EF4-FFF2-40B4-BE49-F238E27FC236}">
                <a16:creationId xmlns:a16="http://schemas.microsoft.com/office/drawing/2014/main" id="{7B7AD45D-A3DB-4B20-9DAE-BB018FCAF857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73A86731-1369-413A-8086-951A0ACD9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16396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2F39C1-6F67-4AE0-86A1-20D2C56F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0AB6D6A-6FF9-4DD5-8928-6D7B34B0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E43DC41-2FB9-4487-A9B7-D501A1C95DF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F93BFC4C-03CE-4EDF-9B93-80DEA9D837F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57E2BFF-DB93-4F87-B583-5EE35E31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17291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6D7665-36B1-466F-8CC2-DAC211AA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E76FF1C-FF02-4BBD-9D17-F0DF7E8E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3EA098F-7AB9-46E3-969B-9AE865762C5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C35A32C0-554F-40BE-A1C3-48435E1A57E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4C0629F-767A-446B-BECB-BB119EDE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29460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2F6C5B35-C6FB-40B9-9DF3-5AB1F3B7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1D1ABF60-FC5F-4388-944D-DABDACD7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C33D9C2-C636-42BF-8B5F-C5101E2246B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5">
            <a:extLst>
              <a:ext uri="{FF2B5EF4-FFF2-40B4-BE49-F238E27FC236}">
                <a16:creationId xmlns:a16="http://schemas.microsoft.com/office/drawing/2014/main" id="{39EEA5B6-333C-49D0-B36C-F68FCA98B41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4AC7C60A-5208-4784-B364-4E99F27D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61750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3CC64B6B-704D-45EE-889A-8D001782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12A1FD62-E589-4CAA-8B48-063C98AE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5111C57-D104-4E06-99F5-7F3B49367B4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D72B39E4-D66C-4826-B942-4C7F8B00F32F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0E4C5B5-01AD-44DE-B34C-864CEFF60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98993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DAC33C4-EFB1-4413-ACEB-2A1C9980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1067509-91F0-4DC6-8491-833D2C35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BF46683-A279-462F-A500-D07BF055919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8FA61C62-05A1-497D-AFE9-3F19C72C854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FA4BE36A-D3EA-4AE9-BCAB-5E8E5D91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3079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81EFA3B-9D9D-4DEC-92A3-D02CA8CE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548884-995D-4506-A745-E7A4571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8B0462B-73F3-419E-BBB6-5B01D58E9A8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58DC28A8-8DAD-4C08-B1E6-E1C12F87731A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32783BD0-490B-4D86-8FE4-E4319703F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3261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748710A-0541-445D-8449-91E52FF8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25CF979-76B3-4F43-B23A-651EC0B2B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47E0B5B-31EE-46CD-8838-35EDD367699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B84D1A8-CA06-4201-BB9E-4D6FC0C6EF7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5DBEB9-98A6-430A-9284-3A7895398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66967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CE8C95A-AAF0-455F-A6D2-89F17D54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807D487-6CA8-4D73-90BE-02E8F919E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A739-780F-40BF-A09C-50E2624B2C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Konrad Kamil Janowski. Praca pod opieką Dr. Macieja Walczyńskiego.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37195-98DD-4DC6-8D6F-C98CCFE835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6692"/>
          <a:stretch>
            <a:fillRect/>
          </a:stretch>
        </p:blipFill>
        <p:spPr>
          <a:xfrm>
            <a:off x="76200" y="70065"/>
            <a:ext cx="4464496" cy="5400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50F2-AD5D-4E3C-8262-87421C80036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3600" dirty="0"/>
              <a:t>Narzędzie do detekcji i ekstrakcji zdarzeń akustycznych w materiale audio</a:t>
            </a:r>
            <a:endParaRPr lang="en-US" sz="3600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8F4F4-AE98-4BA0-AA39-112FF8E99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" y="2057400"/>
            <a:ext cx="8910638" cy="20085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8C27-1303-44EF-96B0-98F0C441B73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E179-9BFC-4AA6-9680-FE04529BD2A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Przedmiot pracy, motywacje. 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A7AE3C98-21F3-400C-92B2-8C799524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54DC0A3-5285-417E-ABFE-878A95FF9C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D0AB910-3CF3-4253-BF75-EDFBFFB67DD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3AAB03BB-0714-4E16-92B9-A68913C2812F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0" y="1844675"/>
            <a:ext cx="4284663" cy="43211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EAC510D2-16B1-4680-8B04-99854861DD5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32117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DC9EBB71-83E7-4950-A46A-CAD55EB5031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9728B5CF-E80F-4A60-BD00-DA152F15DD9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8928100" cy="5080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1F540415-9E39-46A1-8586-3E496238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75" y="1628775"/>
            <a:ext cx="4154488" cy="446405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052C34A6-0594-4C05-85E9-8F6D704F1A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0" y="1628775"/>
            <a:ext cx="4468813" cy="446405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55283B9B-4EB0-49BB-9C00-68EFC4F119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0BE58688-9B00-41CA-B6DC-7652C0836D7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36C109B5-CE24-47FA-89B9-5BAADA723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62CA3054-811B-4899-9C52-A4A7BBBC09C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6C2C7B06-2CB2-45AA-8B3E-1DDFF01C2B8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670D331-3B45-40D9-9791-16D8F30A62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7D1A1415-EE74-46E6-88D4-5F4BBC3E58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D84F91DB-1385-4B84-83A7-E82A9044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5888"/>
            <a:ext cx="3357563" cy="1319212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8431DB52-9681-4438-871B-FF908D2D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15888"/>
            <a:ext cx="5461000" cy="601027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8436" name="Symbol zastępczy tekstu 3">
            <a:extLst>
              <a:ext uri="{FF2B5EF4-FFF2-40B4-BE49-F238E27FC236}">
                <a16:creationId xmlns:a16="http://schemas.microsoft.com/office/drawing/2014/main" id="{DDDBFCE4-191D-451F-92F0-07F5B7E51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" y="1435100"/>
            <a:ext cx="3357563" cy="4691063"/>
          </a:xfrm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484A2EB7-9D3E-4509-99A5-FB406A1D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altLang="pl-PL"/>
          </a:p>
        </p:txBody>
      </p:sp>
      <p:sp>
        <p:nvSpPr>
          <p:cNvPr id="19459" name="Symbol zastępczy obrazu 2">
            <a:extLst>
              <a:ext uri="{FF2B5EF4-FFF2-40B4-BE49-F238E27FC236}">
                <a16:creationId xmlns:a16="http://schemas.microsoft.com/office/drawing/2014/main" id="{21BC784F-5BA2-4996-A7DB-589C716D5624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B8B2FF3C-883B-4A2A-86A3-6DD22543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altLang="pl-PL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prezentacja_v1_2017-03_pl-1</Template>
  <TotalTime>7</TotalTime>
  <Words>28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prezentacja_v1_2017-03_pl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kejzin</dc:creator>
  <cp:lastModifiedBy>kejzin</cp:lastModifiedBy>
  <cp:revision>2</cp:revision>
  <cp:lastPrinted>2017-02-27T13:04:03Z</cp:lastPrinted>
  <dcterms:created xsi:type="dcterms:W3CDTF">2019-01-30T11:46:06Z</dcterms:created>
  <dcterms:modified xsi:type="dcterms:W3CDTF">2019-01-30T11:53:25Z</dcterms:modified>
</cp:coreProperties>
</file>