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 snapToObjects="1">
      <p:cViewPr varScale="1">
        <p:scale>
          <a:sx n="81" d="100"/>
          <a:sy n="81" d="100"/>
        </p:scale>
        <p:origin x="92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9DBCE3C4-E4FF-4A4E-8CC7-6756D45817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3A421B7-2C0A-444E-AB67-0EC9577C75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8716840-B636-4085-A2AA-4128B965F8CB}" type="datetimeFigureOut">
              <a:rPr lang="pl-PL"/>
              <a:pPr>
                <a:defRPr/>
              </a:pPr>
              <a:t>30.01.2019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EDCE6E9-0962-42D7-B51D-C2181C7B39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685FB7B-5C39-4FFC-8CBE-4218D8CFF3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3D12A24-E203-4067-962A-0FA4793AEB86}" type="slidenum">
              <a:rPr lang="pl-PL" altLang="en-US"/>
              <a:pPr/>
              <a:t>‹#›</a:t>
            </a:fld>
            <a:endParaRPr lang="pl-P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29F34CE9-35E6-4422-96EF-65FD4DDDEC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484411C-5A8E-457C-A44A-7886CBBAFD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CF77C-9A62-4620-AF0E-5599ED92284C}" type="datetimeFigureOut">
              <a:rPr lang="pl-PL"/>
              <a:pPr>
                <a:defRPr/>
              </a:pPr>
              <a:t>30.01.2019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93B62820-C026-4BF3-A1D5-2A803FD267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4D8F43C4-37C5-4FE0-B423-02C435007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3E9C9D7-B05D-4C04-87B2-4D14083D5E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E412648-46DB-4A8C-93F0-622D58D4A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E13E0C49-90AF-409B-BE83-889A49734FFD}" type="slidenum">
              <a:rPr lang="pl-PL" altLang="en-US"/>
              <a:pPr/>
              <a:t>‹#›</a:t>
            </a:fld>
            <a:endParaRPr lang="pl-P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D9CABEDE-F84A-46B9-A96D-04F682F35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38753982-D6CC-49BE-A863-6A054A8824F6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Symbol zastępczy obrazu 4">
            <a:extLst>
              <a:ext uri="{FF2B5EF4-FFF2-40B4-BE49-F238E27FC236}">
                <a16:creationId xmlns:a16="http://schemas.microsoft.com/office/drawing/2014/main" id="{973AA64C-477C-4E4A-87A5-E993C6EF9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-3056" r="-542" b="2946"/>
          <a:stretch>
            <a:fillRect/>
          </a:stretch>
        </p:blipFill>
        <p:spPr bwMode="auto">
          <a:xfrm>
            <a:off x="1403350" y="5649913"/>
            <a:ext cx="1533525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F2ED19CE-21F1-473A-862B-7E488AAE877F}"/>
              </a:ext>
            </a:extLst>
          </p:cNvPr>
          <p:cNvSpPr/>
          <p:nvPr/>
        </p:nvSpPr>
        <p:spPr>
          <a:xfrm>
            <a:off x="4356100" y="5707063"/>
            <a:ext cx="4662488" cy="1035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CC45C28-8DD6-4EAA-8B1A-469EBDDC0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784850"/>
            <a:ext cx="414337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25947" y="1988840"/>
            <a:ext cx="8892103" cy="35283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25947" y="116632"/>
            <a:ext cx="8892103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2078489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B2CC27E-7637-4702-9C93-49F048DC5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6335A03-ECB2-418E-B133-8C1CD2CD3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DDE7DD83-3104-4D16-AA56-8EAEE06DB822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924E7736-2AD5-4AFE-82A2-7997F2B2EEF0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53243DD-36AD-47EB-9FF7-6FABAB562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009531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7504" y="116632"/>
            <a:ext cx="6369496" cy="600953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416406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58529BF4-92AD-4F1C-9636-805452A7E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Symbol zastępczy obrazu 4">
            <a:extLst>
              <a:ext uri="{FF2B5EF4-FFF2-40B4-BE49-F238E27FC236}">
                <a16:creationId xmlns:a16="http://schemas.microsoft.com/office/drawing/2014/main" id="{D7141F16-9741-4BEA-B83C-4A44C6021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-3056" r="-542" b="2946"/>
          <a:stretch>
            <a:fillRect/>
          </a:stretch>
        </p:blipFill>
        <p:spPr bwMode="auto">
          <a:xfrm>
            <a:off x="1403350" y="5649913"/>
            <a:ext cx="1533525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rostokąt 5">
            <a:extLst>
              <a:ext uri="{FF2B5EF4-FFF2-40B4-BE49-F238E27FC236}">
                <a16:creationId xmlns:a16="http://schemas.microsoft.com/office/drawing/2014/main" id="{7B7AD45D-A3DB-4B20-9DAE-BB018FCAF857}"/>
              </a:ext>
            </a:extLst>
          </p:cNvPr>
          <p:cNvSpPr/>
          <p:nvPr/>
        </p:nvSpPr>
        <p:spPr>
          <a:xfrm>
            <a:off x="4356100" y="5707063"/>
            <a:ext cx="4662488" cy="1035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73A86731-1369-413A-8086-951A0ACD9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784850"/>
            <a:ext cx="414337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07504" y="116632"/>
            <a:ext cx="4464496" cy="54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6163963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702F39C1-6F67-4AE0-86A1-20D2C56FF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00AB6D6A-6FF9-4DD5-8928-6D7B34B04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1E43DC41-2FB9-4487-A9B7-D501A1C95DF0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Prostokąt 5">
            <a:extLst>
              <a:ext uri="{FF2B5EF4-FFF2-40B4-BE49-F238E27FC236}">
                <a16:creationId xmlns:a16="http://schemas.microsoft.com/office/drawing/2014/main" id="{F93BFC4C-03CE-4EDF-9B93-80DEA9D837FC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11" name="Obraz 6">
            <a:extLst>
              <a:ext uri="{FF2B5EF4-FFF2-40B4-BE49-F238E27FC236}">
                <a16:creationId xmlns:a16="http://schemas.microsoft.com/office/drawing/2014/main" id="{E57E2BFF-DB93-4F87-B583-5EE35E312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7505" y="1556792"/>
            <a:ext cx="8910546" cy="453650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129753" y="44624"/>
            <a:ext cx="8910546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29753" y="548680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3172915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A06D7665-36B1-466F-8CC2-DAC211AA4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5E76FF1C-FF02-4BBD-9D17-F0DF7E8E0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33EA098F-7AB9-46E3-969B-9AE865762C5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10" name="Prostokąt 5">
            <a:extLst>
              <a:ext uri="{FF2B5EF4-FFF2-40B4-BE49-F238E27FC236}">
                <a16:creationId xmlns:a16="http://schemas.microsoft.com/office/drawing/2014/main" id="{C35A32C0-554F-40BE-A1C3-48435E1A57EE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11" name="Obraz 6">
            <a:extLst>
              <a:ext uri="{FF2B5EF4-FFF2-40B4-BE49-F238E27FC236}">
                <a16:creationId xmlns:a16="http://schemas.microsoft.com/office/drawing/2014/main" id="{E4C0629F-767A-446B-BECB-BB119EDE5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377" y="1844823"/>
            <a:ext cx="4283591" cy="43204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320481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107505" y="116632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107505" y="1120625"/>
            <a:ext cx="892899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1429460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2F6C5B35-C6FB-40B9-9DF3-5AB1F3B7B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1D1ABF60-FC5F-4388-944D-DABDACD7E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FC33D9C2-C636-42BF-8B5F-C5101E2246B3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8" name="Prostokąt 5">
            <a:extLst>
              <a:ext uri="{FF2B5EF4-FFF2-40B4-BE49-F238E27FC236}">
                <a16:creationId xmlns:a16="http://schemas.microsoft.com/office/drawing/2014/main" id="{39EEA5B6-333C-49D0-B36C-F68FCA98B413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9" name="Obraz 6">
            <a:extLst>
              <a:ext uri="{FF2B5EF4-FFF2-40B4-BE49-F238E27FC236}">
                <a16:creationId xmlns:a16="http://schemas.microsoft.com/office/drawing/2014/main" id="{4AC7C60A-5208-4784-B364-4E99F27D9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29753" y="1628801"/>
            <a:ext cx="4154215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572000" y="1628801"/>
            <a:ext cx="4468299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129753" y="44624"/>
            <a:ext cx="8910546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129753" y="548680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0617503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3CC64B6B-704D-45EE-889A-8D001782A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12A1FD62-E589-4CAA-8B48-063C98AE7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A5111C57-D104-4E06-99F5-7F3B49367B40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9" name="Prostokąt 5">
            <a:extLst>
              <a:ext uri="{FF2B5EF4-FFF2-40B4-BE49-F238E27FC236}">
                <a16:creationId xmlns:a16="http://schemas.microsoft.com/office/drawing/2014/main" id="{D72B39E4-D66C-4826-B942-4C7F8B00F32F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10" name="Obraz 6">
            <a:extLst>
              <a:ext uri="{FF2B5EF4-FFF2-40B4-BE49-F238E27FC236}">
                <a16:creationId xmlns:a16="http://schemas.microsoft.com/office/drawing/2014/main" id="{30E4C5B5-01AD-44DE-B34C-864CEFF60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7505" y="1628800"/>
            <a:ext cx="4320000" cy="446449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698051" y="1628801"/>
            <a:ext cx="4320000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107505" y="116632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107505" y="1120625"/>
            <a:ext cx="432000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4698051" y="1120625"/>
            <a:ext cx="432000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3989933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ADAC33C4-EFB1-4413-ACEB-2A1C9980B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E1067509-91F0-4DC6-8491-833D2C35F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BBF46683-A279-462F-A500-D07BF055919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7" name="Prostokąt 5">
            <a:extLst>
              <a:ext uri="{FF2B5EF4-FFF2-40B4-BE49-F238E27FC236}">
                <a16:creationId xmlns:a16="http://schemas.microsoft.com/office/drawing/2014/main" id="{8FA61C62-05A1-497D-AFE9-3F19C72C8544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FA4BE36A-D3EA-4AE9-BCAB-5E8E5D91C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3358009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116632"/>
            <a:ext cx="5461446" cy="6009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07504" y="1435100"/>
            <a:ext cx="335800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930795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B81EFA3B-9D9D-4DEC-92A3-D02CA8CE8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D7548884-995D-4506-A745-E7A4571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08B0462B-73F3-419E-BBB6-5B01D58E9A83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7" name="Prostokąt 5">
            <a:extLst>
              <a:ext uri="{FF2B5EF4-FFF2-40B4-BE49-F238E27FC236}">
                <a16:creationId xmlns:a16="http://schemas.microsoft.com/office/drawing/2014/main" id="{58DC28A8-8DAD-4C08-B1E6-E1C12F87731A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32783BD0-490B-4D86-8FE4-E4319703F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0" y="283"/>
            <a:ext cx="9143622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5032615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3748710A-0541-445D-8449-91E52FF80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B25CF979-76B3-4F43-B23A-651EC0B2B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47E0B5B-31EE-46CD-8838-35EDD3676998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9B84D1A8-CA06-4201-BB9E-4D6FC0C6EF7E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C5DBEB9-98A6-430A-9284-3A7895398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7504" y="1772817"/>
            <a:ext cx="8928992" cy="43924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8669674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6CE8C95A-AAF0-455F-A6D2-89F17D54E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5807D487-6CA8-4D73-90BE-02E8F919E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DA739-780F-40BF-A09C-50E2624B2CD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Konrad Kamil Janowski. Praca pod opieką Dr. Macieja Walczyńskiego.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5037195-98DD-4DC6-8D6F-C98CCFE835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2" r="16692"/>
          <a:stretch>
            <a:fillRect/>
          </a:stretch>
        </p:blipFill>
        <p:spPr>
          <a:xfrm>
            <a:off x="76200" y="70065"/>
            <a:ext cx="4464496" cy="5400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A50F2-AD5D-4E3C-8262-87421C800362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sz="3600" dirty="0"/>
              <a:t>Narzędzie do detekcji i ekstrakcji zdarzeń akustycznych w materiale audio</a:t>
            </a:r>
            <a:endParaRPr lang="en-US" sz="3600" dirty="0"/>
          </a:p>
        </p:txBody>
      </p:sp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C8F4F4-AE98-4BA0-AA39-112FF8E997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" y="2057400"/>
            <a:ext cx="8910638" cy="2008544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98C27-1303-44EF-96B0-98F0C441B73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Wprowadzenie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BE179-9BFC-4AA6-9680-FE04529BD2A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Przedmiot pracy, motywacje. </a:t>
            </a:r>
            <a:endParaRPr lang="en-US" dirty="0"/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A7AE3C98-21F3-400C-92B2-8C799524B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" y="1557338"/>
            <a:ext cx="8910638" cy="4535487"/>
          </a:xfrm>
        </p:spPr>
        <p:txBody>
          <a:bodyPr/>
          <a:lstStyle/>
          <a:p>
            <a:r>
              <a:rPr lang="pl-PL" dirty="0"/>
              <a:t>Odczytanie referencyjnego pliku </a:t>
            </a:r>
            <a:r>
              <a:rPr lang="pl-PL" dirty="0" err="1"/>
              <a:t>wave</a:t>
            </a:r>
            <a:r>
              <a:rPr lang="pl-PL" dirty="0"/>
              <a:t> o znanym poziomie </a:t>
            </a:r>
            <a:r>
              <a:rPr lang="pl-PL" dirty="0" err="1"/>
              <a:t>dB</a:t>
            </a:r>
            <a:r>
              <a:rPr lang="pl-PL" dirty="0"/>
              <a:t> SPL Z.</a:t>
            </a:r>
          </a:p>
          <a:p>
            <a:r>
              <a:rPr lang="pl-PL" dirty="0"/>
              <a:t>Korekcja częstotliwościowa i uśrednianie w czasie zgodnie z zaleceniami normy.</a:t>
            </a:r>
          </a:p>
          <a:p>
            <a:r>
              <a:rPr lang="pl-PL" dirty="0"/>
              <a:t>Przeliczenie otrzymanych próbek na wartość </a:t>
            </a:r>
            <a:r>
              <a:rPr lang="pl-PL" dirty="0" err="1"/>
              <a:t>dB</a:t>
            </a:r>
            <a:r>
              <a:rPr lang="pl-PL" dirty="0"/>
              <a:t> FS.</a:t>
            </a:r>
          </a:p>
          <a:p>
            <a:r>
              <a:rPr lang="pl-PL" altLang="pl-PL" dirty="0"/>
              <a:t>Odczytanie fragmentu pliku badanego</a:t>
            </a:r>
          </a:p>
          <a:p>
            <a:r>
              <a:rPr lang="pl-PL" altLang="pl-PL" dirty="0"/>
              <a:t>Przetworzenie pliku i porównanie wartości </a:t>
            </a: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54DC0A3-5285-417E-ABFE-878A95FF9C8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0175" y="44450"/>
            <a:ext cx="8910638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1D0AB910-3CF3-4253-BF75-EDFBFFB67DD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sz="3600" dirty="0"/>
              <a:t>Uproszczony algorytm odczytywania plików</a:t>
            </a:r>
          </a:p>
        </p:txBody>
      </p:sp>
    </p:spTree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0211C-7D28-46F9-B3ED-3E0A8E2D82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Wyszukanie przekroczeń ustalonego poziomu ciśnienia akustycznego.</a:t>
            </a:r>
          </a:p>
          <a:p>
            <a:r>
              <a:rPr lang="pl-PL" dirty="0"/>
              <a:t>Analiza zebranych danych o przekroczeniach.</a:t>
            </a:r>
          </a:p>
          <a:p>
            <a:r>
              <a:rPr lang="pl-PL" dirty="0"/>
              <a:t>Zapisanie informacji o wykrytych zdarzeniach do pliku .</a:t>
            </a:r>
            <a:r>
              <a:rPr lang="pl-PL" dirty="0" err="1"/>
              <a:t>json</a:t>
            </a:r>
            <a:endParaRPr lang="pl-PL" dirty="0"/>
          </a:p>
          <a:p>
            <a:r>
              <a:rPr lang="pl-PL" dirty="0"/>
              <a:t>Repetycja aż do końca pliku.</a:t>
            </a:r>
          </a:p>
          <a:p>
            <a:r>
              <a:rPr lang="pl-PL" dirty="0"/>
              <a:t>Wyekstrahowanie znalezionych zdarzeń z pierwotnego pliku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F43D1-2A8C-4216-B166-8DCA5A8B9BE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3742B-DC91-4672-AE28-7E26C0DC8BF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sz="4000" dirty="0"/>
              <a:t>Uproszczony algorytm detekcji zdarzeń</a:t>
            </a:r>
            <a:endParaRPr lang="en-US" sz="4000" dirty="0"/>
          </a:p>
        </p:txBody>
      </p:sp>
    </p:spTree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ACDFDCC-E7C1-410C-A2A4-E42D2ECA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Plik audio oryginalny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6C198-71B4-44CB-98CC-4674BFB03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/>
              <a:t>Testy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C2590E-7FA9-4EED-BF35-093FE8195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490662"/>
            <a:ext cx="9144000" cy="82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71094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6C1CC6-1705-4B0F-A31E-4D672BB3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486400"/>
            <a:ext cx="5486400" cy="566738"/>
          </a:xfrm>
        </p:spPr>
        <p:txBody>
          <a:bodyPr/>
          <a:lstStyle/>
          <a:p>
            <a:pPr algn="ctr"/>
            <a:r>
              <a:rPr lang="pl-PL" dirty="0"/>
              <a:t>Odnalezione zdarzenia akustyczne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6E4248-83ED-4CA7-81E0-D889D3500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F01C58-B765-4F69-ADFD-264A7065B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9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95556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CD0F28-AF8F-4485-BCF3-C518909F6C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sz="4000" dirty="0"/>
              <a:t>Zastosowany język programowania – </a:t>
            </a:r>
            <a:r>
              <a:rPr lang="pl-PL" sz="4000" dirty="0" err="1">
                <a:solidFill>
                  <a:srgbClr val="92D050"/>
                </a:solidFill>
              </a:rPr>
              <a:t>Python</a:t>
            </a:r>
            <a:r>
              <a:rPr lang="pl-PL" sz="4000" dirty="0">
                <a:solidFill>
                  <a:srgbClr val="92D050"/>
                </a:solidFill>
              </a:rPr>
              <a:t>.</a:t>
            </a:r>
          </a:p>
          <a:p>
            <a:r>
              <a:rPr lang="pl-PL" sz="4000" dirty="0"/>
              <a:t>Darmowa alternatywa dla </a:t>
            </a:r>
            <a:r>
              <a:rPr lang="pl-PL" sz="4000" dirty="0" err="1"/>
              <a:t>Matlaba</a:t>
            </a:r>
            <a:r>
              <a:rPr lang="pl-PL" sz="4000" dirty="0"/>
              <a:t> – </a:t>
            </a:r>
            <a:r>
              <a:rPr lang="pl-PL" sz="4000" dirty="0">
                <a:solidFill>
                  <a:srgbClr val="92D050"/>
                </a:solidFill>
              </a:rPr>
              <a:t>możliwość współpracy i rozwoju.</a:t>
            </a:r>
          </a:p>
          <a:p>
            <a:r>
              <a:rPr lang="pl-PL" sz="4000" dirty="0"/>
              <a:t>Usprawnienie analizy danych i potencjalnie </a:t>
            </a:r>
            <a:r>
              <a:rPr lang="pl-PL" sz="4000" dirty="0">
                <a:solidFill>
                  <a:srgbClr val="92D050"/>
                </a:solidFill>
              </a:rPr>
              <a:t>ułatwienie prac naukowo badawczych.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33A85-05CC-494B-AEA7-57A91C8998B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5C3BA-F5F6-4120-8738-891D7B15442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Co w nim dobrego?</a:t>
            </a:r>
            <a:endParaRPr lang="en-US" dirty="0"/>
          </a:p>
        </p:txBody>
      </p:sp>
    </p:spTree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EAC0FA-4D65-4E57-9E6B-06010A0CA9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sz="5400" dirty="0"/>
              <a:t>Niskie wymagania sprzętowe</a:t>
            </a:r>
          </a:p>
          <a:p>
            <a:r>
              <a:rPr lang="pl-PL" sz="5400" dirty="0" err="1"/>
              <a:t>Wieloplatformowość</a:t>
            </a:r>
            <a:r>
              <a:rPr lang="pl-PL" sz="5400" dirty="0"/>
              <a:t>.</a:t>
            </a:r>
            <a:endParaRPr lang="pl-PL" sz="4000" dirty="0"/>
          </a:p>
          <a:p>
            <a:r>
              <a:rPr lang="pl-PL" sz="5400" dirty="0"/>
              <a:t>Prostota rozbudowy </a:t>
            </a:r>
            <a:endParaRPr lang="pl-PL" sz="7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CCFD-CD91-4D59-94DA-60E9EC5497D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0C905-1343-4331-914E-1C6690ABE4D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I jeszcze więcej</a:t>
            </a:r>
            <a:endParaRPr lang="en-US" dirty="0"/>
          </a:p>
        </p:txBody>
      </p:sp>
    </p:spTree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prezentacja_v1_2017-03_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prezentacja_v1_2017-03_pl-1</Template>
  <TotalTime>28</TotalTime>
  <Words>157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prezentacja_v1_2017-03_pl</vt:lpstr>
      <vt:lpstr>PowerPoint Presentation</vt:lpstr>
      <vt:lpstr>PowerPoint Presentation</vt:lpstr>
      <vt:lpstr>PowerPoint Presentation</vt:lpstr>
      <vt:lpstr>PowerPoint Presentation</vt:lpstr>
      <vt:lpstr>Plik audio oryginalny</vt:lpstr>
      <vt:lpstr>Odnalezione zdarzenia akustyczne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kejzin</dc:creator>
  <cp:lastModifiedBy>kejzin</cp:lastModifiedBy>
  <cp:revision>5</cp:revision>
  <cp:lastPrinted>2017-02-27T13:04:03Z</cp:lastPrinted>
  <dcterms:created xsi:type="dcterms:W3CDTF">2019-01-30T11:46:06Z</dcterms:created>
  <dcterms:modified xsi:type="dcterms:W3CDTF">2019-01-30T13:56:32Z</dcterms:modified>
</cp:coreProperties>
</file>