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>
      <p:cViewPr>
        <p:scale>
          <a:sx n="90" d="100"/>
          <a:sy n="90" d="100"/>
        </p:scale>
        <p:origin x="658" y="-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0237EB32-2291-4A69-A23B-DE25B77598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0007FFB-393F-4B33-A9A9-D397BCFB8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61C0D7-2B92-4C91-8A85-E0D8FAE4764E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8BE5B3-B70E-4D19-BB22-2B889C41C5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079CDF2-3996-40BA-AAFF-F4BBD0DFE4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DFB4279-0E83-41B9-8448-BDD65043C827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8DCDAAA-FC4A-4FF7-A680-0295ADBB8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4C0C454-54CE-429E-97CD-228B39C2CF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D3CE5E4-20CC-4C2E-B8AF-661B3B058454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5C0A89E-A1CA-4604-8BBC-49F4C8A08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554B6FD-464F-4431-A547-6A16BF8DD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0EB945-1E93-47AB-B1A1-A2888278F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A63E40-3A23-4AAE-87AD-E36A72D26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7F65FDF-9207-4A01-A4C2-FDE9EB82281C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1FEEFAD-2D3E-4504-B888-FC5F15F5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1A130D41-FFF2-4150-B17B-BE883C057117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B8E18A8-CA98-4FC5-856E-D8FEF8B53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13222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850FB01-0A01-4C2B-86B9-9C72C7EC6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2B04F8B-F078-42E5-8F8A-050B4884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0ABC3FF-041C-41CF-B473-0C19247D5513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322101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FBA8598-D68C-4A9D-8502-6D325C3B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009ADBF5-678C-4F7B-A90E-49600AF29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668237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DFDC786-EF57-41E2-8E52-1394FDAE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07BC702-DAC2-4D8D-A1C3-A65B4BED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5ACC6D0-F307-450C-83D2-AA07B8275E4C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419079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EE3A583-FFF0-4B33-83ED-E3548818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DD3BD5E-EEA5-4707-B5B5-4D09AE370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791FFC-1977-423D-A107-B3920D004DB0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16620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46ED230-08FB-441C-88EE-34BCDA54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1ECEED5-8F8D-4636-BBF0-932EAE4F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F91BD4F-3F02-455F-A4A5-29A3438E15E8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5738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A77CA5CC-A69B-4E7B-BEA2-8EA928F74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A412D868-6623-498E-B7C2-8A36A5B6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DF5862-A291-45E1-9DC9-C4ACE5E1FCFA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16379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F0B7B95-EE2A-4D55-B72E-6EC9DB4DB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5A56869C-BC92-4399-81BF-D789A959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9249690-FEED-45FA-9601-6D04017543BB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40597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D6061A9-29E3-4EF0-901A-66FEB0025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B1DE11B-BEAD-4BFC-8F3B-E74D40DD9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47AD71B-5A88-4D0E-8CE9-3C92AB31FCEF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10861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D2FE891-2C09-453A-92E2-95FFF3CF4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FFB2BEB-CEBD-4B20-8FE6-105D8321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339812F-D9AF-47A5-A6C7-449A2337FBE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68482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C0A33BF-813F-4ECF-8F14-89D911F39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EB56130-E399-413A-9913-B8380173A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obrazu 1">
            <a:extLst>
              <a:ext uri="{FF2B5EF4-FFF2-40B4-BE49-F238E27FC236}">
                <a16:creationId xmlns:a16="http://schemas.microsoft.com/office/drawing/2014/main" id="{286FD4EA-7D51-40A8-A6FF-1908306FD346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1403350" y="1989138"/>
            <a:ext cx="7615238" cy="4752975"/>
          </a:xfrm>
        </p:spPr>
      </p:sp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94A98C7-BB32-418C-B866-920DDBBE2B6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17287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42F0B3E6-415F-4240-9BE8-F8F188FA424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03763" y="2492375"/>
            <a:ext cx="4314825" cy="11525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3315" name="Symbol zastępczy obrazu 2">
            <a:extLst>
              <a:ext uri="{FF2B5EF4-FFF2-40B4-BE49-F238E27FC236}">
                <a16:creationId xmlns:a16="http://schemas.microsoft.com/office/drawing/2014/main" id="{C31E1090-1324-45BC-B7F7-0613CFF55791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1403350" y="115888"/>
            <a:ext cx="3168650" cy="6626225"/>
          </a:xfrm>
        </p:spPr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BF9C7BCF-E9D0-40FD-A6CC-0F922B5F2B2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03763" y="115888"/>
            <a:ext cx="4314825" cy="223361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3CF4AF0A-B8E2-49BC-A2F5-F6456F7721E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703763" y="3860800"/>
            <a:ext cx="4314825" cy="28813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DA23126-596B-4627-A73E-05646283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62FCB066-4D04-45C1-962B-969EAEDA57E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E0347CFD-FD70-41BE-9433-58DCB75677F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obrazu 1">
            <a:extLst>
              <a:ext uri="{FF2B5EF4-FFF2-40B4-BE49-F238E27FC236}">
                <a16:creationId xmlns:a16="http://schemas.microsoft.com/office/drawing/2014/main" id="{C38089CA-2DEA-4A77-9524-094D7BC385DE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1844675"/>
            <a:ext cx="3671888" cy="4968875"/>
          </a:xfrm>
        </p:spPr>
      </p:sp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66A3ED93-3E9E-4BA5-871D-2E5FC38BFEC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96887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CC6C5A64-95A5-4423-8828-663BB9D3C17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1AD18403-D991-42CD-907B-C7EA97646F8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D7F6BE13-7F78-458A-946F-197ECED00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5A60E3EE-7510-4EAA-B2CA-7744293DB18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DD0D0E85-1015-470B-AA13-55ED6483EB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DDC6586B-CBFD-4396-8627-C627964E92D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1615A753-0D74-45AE-9A56-C1B755E98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49713" cy="518477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FD68E0C5-43EC-4E22-92E6-59C0A35D395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03800" y="1628775"/>
            <a:ext cx="4051300" cy="518477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317EA2A6-D525-40E7-AC9E-C49FE6BA7EF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09BE5E5F-4312-4256-874F-67551BBDB5D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4049713" cy="5080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4D5BA436-93D1-42D9-8741-ED6C696DC11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3800" y="1120775"/>
            <a:ext cx="4051300" cy="5080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57B73876-4408-4DC7-A46E-AC889D96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8435" name="Symbol zastępczy zawartości 2">
            <a:extLst>
              <a:ext uri="{FF2B5EF4-FFF2-40B4-BE49-F238E27FC236}">
                <a16:creationId xmlns:a16="http://schemas.microsoft.com/office/drawing/2014/main" id="{8E678C90-92B9-4D1A-B4F0-5DD6C70E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8436" name="Symbol zastępczy tekstu 3">
            <a:extLst>
              <a:ext uri="{FF2B5EF4-FFF2-40B4-BE49-F238E27FC236}">
                <a16:creationId xmlns:a16="http://schemas.microsoft.com/office/drawing/2014/main" id="{E89AA8D8-8600-4BDE-8FC3-C51657BC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EC33FE54-6C2E-4A5F-8F00-A0EBE352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9459" name="Symbol zastępczy zawartości 2">
            <a:extLst>
              <a:ext uri="{FF2B5EF4-FFF2-40B4-BE49-F238E27FC236}">
                <a16:creationId xmlns:a16="http://schemas.microsoft.com/office/drawing/2014/main" id="{1986AE0A-4195-4F56-8219-C6796171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8A0D58B2-377C-46EB-A3BA-EE0EAB50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38744440-DDDC-4E28-B86D-5784CEE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0" y="4800600"/>
            <a:ext cx="5486400" cy="56673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0483" name="Symbol zastępczy obrazu 2">
            <a:extLst>
              <a:ext uri="{FF2B5EF4-FFF2-40B4-BE49-F238E27FC236}">
                <a16:creationId xmlns:a16="http://schemas.microsoft.com/office/drawing/2014/main" id="{D5CF278E-63CB-45F4-A55B-A637D2A5B85F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0"/>
            <a:ext cx="8388350" cy="4727575"/>
          </a:xfrm>
        </p:spPr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CE5968A6-4998-4ACD-AE3D-B31957FAF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54250" y="5367338"/>
            <a:ext cx="5486400" cy="804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kejzin</dc:creator>
  <cp:lastModifiedBy>kejzin</cp:lastModifiedBy>
  <cp:revision>1</cp:revision>
  <cp:lastPrinted>2017-02-27T13:04:48Z</cp:lastPrinted>
  <dcterms:created xsi:type="dcterms:W3CDTF">2019-01-30T14:06:21Z</dcterms:created>
  <dcterms:modified xsi:type="dcterms:W3CDTF">2019-01-30T14:06:36Z</dcterms:modified>
</cp:coreProperties>
</file>