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Avocado Prices and Sales Volume Analysis (2015–2023)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QCTO - Workplace Module</a:t>
            </a:r>
          </a:p>
          <a:p>
            <a:r>
              <a:t>Presented by: Dieketseng Mpuqa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 and 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Chosen model: [Insert Model]</a:t>
            </a:r>
          </a:p>
          <a:p>
            <a:r>
              <a:t>• Trends: Seasonal predictions with stability</a:t>
            </a:r>
          </a:p>
          <a:p>
            <a:r>
              <a:t>• Visual: Predicted vs Actual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provides reliable avocado price forecasts</a:t>
            </a:r>
          </a:p>
          <a:p>
            <a:r>
              <a:t>• Organic avocados maintain premium</a:t>
            </a:r>
          </a:p>
          <a:p>
            <a:r>
              <a:t>• Decision-making can be enhanced with predictive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Stock up before price peaks</a:t>
            </a:r>
          </a:p>
          <a:p>
            <a:r>
              <a:t>• Invest in organic supply</a:t>
            </a:r>
          </a:p>
          <a:p>
            <a:r>
              <a:t>• Customize strategy by region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climate/weather data</a:t>
            </a:r>
          </a:p>
          <a:p>
            <a:r>
              <a:t>• Use geospatial analysis</a:t>
            </a:r>
          </a:p>
          <a:p>
            <a:r>
              <a:t>• Create Power BI dashboard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Kaggle Avocado Dataset</a:t>
            </a:r>
          </a:p>
          <a:p>
            <a:r>
              <a:t>• Scikit-learn, Seaborn, Matplotlib</a:t>
            </a:r>
          </a:p>
          <a:p>
            <a:r>
              <a:t>• ExploreAI Curriculum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Contact: dieketsengmpuqa@example.com</a:t>
            </a:r>
          </a:p>
          <a:p>
            <a:r>
              <a:t>• GitHub: github.com/Keke337/Avocado-Prices-and-Sales-Volume-2015-2023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Analysis of avocado pricing and sales (2015–2023)</a:t>
            </a:r>
          </a:p>
          <a:p>
            <a:r>
              <a:t>• Objective: Identify trends, forecast prices, and support decision-making</a:t>
            </a:r>
          </a:p>
          <a:p>
            <a:r>
              <a:t>• Utilized regression models for price prediction</a:t>
            </a:r>
          </a:p>
          <a:p>
            <a:r>
              <a:t>• Aimed at improving market planning for stakeholders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Market demand has led to fluctuating prices</a:t>
            </a:r>
          </a:p>
          <a:p>
            <a:r>
              <a:t>• Planning and forecasting are challenging</a:t>
            </a:r>
          </a:p>
          <a:p>
            <a:r>
              <a:t>• Goal: Build a predictive model to forecast avocado prices accurately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Kaggle</a:t>
            </a:r>
          </a:p>
          <a:p>
            <a:r>
              <a:t>• Time Frame: 2015 – 2023</a:t>
            </a:r>
          </a:p>
          <a:p>
            <a:r>
              <a:t>• Features:</a:t>
            </a:r>
          </a:p>
          <a:p>
            <a:r>
              <a:t>  - Date</a:t>
            </a:r>
          </a:p>
          <a:p>
            <a:r>
              <a:t>  - Region</a:t>
            </a:r>
          </a:p>
          <a:p>
            <a:r>
              <a:t>  - Type</a:t>
            </a:r>
          </a:p>
          <a:p>
            <a:r>
              <a:t>  - AveragePrice</a:t>
            </a:r>
          </a:p>
          <a:p>
            <a:r>
              <a:t>  - Volumes by PLU codes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nulls and duplicates</a:t>
            </a:r>
          </a:p>
          <a:p>
            <a:r>
              <a:t>• Standardized date formats</a:t>
            </a:r>
          </a:p>
          <a:p>
            <a:r>
              <a:t>• Filtered inconsistent regions</a:t>
            </a:r>
          </a:p>
          <a:p>
            <a:r>
              <a:t>• Focused on relevant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Plotted price over time, by region, and by type</a:t>
            </a:r>
          </a:p>
          <a:p>
            <a:r>
              <a:t>• Used correlation matrix and boxplots</a:t>
            </a:r>
          </a:p>
          <a:p>
            <a:r>
              <a:t>• Key trends observed in price movement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Organic avocados are more expensive</a:t>
            </a:r>
          </a:p>
          <a:p>
            <a:r>
              <a:t>• Prices peak Q1 and dip mid-year</a:t>
            </a:r>
          </a:p>
          <a:p>
            <a:r>
              <a:t>• Region impacts pricing</a:t>
            </a:r>
          </a:p>
          <a:p>
            <a:r>
              <a:t>• Volume does not always predict price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Models: Linear Regression, Random Forest, Gradient Boosting</a:t>
            </a:r>
          </a:p>
          <a:p>
            <a:r>
              <a:t>• Features: Volume, PLU codes, Region, Type, Date</a:t>
            </a:r>
          </a:p>
          <a:p>
            <a:r>
              <a:t>• Target: AveragePrice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Compare RMSE and R² scores across models</a:t>
            </a:r>
          </a:p>
          <a:p>
            <a:r>
              <a:t>• Highlight best-performing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