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FA1628-1C35-4A6D-964A-751C986DCE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187740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28560" y="3073320"/>
            <a:ext cx="187740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444262-DBED-46E7-8EA5-C563BB83E7E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159048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2856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159048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ABB93FC-A977-41A8-A5C9-D1F9A95F7CC1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1263600" y="136908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1898640" y="136908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8560" y="307332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1263600" y="307332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1898640" y="307332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A0ECAB5-6E3E-4F9E-8AB9-278F481B5BE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7B92C71-8C50-45E5-8B17-10D8A2A845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187740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B8805AD-0839-4264-A98F-87C2DF19053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187740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6E07B2-5D44-4F8B-AFEC-889A0A165D5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91584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1590480" y="1369080"/>
            <a:ext cx="91584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6C938C7-3AE9-4639-B0A7-2A3D88705D0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CA73CC-4D4A-48BE-ADBB-30212D59D3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5800" cy="460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D5E0DC-2A4C-4F67-BA69-463E088348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1590480" y="1369080"/>
            <a:ext cx="91584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2856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59025B0-BB71-4836-BA0C-5EC85AE8D4B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28560" y="1369080"/>
            <a:ext cx="187740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F88B1DA-F9CA-4F59-B353-E2335E0F51F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91584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159048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159048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962FE81-1EE4-4FD8-8E36-84002887C98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159048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28560" y="3073320"/>
            <a:ext cx="187740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5D8BFC-1D01-446F-B530-66D8D4C7969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187740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28560" y="3073320"/>
            <a:ext cx="187740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B3624B-7B6C-4A3D-8F01-E41269A152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159048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856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159048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3034D9D-2DA6-484F-AC0E-5CD8F88A61E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1263600" y="136908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1898640" y="136908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28560" y="307332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1263600" y="307332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1898640" y="3073320"/>
            <a:ext cx="6044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54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1190D4B-B287-44C4-AD47-A254EFD5105F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187740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2BAE353-905A-4B8F-831B-759CBFD2E8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91584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1590480" y="1369080"/>
            <a:ext cx="91584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41C8A3-219F-47D5-A4CD-77C3044C5FB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28B9B3B-277A-4392-8558-9A9BA4F7183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28560" y="273960"/>
            <a:ext cx="7885800" cy="4605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DE0518D-015E-4675-88BC-76A647EB390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1590480" y="1369080"/>
            <a:ext cx="91584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2856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637C12-23AE-4FB4-A8B6-CD1D68CE27E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91584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159048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1590480" y="307332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8D8E141-D0AE-4713-B8A7-9D41D266F0F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2856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1590480" y="1369080"/>
            <a:ext cx="91584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000"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28560" y="3073320"/>
            <a:ext cx="1877400" cy="155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3095A69-FBF0-4D31-82CA-E45BEB16642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D0575D-D732-46D3-AB2A-FF87A1446CC3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4767120"/>
            <a:ext cx="205632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28560" y="273960"/>
            <a:ext cx="7885800" cy="993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28560" y="1369080"/>
            <a:ext cx="187740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2600640" y="1369080"/>
            <a:ext cx="1877400" cy="3262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4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</a:t>
            </a:r>
            <a:r>
              <a:rPr b="0" lang="en-US" sz="1800" spc="-1" strike="noStrike">
                <a:latin typeface="Arial"/>
              </a:rPr>
              <a:t>outline text </a:t>
            </a:r>
            <a:r>
              <a:rPr b="0" lang="en-US" sz="1800" spc="-1" strike="noStrike">
                <a:latin typeface="Arial"/>
              </a:rPr>
              <a:t>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</a:t>
            </a:r>
            <a:r>
              <a:rPr b="0" lang="en-US" sz="1800" spc="-1" strike="noStrike">
                <a:latin typeface="Arial"/>
              </a:rPr>
              <a:t>Outline </a:t>
            </a:r>
            <a:r>
              <a:rPr b="0" lang="en-US" sz="1800" spc="-1" strike="noStrike">
                <a:latin typeface="Arial"/>
              </a:rPr>
              <a:t>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</a:t>
            </a:r>
            <a:r>
              <a:rPr b="0" lang="en-US" sz="1800" spc="-1" strike="noStrike">
                <a:latin typeface="Arial"/>
              </a:rPr>
              <a:t>rth </a:t>
            </a:r>
            <a:r>
              <a:rPr b="0" lang="en-US" sz="1800" spc="-1" strike="noStrike">
                <a:latin typeface="Arial"/>
              </a:rPr>
              <a:t>Out</a:t>
            </a:r>
            <a:r>
              <a:rPr b="0" lang="en-US" sz="1800" spc="-1" strike="noStrike">
                <a:latin typeface="Arial"/>
              </a:rPr>
              <a:t>line </a:t>
            </a:r>
            <a:r>
              <a:rPr b="0" lang="en-US" sz="1800" spc="-1" strike="noStrike">
                <a:latin typeface="Arial"/>
              </a:rPr>
              <a:t>Lev</a:t>
            </a:r>
            <a:r>
              <a:rPr b="0" lang="en-US" sz="1800" spc="-1" strike="noStrike">
                <a:latin typeface="Arial"/>
              </a:rPr>
              <a:t>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f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x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h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O</a:t>
            </a:r>
            <a:r>
              <a:rPr b="0" lang="en-US" sz="1800" spc="-1" strike="noStrike">
                <a:latin typeface="Arial"/>
              </a:rPr>
              <a:t>u</a:t>
            </a:r>
            <a:r>
              <a:rPr b="0" lang="en-US" sz="1800" spc="-1" strike="noStrike">
                <a:latin typeface="Arial"/>
              </a:rPr>
              <a:t>t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i</a:t>
            </a:r>
            <a:r>
              <a:rPr b="0" lang="en-US" sz="1800" spc="-1" strike="noStrike">
                <a:latin typeface="Arial"/>
              </a:rPr>
              <a:t>n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 </a:t>
            </a:r>
            <a:r>
              <a:rPr b="0" lang="en-US" sz="1800" spc="-1" strike="noStrike">
                <a:latin typeface="Arial"/>
              </a:rPr>
              <a:t>L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v</a:t>
            </a:r>
            <a:r>
              <a:rPr b="0" lang="en-US" sz="1800" spc="-1" strike="noStrike">
                <a:latin typeface="Arial"/>
              </a:rPr>
              <a:t>e</a:t>
            </a:r>
            <a:r>
              <a:rPr b="0" lang="en-US" sz="1800" spc="-1" strike="noStrike">
                <a:latin typeface="Arial"/>
              </a:rPr>
              <a:t>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4"/>
          </p:nvPr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5"/>
          </p:nvPr>
        </p:nvSpPr>
        <p:spPr>
          <a:xfrm>
            <a:off x="6458040" y="4767120"/>
            <a:ext cx="205632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33793C4-83A7-4729-A77E-E9C4F09281B5}" type="slidenum">
              <a:rPr b="0" lang="en-US" sz="9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9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dt" idx="6"/>
          </p:nvPr>
        </p:nvSpPr>
        <p:spPr>
          <a:xfrm>
            <a:off x="628560" y="4767120"/>
            <a:ext cx="205632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https://podatki.gov.si/dataset/surs0762011s" TargetMode="External"/><Relationship Id="rId2" Type="http://schemas.openxmlformats.org/officeDocument/2006/relationships/hyperlink" Target="https://podatki.gov.si/dataset/surs0714611s" TargetMode="External"/><Relationship Id="rId3" Type="http://schemas.openxmlformats.org/officeDocument/2006/relationships/hyperlink" Target="https://podatki.gov.si/" TargetMode="External"/><Relationship Id="rId4" Type="http://schemas.openxmlformats.org/officeDocument/2006/relationships/hyperlink" Target="https://pxweb.stat.si/SiStatData/pxweb/sl/Data/-/0762003S.px" TargetMode="External"/><Relationship Id="rId5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76680" y="73080"/>
            <a:ext cx="2299680" cy="222768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BREZPOSELNOST IN PROSTIH DELOVNIH MEST V SLOVENIJI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alibri Light"/>
                <a:ea typeface="Noto Sans CJK SC"/>
              </a:rPr>
              <a:t>(2008-2024)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2376720" y="0"/>
            <a:ext cx="6609240" cy="472644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Podatki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Viri so iz OPSI: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hlinkClick r:id="rId1"/>
              </a:rPr>
              <a:t>brezposelne osebe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hlinkClick r:id="rId2"/>
              </a:rPr>
              <a:t>prosta/zasedena delovna mesta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 Podatki lepo prikazujejo obraz globalnih dogodkov na števila brezposelnih in trend zaposlovanja po sektorjih skozi čas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- Podatki so statističnega in besedilnega tipa, obseg podatkov je 11015 z 5 atributov in en razred za brezaposlene osebe in 7752 podatkov z 3 atribute in en razred za prosta/zasedena delovna mesta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Podatke smo pripravili z knjžnico pyaxis in z pandas, za grafe pa uporabli matplotlib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Skupni Viri: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hlinkClick r:id="rId3"/>
              </a:rPr>
              <a:t>OPSI</a:t>
            </a: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1600" spc="-1" strike="noStrike" u="sng">
                <a:solidFill>
                  <a:srgbClr val="0563c1"/>
                </a:solidFill>
                <a:uFillTx/>
                <a:latin typeface="Calibri"/>
                <a:hlinkClick r:id="rId4"/>
              </a:rPr>
              <a:t>SiStat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</a:rPr>
              <a:t>Glavna vprašanja/cilji podatkovnega rudarjenja</a:t>
            </a:r>
            <a:endParaRPr b="0" lang="en-US" sz="1600" spc="-1" strike="noStrike">
              <a:latin typeface="Arial"/>
            </a:endParaRPr>
          </a:p>
          <a:p>
            <a:pPr marL="171360" indent="-171360">
              <a:lnSpc>
                <a:spcPct val="90000"/>
              </a:lnSpc>
              <a:spcBef>
                <a:spcPts val="751"/>
              </a:spcBef>
              <a:buClr>
                <a:srgbClr val="000000"/>
              </a:buClr>
              <a:buFont typeface="Arial"/>
              <a:buChar char="-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Analiziratisam z ključne trnede na trgu dela v Sloveniji v obdobju 2008-2024, ki zajema dve večji gospodarski krizi (finančno krizo 2008-2013, pandemija COVID-19 2020-2022)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76680" y="2481120"/>
            <a:ext cx="2299680" cy="231876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Žan Vincent Božič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Žan Luka Hojnik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Lej Edvard Košir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Aljaž Pogačnik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Andraž Jug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200" spc="-1" strike="noStrike">
              <a:latin typeface="Arial"/>
            </a:endParaRPr>
          </a:p>
        </p:txBody>
      </p:sp>
      <p:sp>
        <p:nvSpPr>
          <p:cNvPr id="86" name="PlaceHolder 4"/>
          <p:cNvSpPr>
            <a:spLocks noGrp="1"/>
          </p:cNvSpPr>
          <p:nvPr>
            <p:ph type="dt" idx="7"/>
          </p:nvPr>
        </p:nvSpPr>
        <p:spPr>
          <a:xfrm>
            <a:off x="76680" y="4800600"/>
            <a:ext cx="37530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17. 4. 2025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87" name="PlaceHolder 5"/>
          <p:cNvSpPr>
            <a:spLocks noGrp="1"/>
          </p:cNvSpPr>
          <p:nvPr>
            <p:ph type="ftr" idx="8"/>
          </p:nvPr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PR24-25, Vmesna predstavitev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AEE629A-5AEC-4752-8519-127F55BA63ED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/>
          </p:nvPr>
        </p:nvSpPr>
        <p:spPr>
          <a:xfrm>
            <a:off x="92880" y="589320"/>
            <a:ext cx="4402440" cy="4176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Trendi pri brezposelnosti so najbolj prizadeti v letih 2013 (11.1%) in 2014 (10.8%), velika razlika je med vzhodno in zahodno Slovenijo kjer zahod ima 3.1% več brezposlenih kot vzhodna, zaradi manj industrij in investicij.</a:t>
            </a: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endParaRPr b="0" lang="en-US" sz="16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Iz top 5 sektorjev z največ delovnih mest opazimo da gradbeništvo je najbolj očutljiv sektor z izrazito volatninost, verjetno posledica začasne zaposlitve, sezonskih vplivov in odvisnost od gospodarskih ciklov.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88920" y="589320"/>
            <a:ext cx="4461120" cy="4176720"/>
          </a:xfrm>
          <a:prstGeom prst="rect">
            <a:avLst/>
          </a:prstGeom>
          <a:noFill/>
          <a:ln w="0">
            <a:solidFill>
              <a:srgbClr val="000000"/>
            </a:solidFill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Content Placeholder 1"/>
          <p:cNvSpPr/>
          <p:nvPr/>
        </p:nvSpPr>
        <p:spPr>
          <a:xfrm>
            <a:off x="92880" y="82800"/>
            <a:ext cx="440244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Podroben opis ciljev in metod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1" name="Content Placeholder 3"/>
          <p:cNvSpPr/>
          <p:nvPr/>
        </p:nvSpPr>
        <p:spPr>
          <a:xfrm>
            <a:off x="4572000" y="720360"/>
            <a:ext cx="4435920" cy="303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ontent Placeholder 4"/>
          <p:cNvSpPr/>
          <p:nvPr/>
        </p:nvSpPr>
        <p:spPr>
          <a:xfrm>
            <a:off x="4588920" y="82800"/>
            <a:ext cx="4461120" cy="37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>
              <a:lnSpc>
                <a:spcPct val="90000"/>
              </a:lnSpc>
              <a:spcBef>
                <a:spcPts val="751"/>
              </a:spcBef>
              <a:buNone/>
              <a:tabLst>
                <a:tab algn="l" pos="0"/>
              </a:tabLst>
            </a:pPr>
            <a:r>
              <a:rPr b="1" lang="en-US" sz="1600" spc="-1" strike="noStrike">
                <a:solidFill>
                  <a:srgbClr val="000000"/>
                </a:solidFill>
                <a:latin typeface="Calibri"/>
                <a:ea typeface="DejaVu Sans"/>
              </a:rPr>
              <a:t>Rezultati/dosedanje ugotovitve/odprta vprašanja</a:t>
            </a:r>
            <a:endParaRPr b="0" lang="en-US" sz="1600" spc="-1" strike="noStrike">
              <a:latin typeface="Arial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dt" idx="9"/>
          </p:nvPr>
        </p:nvSpPr>
        <p:spPr>
          <a:xfrm>
            <a:off x="76680" y="4800600"/>
            <a:ext cx="37530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17. 4. 2025</a:t>
            </a:r>
            <a:endParaRPr b="0" lang="en-US" sz="900" spc="-1" strike="noStrike"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ftr" idx="10"/>
          </p:nvPr>
        </p:nvSpPr>
        <p:spPr>
          <a:xfrm>
            <a:off x="3029040" y="4767120"/>
            <a:ext cx="3085200" cy="272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algn="ctr">
              <a:lnSpc>
                <a:spcPct val="100000"/>
              </a:lnSpc>
              <a:buNone/>
              <a:defRPr b="0" lang="en-US" sz="9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rgbClr val="8b8b8b"/>
                </a:solidFill>
                <a:latin typeface="Calibri"/>
              </a:rPr>
              <a:t>PR24-25, Vmesna predstavitev</a:t>
            </a:r>
            <a:endParaRPr b="0" lang="en-US" sz="900" spc="-1" strike="noStrike">
              <a:latin typeface="Times New Roman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4800600" y="2743200"/>
            <a:ext cx="3942720" cy="194112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800600" y="824760"/>
            <a:ext cx="3885840" cy="191808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CD22B4C-67D5-443B-B84B-A538A79D805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</TotalTime>
  <Application>LibreOffice/7.3.7.2$Linux_X86_64 LibreOffice_project/30$Build-2</Application>
  <AppVersion>15.0000</AppVersion>
  <Words>195</Words>
  <Paragraphs>31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2020-04-03T06:53:29Z</dcterms:created>
  <dc:creator/>
  <dc:description/>
  <dc:language>en-US</dc:language>
  <cp:lastModifiedBy/>
  <dcterms:modified xsi:type="dcterms:W3CDTF">2025-04-16T13:52:55Z</dcterms:modified>
  <cp:revision>49</cp:revision>
  <dc:subject/>
  <dc:title>Naslov projekta naj bo kratek, informativen in naj povzame bistvo projekta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(16:9)</vt:lpwstr>
  </property>
  <property fmtid="{D5CDD505-2E9C-101B-9397-08002B2CF9AE}" pid="3" name="Slides">
    <vt:i4>3</vt:i4>
  </property>
</Properties>
</file>