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Merriweather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Merriweather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Merriweather-italic.fntdata"/><Relationship Id="rId14" Type="http://schemas.openxmlformats.org/officeDocument/2006/relationships/font" Target="fonts/Merriweather-bold.fntdata"/><Relationship Id="rId16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63ace005f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63ace005f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63ace005f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63ace005f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Page 1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Page 2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