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3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6FE1-00D2-448B-8006-6E5D3850D9D5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752B-4D5A-4AC1-B7BD-29FDC889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программы для построения графиков на </a:t>
            </a:r>
            <a:r>
              <a:rPr lang="en-US" dirty="0" err="1"/>
              <a:t>pyqtgraph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2572" y="5552302"/>
            <a:ext cx="7669427" cy="1305697"/>
          </a:xfrm>
        </p:spPr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>Мигель Александр</a:t>
            </a:r>
          </a:p>
          <a:p>
            <a:r>
              <a:rPr lang="ru-RU" dirty="0" err="1" smtClean="0"/>
              <a:t>Юсуфьянов</a:t>
            </a:r>
            <a:r>
              <a:rPr lang="ru-RU" dirty="0" smtClean="0"/>
              <a:t>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файле “</a:t>
            </a:r>
            <a:r>
              <a:rPr lang="en-US" dirty="0" err="1"/>
              <a:t>Prgogramma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” реализовано два класса. Первый - </a:t>
            </a:r>
            <a:r>
              <a:rPr lang="en-US" dirty="0" err="1"/>
              <a:t>MyWidget</a:t>
            </a:r>
            <a:r>
              <a:rPr lang="ru-RU" dirty="0"/>
              <a:t>, который является потомком класса </a:t>
            </a:r>
            <a:r>
              <a:rPr lang="en-US" dirty="0" err="1"/>
              <a:t>Ui</a:t>
            </a:r>
            <a:r>
              <a:rPr lang="ru-RU" dirty="0"/>
              <a:t>_</a:t>
            </a:r>
            <a:r>
              <a:rPr lang="en-US" dirty="0" err="1"/>
              <a:t>MainWindow</a:t>
            </a:r>
            <a:r>
              <a:rPr lang="ru-RU" dirty="0"/>
              <a:t>, который импортируется из файла </a:t>
            </a:r>
            <a:r>
              <a:rPr lang="en-US" dirty="0" err="1"/>
              <a:t>MyWindow</a:t>
            </a:r>
            <a:r>
              <a:rPr lang="ru-RU" dirty="0"/>
              <a:t>.</a:t>
            </a:r>
            <a:r>
              <a:rPr lang="ru-RU" dirty="0" err="1"/>
              <a:t>py</a:t>
            </a:r>
            <a:r>
              <a:rPr lang="ru-RU" dirty="0"/>
              <a:t> и содержит в себе графический интерфейс класса </a:t>
            </a:r>
            <a:r>
              <a:rPr lang="en-US" dirty="0" err="1"/>
              <a:t>MyWidget</a:t>
            </a:r>
            <a:r>
              <a:rPr lang="ru-RU" dirty="0"/>
              <a:t>. Класс </a:t>
            </a:r>
            <a:r>
              <a:rPr lang="en-US" dirty="0" err="1"/>
              <a:t>MyWidget</a:t>
            </a:r>
            <a:r>
              <a:rPr lang="en-US" dirty="0"/>
              <a:t> </a:t>
            </a:r>
            <a:r>
              <a:rPr lang="ru-RU" dirty="0"/>
              <a:t>отвечает за создание главного меню программы, из которого можно выйти либо перейти к построению графиков. За последнее отвечает класс </a:t>
            </a:r>
            <a:r>
              <a:rPr lang="en-US" dirty="0" err="1"/>
              <a:t>SecondWindow</a:t>
            </a:r>
            <a:r>
              <a:rPr lang="ru-RU" dirty="0"/>
              <a:t>, являющийся потомком класса </a:t>
            </a:r>
            <a:r>
              <a:rPr lang="en-US" dirty="0" err="1"/>
              <a:t>Ui</a:t>
            </a:r>
            <a:r>
              <a:rPr lang="ru-RU" dirty="0"/>
              <a:t>_</a:t>
            </a:r>
            <a:r>
              <a:rPr lang="en-US" dirty="0"/>
              <a:t>Graphs</a:t>
            </a:r>
            <a:r>
              <a:rPr lang="ru-RU" dirty="0"/>
              <a:t>, содержащего графический интерфейс и импортирующегося из файла “</a:t>
            </a:r>
            <a:r>
              <a:rPr lang="en-US" dirty="0" err="1"/>
              <a:t>MyGraph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”. </a:t>
            </a:r>
          </a:p>
          <a:p>
            <a:r>
              <a:rPr lang="ru-RU" dirty="0"/>
              <a:t>В данном классе реализовано несколько методов: функция для получения коэффициентов, введенных пользователем, функция для получения границ области определения функции, которые вводятся пользователем, функции для построения графиков функций. Они принимают введенные пользователем коэффициенты и границы области определения и строят график функции. Для повышения точности графиков, при их построении мы взяли координаты, которые изменяются с шагом в 0.1, увеличивая область определения в 10 раз. Также в классе реализованы методы, которые позволяют строить на плоскости разность, сумму, произведение и частное нескольких функций. </a:t>
            </a:r>
          </a:p>
          <a:p>
            <a:r>
              <a:rPr lang="ru-RU" dirty="0"/>
              <a:t>Так как тангенс на некоторых отрезках стремится к бесконечности, при его построении его графика, программа ограничивает его значение.</a:t>
            </a:r>
          </a:p>
          <a:p>
            <a:r>
              <a:rPr lang="ru-RU" dirty="0"/>
              <a:t>Для работы программы необходимы библиотеки </a:t>
            </a:r>
            <a:r>
              <a:rPr lang="en-US" dirty="0"/>
              <a:t>sys</a:t>
            </a:r>
            <a:r>
              <a:rPr lang="ru-RU" dirty="0"/>
              <a:t>, </a:t>
            </a:r>
            <a:r>
              <a:rPr lang="en-US" dirty="0"/>
              <a:t>math</a:t>
            </a:r>
            <a:r>
              <a:rPr lang="ru-RU" dirty="0"/>
              <a:t>, </a:t>
            </a:r>
            <a:r>
              <a:rPr lang="en-US" dirty="0" err="1"/>
              <a:t>PyQt</a:t>
            </a:r>
            <a:r>
              <a:rPr lang="ru-RU" dirty="0"/>
              <a:t>5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Созданная нами программа предназначена для того, чтобы строить на плоскости графики многочленов степени от 0 до 5, графики синусов, косинусов, тангенсов с помощью библиотеки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pyqtgraph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она способна строить графики суммы, разности, произведения, частного перечисленных функций. С помощью этой программы можно примерно находить точки пересечения графиков функций, построив на одной системе координат несколько графиков, после чего очистить координатную плоскость.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18499"/>
            <a:ext cx="6054813" cy="3439501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63"/>
            <a:ext cx="6054812" cy="34143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054813" y="3464"/>
            <a:ext cx="6137188" cy="34143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13" y="3417858"/>
            <a:ext cx="6137188" cy="34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292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Создание программы для построения графиков на pyqtgraph</vt:lpstr>
      <vt:lpstr>Презентация PowerPoint</vt:lpstr>
      <vt:lpstr>Презентация PowerPoint</vt:lpstr>
      <vt:lpstr>Презентация PowerPoint</vt:lpstr>
    </vt:vector>
  </TitlesOfParts>
  <Company>sc5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программы для построения графиков на pyqtgraph</dc:title>
  <dc:creator>Терминал 28 1</dc:creator>
  <cp:lastModifiedBy>Терминал 28 1</cp:lastModifiedBy>
  <cp:revision>4</cp:revision>
  <dcterms:created xsi:type="dcterms:W3CDTF">2018-12-22T07:39:45Z</dcterms:created>
  <dcterms:modified xsi:type="dcterms:W3CDTF">2018-12-22T08:23:03Z</dcterms:modified>
</cp:coreProperties>
</file>