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Голый мужик в лабиринте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51585" y="5787396"/>
            <a:ext cx="6340415" cy="106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Авторы: Мигель Александр, </a:t>
            </a:r>
            <a:r>
              <a:rPr lang="ru-RU" dirty="0" err="1">
                <a:cs typeface="Calibri"/>
              </a:rPr>
              <a:t>Юсуфьянов</a:t>
            </a:r>
            <a:r>
              <a:rPr lang="ru-RU" dirty="0">
                <a:cs typeface="Calibri"/>
              </a:rPr>
              <a:t> Роман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B5E8-E57F-487F-AD36-15E88BA1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37077-C0B6-4056-B83E-6C15AD7C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Целевая аудитория - люди, любящие легкие, но мобильные игры</a:t>
            </a:r>
          </a:p>
          <a:p>
            <a:pPr marL="0" indent="0">
              <a:buNone/>
            </a:pPr>
            <a:r>
              <a:rPr lang="ru-RU" dirty="0">
                <a:cs typeface="Calibri"/>
              </a:rPr>
              <a:t>Игра была взята из головы. В основу легла идея создать бродилку, но в ограниченном мире. С помощью создание комнат и этажей мир получился безграничным.</a:t>
            </a:r>
          </a:p>
        </p:txBody>
      </p:sp>
    </p:spTree>
    <p:extLst>
      <p:ext uri="{BB962C8B-B14F-4D97-AF65-F5344CB8AC3E}">
        <p14:creationId xmlns:p14="http://schemas.microsoft.com/office/powerpoint/2010/main" val="24177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F9761-F16A-4D45-934B-F531552C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Основные классы и технологии: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4BDC7F-3388-4FDB-A798-0F4C41C1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3298" cy="38625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Основные классы:</a:t>
            </a:r>
          </a:p>
          <a:p>
            <a:r>
              <a:rPr lang="ru-RU" dirty="0" err="1">
                <a:cs typeface="Calibri"/>
              </a:rPr>
              <a:t>Player</a:t>
            </a:r>
            <a:r>
              <a:rPr lang="ru-RU" dirty="0">
                <a:cs typeface="Calibri"/>
              </a:rPr>
              <a:t>-класс игрока</a:t>
            </a:r>
          </a:p>
          <a:p>
            <a:r>
              <a:rPr lang="ru-RU" dirty="0" err="1">
                <a:cs typeface="Calibri"/>
              </a:rPr>
              <a:t>Strelayet</a:t>
            </a:r>
            <a:r>
              <a:rPr lang="ru-RU" dirty="0">
                <a:cs typeface="Calibri"/>
              </a:rPr>
              <a:t>-класс стрелков</a:t>
            </a:r>
          </a:p>
          <a:p>
            <a:r>
              <a:rPr lang="ru-RU" dirty="0" err="1">
                <a:cs typeface="Calibri"/>
              </a:rPr>
              <a:t>Begaet</a:t>
            </a:r>
            <a:r>
              <a:rPr lang="ru-RU" dirty="0">
                <a:cs typeface="Calibri"/>
              </a:rPr>
              <a:t>-класс бегунов</a:t>
            </a:r>
          </a:p>
          <a:p>
            <a:r>
              <a:rPr lang="ru-RU" dirty="0" err="1">
                <a:cs typeface="Calibri"/>
              </a:rPr>
              <a:t>Player_Bullet</a:t>
            </a:r>
            <a:r>
              <a:rPr lang="ru-RU" dirty="0">
                <a:cs typeface="Calibri"/>
              </a:rPr>
              <a:t>-класс пуль героя</a:t>
            </a:r>
          </a:p>
          <a:p>
            <a:r>
              <a:rPr lang="ru-RU" dirty="0" err="1">
                <a:cs typeface="Calibri"/>
              </a:rPr>
              <a:t>Puli</a:t>
            </a:r>
            <a:r>
              <a:rPr lang="ru-RU" dirty="0">
                <a:cs typeface="Calibri"/>
              </a:rPr>
              <a:t>-класс пуль стрелков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B0746-2A63-48C0-A452-007C996ADD1C}"/>
              </a:ext>
            </a:extLst>
          </p:cNvPr>
          <p:cNvSpPr txBox="1"/>
          <p:nvPr/>
        </p:nvSpPr>
        <p:spPr>
          <a:xfrm>
            <a:off x="5730816" y="1877684"/>
            <a:ext cx="5776821" cy="36625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cs typeface="Calibri"/>
              </a:rPr>
              <a:t>Используемые технологии:</a:t>
            </a:r>
          </a:p>
          <a:p>
            <a:r>
              <a:rPr lang="ru-RU" sz="2800" dirty="0">
                <a:cs typeface="Calibri"/>
              </a:rPr>
              <a:t>1)Анимация движения</a:t>
            </a:r>
          </a:p>
          <a:p>
            <a:r>
              <a:rPr lang="ru-RU" sz="2800" dirty="0">
                <a:cs typeface="Calibri"/>
              </a:rPr>
              <a:t>2)Пересечение по маске и по прямоугольнику</a:t>
            </a:r>
          </a:p>
          <a:p>
            <a:r>
              <a:rPr lang="ru-RU" sz="2800" dirty="0">
                <a:cs typeface="Calibri"/>
              </a:rPr>
              <a:t>3)таймеры</a:t>
            </a:r>
          </a:p>
          <a:p>
            <a:r>
              <a:rPr lang="ru-RU" sz="2800" dirty="0">
                <a:cs typeface="Calibri"/>
              </a:rPr>
              <a:t>4)конвертирование спрайтов и их уничтожение</a:t>
            </a: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737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83CC7-4546-4D6A-9205-6A91FC89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AF6F8-90E1-4922-AE7A-C3256B5F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Возможные доработки:</a:t>
            </a:r>
          </a:p>
          <a:p>
            <a:r>
              <a:rPr lang="ru-RU" dirty="0">
                <a:cs typeface="Calibri"/>
              </a:rPr>
              <a:t>Добавление других мобов</a:t>
            </a:r>
          </a:p>
          <a:p>
            <a:r>
              <a:rPr lang="ru-RU" dirty="0">
                <a:cs typeface="Calibri"/>
              </a:rPr>
              <a:t> добавить апгрейды персонажу</a:t>
            </a:r>
            <a:endParaRPr lang="ru-RU" dirty="0"/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456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Голый мужик в лабиринте</vt:lpstr>
      <vt:lpstr>Введение</vt:lpstr>
      <vt:lpstr>Основные классы и технологии: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138</cp:revision>
  <dcterms:created xsi:type="dcterms:W3CDTF">2012-07-30T23:42:41Z</dcterms:created>
  <dcterms:modified xsi:type="dcterms:W3CDTF">2019-02-28T18:30:50Z</dcterms:modified>
</cp:coreProperties>
</file>