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13179-DF89-4251-8373-1674F90FB0CC}"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38242A1-0CD7-49CE-B4A9-4269B79A9C44}">
      <dgm:prSet/>
      <dgm:spPr/>
      <dgm:t>
        <a:bodyPr/>
        <a:lstStyle/>
        <a:p>
          <a:r>
            <a:rPr lang="en-US"/>
            <a:t>Algorithm review for Assignment</a:t>
          </a:r>
        </a:p>
      </dgm:t>
    </dgm:pt>
    <dgm:pt modelId="{624ED256-726E-41FA-AACE-872D9486B02C}" type="parTrans" cxnId="{EBFD9A86-CC05-45D2-82FE-7F84B1B2BBB5}">
      <dgm:prSet/>
      <dgm:spPr/>
      <dgm:t>
        <a:bodyPr/>
        <a:lstStyle/>
        <a:p>
          <a:endParaRPr lang="en-US"/>
        </a:p>
      </dgm:t>
    </dgm:pt>
    <dgm:pt modelId="{C210EE1B-459C-4D35-8AF6-9B0D33C8C3FA}" type="sibTrans" cxnId="{EBFD9A86-CC05-45D2-82FE-7F84B1B2BBB5}">
      <dgm:prSet/>
      <dgm:spPr/>
      <dgm:t>
        <a:bodyPr/>
        <a:lstStyle/>
        <a:p>
          <a:endParaRPr lang="en-US"/>
        </a:p>
      </dgm:t>
    </dgm:pt>
    <dgm:pt modelId="{6F828F62-39F1-4D2F-A9E9-466B8716BBBC}">
      <dgm:prSet/>
      <dgm:spPr/>
      <dgm:t>
        <a:bodyPr/>
        <a:lstStyle/>
        <a:p>
          <a:r>
            <a:rPr lang="en-US"/>
            <a:t>How does this relate to SDLC and SDL?</a:t>
          </a:r>
        </a:p>
      </dgm:t>
    </dgm:pt>
    <dgm:pt modelId="{0C4CFCB4-2CB1-4946-8D2B-B46D9559F07E}" type="parTrans" cxnId="{A6096C83-1BEE-49C0-8F91-818FF4DFC6CD}">
      <dgm:prSet/>
      <dgm:spPr/>
      <dgm:t>
        <a:bodyPr/>
        <a:lstStyle/>
        <a:p>
          <a:endParaRPr lang="en-US"/>
        </a:p>
      </dgm:t>
    </dgm:pt>
    <dgm:pt modelId="{1867CC89-EA58-4ADE-82C0-23E492811E8A}" type="sibTrans" cxnId="{A6096C83-1BEE-49C0-8F91-818FF4DFC6CD}">
      <dgm:prSet/>
      <dgm:spPr/>
      <dgm:t>
        <a:bodyPr/>
        <a:lstStyle/>
        <a:p>
          <a:endParaRPr lang="en-US"/>
        </a:p>
      </dgm:t>
    </dgm:pt>
    <dgm:pt modelId="{03129116-BB16-4F7A-BD26-1773B436BE03}">
      <dgm:prSet/>
      <dgm:spPr/>
      <dgm:t>
        <a:bodyPr/>
        <a:lstStyle/>
        <a:p>
          <a:r>
            <a:rPr lang="en-US"/>
            <a:t>Baking in security from plan 1</a:t>
          </a:r>
        </a:p>
      </dgm:t>
    </dgm:pt>
    <dgm:pt modelId="{5D3A682F-0539-498E-8F9D-5906144D8369}" type="parTrans" cxnId="{9438D41F-E0AE-498A-971B-363CEA7C459D}">
      <dgm:prSet/>
      <dgm:spPr/>
      <dgm:t>
        <a:bodyPr/>
        <a:lstStyle/>
        <a:p>
          <a:endParaRPr lang="en-US"/>
        </a:p>
      </dgm:t>
    </dgm:pt>
    <dgm:pt modelId="{336DB496-86C2-4494-B9C8-C964F12BB4A5}" type="sibTrans" cxnId="{9438D41F-E0AE-498A-971B-363CEA7C459D}">
      <dgm:prSet/>
      <dgm:spPr/>
      <dgm:t>
        <a:bodyPr/>
        <a:lstStyle/>
        <a:p>
          <a:endParaRPr lang="en-US"/>
        </a:p>
      </dgm:t>
    </dgm:pt>
    <dgm:pt modelId="{6F23FF98-D938-44AF-971F-3B99E62B80CD}">
      <dgm:prSet/>
      <dgm:spPr/>
      <dgm:t>
        <a:bodyPr/>
        <a:lstStyle/>
        <a:p>
          <a:r>
            <a:rPr lang="en-US"/>
            <a:t>Access Controls</a:t>
          </a:r>
        </a:p>
      </dgm:t>
    </dgm:pt>
    <dgm:pt modelId="{A49E4929-B41E-4D24-9085-2A4C8C99665F}" type="parTrans" cxnId="{8D4D0FE4-0106-47EC-9ECF-527FFB333171}">
      <dgm:prSet/>
      <dgm:spPr/>
      <dgm:t>
        <a:bodyPr/>
        <a:lstStyle/>
        <a:p>
          <a:endParaRPr lang="en-US"/>
        </a:p>
      </dgm:t>
    </dgm:pt>
    <dgm:pt modelId="{2F7DB73A-F8EE-4853-9B94-CAEF65CE25A4}" type="sibTrans" cxnId="{8D4D0FE4-0106-47EC-9ECF-527FFB333171}">
      <dgm:prSet/>
      <dgm:spPr/>
      <dgm:t>
        <a:bodyPr/>
        <a:lstStyle/>
        <a:p>
          <a:endParaRPr lang="en-US"/>
        </a:p>
      </dgm:t>
    </dgm:pt>
    <dgm:pt modelId="{E0597684-03BC-4FE4-846D-9D5274442DBE}">
      <dgm:prSet/>
      <dgm:spPr/>
      <dgm:t>
        <a:bodyPr/>
        <a:lstStyle/>
        <a:p>
          <a:r>
            <a:rPr lang="en-US"/>
            <a:t>4 types</a:t>
          </a:r>
        </a:p>
      </dgm:t>
    </dgm:pt>
    <dgm:pt modelId="{66BF7C5C-609B-4437-A7ED-D1BFD65D408B}" type="parTrans" cxnId="{95766D77-D27C-471F-B980-51DBFB7BE023}">
      <dgm:prSet/>
      <dgm:spPr/>
      <dgm:t>
        <a:bodyPr/>
        <a:lstStyle/>
        <a:p>
          <a:endParaRPr lang="en-US"/>
        </a:p>
      </dgm:t>
    </dgm:pt>
    <dgm:pt modelId="{19E2FF0D-4699-476A-861A-904BFEBB7992}" type="sibTrans" cxnId="{95766D77-D27C-471F-B980-51DBFB7BE023}">
      <dgm:prSet/>
      <dgm:spPr/>
      <dgm:t>
        <a:bodyPr/>
        <a:lstStyle/>
        <a:p>
          <a:endParaRPr lang="en-US"/>
        </a:p>
      </dgm:t>
    </dgm:pt>
    <dgm:pt modelId="{15DC3BB7-10B3-4F5D-BE02-6BD12A87E73F}">
      <dgm:prSet/>
      <dgm:spPr/>
      <dgm:t>
        <a:bodyPr/>
        <a:lstStyle/>
        <a:p>
          <a:r>
            <a:rPr lang="en-US"/>
            <a:t>Flows</a:t>
          </a:r>
        </a:p>
      </dgm:t>
    </dgm:pt>
    <dgm:pt modelId="{9CC8879F-0CA8-4536-ABFC-8C13EB59B34E}" type="parTrans" cxnId="{014E2890-8BE5-4DE2-B02F-2A9C7A793758}">
      <dgm:prSet/>
      <dgm:spPr/>
      <dgm:t>
        <a:bodyPr/>
        <a:lstStyle/>
        <a:p>
          <a:endParaRPr lang="en-US"/>
        </a:p>
      </dgm:t>
    </dgm:pt>
    <dgm:pt modelId="{A3217DF7-D963-4E0F-9A05-D10BD3E93697}" type="sibTrans" cxnId="{014E2890-8BE5-4DE2-B02F-2A9C7A793758}">
      <dgm:prSet/>
      <dgm:spPr/>
      <dgm:t>
        <a:bodyPr/>
        <a:lstStyle/>
        <a:p>
          <a:endParaRPr lang="en-US"/>
        </a:p>
      </dgm:t>
    </dgm:pt>
    <dgm:pt modelId="{10D85B28-6922-4F55-A85A-DE8508BFDDD9}">
      <dgm:prSet/>
      <dgm:spPr/>
      <dgm:t>
        <a:bodyPr/>
        <a:lstStyle/>
        <a:p>
          <a:r>
            <a:rPr lang="en-US"/>
            <a:t>Red vs. Blue 2</a:t>
          </a:r>
        </a:p>
      </dgm:t>
    </dgm:pt>
    <dgm:pt modelId="{0A8A9F5B-B70E-4853-A5F4-B831B004BC1E}" type="parTrans" cxnId="{71194824-9B3C-49BF-A1EC-F9DFEC1AD06A}">
      <dgm:prSet/>
      <dgm:spPr/>
      <dgm:t>
        <a:bodyPr/>
        <a:lstStyle/>
        <a:p>
          <a:endParaRPr lang="en-US"/>
        </a:p>
      </dgm:t>
    </dgm:pt>
    <dgm:pt modelId="{E5216B45-D72D-4648-BC06-1EA25A3964CC}" type="sibTrans" cxnId="{71194824-9B3C-49BF-A1EC-F9DFEC1AD06A}">
      <dgm:prSet/>
      <dgm:spPr/>
      <dgm:t>
        <a:bodyPr/>
        <a:lstStyle/>
        <a:p>
          <a:endParaRPr lang="en-US"/>
        </a:p>
      </dgm:t>
    </dgm:pt>
    <dgm:pt modelId="{A2A98369-5DC3-40E4-9FFE-2DC36535FC91}" type="pres">
      <dgm:prSet presAssocID="{85813179-DF89-4251-8373-1674F90FB0CC}" presName="linear" presStyleCnt="0">
        <dgm:presLayoutVars>
          <dgm:dir/>
          <dgm:animLvl val="lvl"/>
          <dgm:resizeHandles val="exact"/>
        </dgm:presLayoutVars>
      </dgm:prSet>
      <dgm:spPr/>
    </dgm:pt>
    <dgm:pt modelId="{6FBA4CC6-0D92-4B0A-83BF-C7CDBE5BE33F}" type="pres">
      <dgm:prSet presAssocID="{538242A1-0CD7-49CE-B4A9-4269B79A9C44}" presName="parentLin" presStyleCnt="0"/>
      <dgm:spPr/>
    </dgm:pt>
    <dgm:pt modelId="{7485562F-DF5F-4CC9-AFC1-29A6E56D975B}" type="pres">
      <dgm:prSet presAssocID="{538242A1-0CD7-49CE-B4A9-4269B79A9C44}" presName="parentLeftMargin" presStyleLbl="node1" presStyleIdx="0" presStyleCnt="3"/>
      <dgm:spPr/>
    </dgm:pt>
    <dgm:pt modelId="{40DE8D9A-ABF6-4630-8894-CBFEA30E41EA}" type="pres">
      <dgm:prSet presAssocID="{538242A1-0CD7-49CE-B4A9-4269B79A9C44}" presName="parentText" presStyleLbl="node1" presStyleIdx="0" presStyleCnt="3">
        <dgm:presLayoutVars>
          <dgm:chMax val="0"/>
          <dgm:bulletEnabled val="1"/>
        </dgm:presLayoutVars>
      </dgm:prSet>
      <dgm:spPr/>
    </dgm:pt>
    <dgm:pt modelId="{18F2D3AB-4168-4292-9A9F-DCE2954B03E5}" type="pres">
      <dgm:prSet presAssocID="{538242A1-0CD7-49CE-B4A9-4269B79A9C44}" presName="negativeSpace" presStyleCnt="0"/>
      <dgm:spPr/>
    </dgm:pt>
    <dgm:pt modelId="{684E1647-59E0-416E-A5F2-6534D4DE64DA}" type="pres">
      <dgm:prSet presAssocID="{538242A1-0CD7-49CE-B4A9-4269B79A9C44}" presName="childText" presStyleLbl="conFgAcc1" presStyleIdx="0" presStyleCnt="3">
        <dgm:presLayoutVars>
          <dgm:bulletEnabled val="1"/>
        </dgm:presLayoutVars>
      </dgm:prSet>
      <dgm:spPr/>
    </dgm:pt>
    <dgm:pt modelId="{030723FD-BF26-4202-A5EC-630E83F1659A}" type="pres">
      <dgm:prSet presAssocID="{C210EE1B-459C-4D35-8AF6-9B0D33C8C3FA}" presName="spaceBetweenRectangles" presStyleCnt="0"/>
      <dgm:spPr/>
    </dgm:pt>
    <dgm:pt modelId="{A7D21CA4-D974-484B-BE03-16662ED55BDE}" type="pres">
      <dgm:prSet presAssocID="{6F23FF98-D938-44AF-971F-3B99E62B80CD}" presName="parentLin" presStyleCnt="0"/>
      <dgm:spPr/>
    </dgm:pt>
    <dgm:pt modelId="{9A452220-4C6C-4A21-B866-49E021F0616C}" type="pres">
      <dgm:prSet presAssocID="{6F23FF98-D938-44AF-971F-3B99E62B80CD}" presName="parentLeftMargin" presStyleLbl="node1" presStyleIdx="0" presStyleCnt="3"/>
      <dgm:spPr/>
    </dgm:pt>
    <dgm:pt modelId="{C1F112BC-19E5-47DF-8570-D93D040F25E7}" type="pres">
      <dgm:prSet presAssocID="{6F23FF98-D938-44AF-971F-3B99E62B80CD}" presName="parentText" presStyleLbl="node1" presStyleIdx="1" presStyleCnt="3">
        <dgm:presLayoutVars>
          <dgm:chMax val="0"/>
          <dgm:bulletEnabled val="1"/>
        </dgm:presLayoutVars>
      </dgm:prSet>
      <dgm:spPr/>
    </dgm:pt>
    <dgm:pt modelId="{DAA377D7-6F50-4C4C-9688-B84B8695A3AD}" type="pres">
      <dgm:prSet presAssocID="{6F23FF98-D938-44AF-971F-3B99E62B80CD}" presName="negativeSpace" presStyleCnt="0"/>
      <dgm:spPr/>
    </dgm:pt>
    <dgm:pt modelId="{AC3E50DF-5DEF-4284-9A07-174CA52B06B6}" type="pres">
      <dgm:prSet presAssocID="{6F23FF98-D938-44AF-971F-3B99E62B80CD}" presName="childText" presStyleLbl="conFgAcc1" presStyleIdx="1" presStyleCnt="3">
        <dgm:presLayoutVars>
          <dgm:bulletEnabled val="1"/>
        </dgm:presLayoutVars>
      </dgm:prSet>
      <dgm:spPr/>
    </dgm:pt>
    <dgm:pt modelId="{0A887363-6612-459B-8C7B-0B63408860C1}" type="pres">
      <dgm:prSet presAssocID="{2F7DB73A-F8EE-4853-9B94-CAEF65CE25A4}" presName="spaceBetweenRectangles" presStyleCnt="0"/>
      <dgm:spPr/>
    </dgm:pt>
    <dgm:pt modelId="{08DAFA3C-7496-439B-86FD-57CD8A9C18E7}" type="pres">
      <dgm:prSet presAssocID="{10D85B28-6922-4F55-A85A-DE8508BFDDD9}" presName="parentLin" presStyleCnt="0"/>
      <dgm:spPr/>
    </dgm:pt>
    <dgm:pt modelId="{87C682BB-54AB-4691-9EAF-E0520C97845D}" type="pres">
      <dgm:prSet presAssocID="{10D85B28-6922-4F55-A85A-DE8508BFDDD9}" presName="parentLeftMargin" presStyleLbl="node1" presStyleIdx="1" presStyleCnt="3"/>
      <dgm:spPr/>
    </dgm:pt>
    <dgm:pt modelId="{C9467465-0C75-455F-86A7-162D1C75DAF6}" type="pres">
      <dgm:prSet presAssocID="{10D85B28-6922-4F55-A85A-DE8508BFDDD9}" presName="parentText" presStyleLbl="node1" presStyleIdx="2" presStyleCnt="3">
        <dgm:presLayoutVars>
          <dgm:chMax val="0"/>
          <dgm:bulletEnabled val="1"/>
        </dgm:presLayoutVars>
      </dgm:prSet>
      <dgm:spPr/>
    </dgm:pt>
    <dgm:pt modelId="{41DF8A66-E083-4DFD-BB94-DABD7D346B7F}" type="pres">
      <dgm:prSet presAssocID="{10D85B28-6922-4F55-A85A-DE8508BFDDD9}" presName="negativeSpace" presStyleCnt="0"/>
      <dgm:spPr/>
    </dgm:pt>
    <dgm:pt modelId="{2BB33411-5B98-4FC9-BD74-76EB1AEBF53A}" type="pres">
      <dgm:prSet presAssocID="{10D85B28-6922-4F55-A85A-DE8508BFDDD9}" presName="childText" presStyleLbl="conFgAcc1" presStyleIdx="2" presStyleCnt="3">
        <dgm:presLayoutVars>
          <dgm:bulletEnabled val="1"/>
        </dgm:presLayoutVars>
      </dgm:prSet>
      <dgm:spPr/>
    </dgm:pt>
  </dgm:ptLst>
  <dgm:cxnLst>
    <dgm:cxn modelId="{9438D41F-E0AE-498A-971B-363CEA7C459D}" srcId="{538242A1-0CD7-49CE-B4A9-4269B79A9C44}" destId="{03129116-BB16-4F7A-BD26-1773B436BE03}" srcOrd="1" destOrd="0" parTransId="{5D3A682F-0539-498E-8F9D-5906144D8369}" sibTransId="{336DB496-86C2-4494-B9C8-C964F12BB4A5}"/>
    <dgm:cxn modelId="{71194824-9B3C-49BF-A1EC-F9DFEC1AD06A}" srcId="{85813179-DF89-4251-8373-1674F90FB0CC}" destId="{10D85B28-6922-4F55-A85A-DE8508BFDDD9}" srcOrd="2" destOrd="0" parTransId="{0A8A9F5B-B70E-4853-A5F4-B831B004BC1E}" sibTransId="{E5216B45-D72D-4648-BC06-1EA25A3964CC}"/>
    <dgm:cxn modelId="{5A1E072D-BCDF-4B4C-A084-925BBF4C143D}" type="presOf" srcId="{538242A1-0CD7-49CE-B4A9-4269B79A9C44}" destId="{7485562F-DF5F-4CC9-AFC1-29A6E56D975B}" srcOrd="0" destOrd="0" presId="urn:microsoft.com/office/officeart/2005/8/layout/list1"/>
    <dgm:cxn modelId="{12EF2C3A-3BF8-4401-B163-CE75FDC9DE95}" type="presOf" srcId="{E0597684-03BC-4FE4-846D-9D5274442DBE}" destId="{AC3E50DF-5DEF-4284-9A07-174CA52B06B6}" srcOrd="0" destOrd="0" presId="urn:microsoft.com/office/officeart/2005/8/layout/list1"/>
    <dgm:cxn modelId="{65C1F13A-272F-4051-916B-90C73E0638A4}" type="presOf" srcId="{6F828F62-39F1-4D2F-A9E9-466B8716BBBC}" destId="{684E1647-59E0-416E-A5F2-6534D4DE64DA}" srcOrd="0" destOrd="0" presId="urn:microsoft.com/office/officeart/2005/8/layout/list1"/>
    <dgm:cxn modelId="{53A4403B-C9CA-4B20-9ECD-D9AFF8A49F71}" type="presOf" srcId="{85813179-DF89-4251-8373-1674F90FB0CC}" destId="{A2A98369-5DC3-40E4-9FFE-2DC36535FC91}" srcOrd="0" destOrd="0" presId="urn:microsoft.com/office/officeart/2005/8/layout/list1"/>
    <dgm:cxn modelId="{B313264F-2303-448D-A182-8CE5FBFE648E}" type="presOf" srcId="{15DC3BB7-10B3-4F5D-BE02-6BD12A87E73F}" destId="{AC3E50DF-5DEF-4284-9A07-174CA52B06B6}" srcOrd="0" destOrd="1" presId="urn:microsoft.com/office/officeart/2005/8/layout/list1"/>
    <dgm:cxn modelId="{E8734353-05BE-4863-817B-1879376C5FB3}" type="presOf" srcId="{10D85B28-6922-4F55-A85A-DE8508BFDDD9}" destId="{87C682BB-54AB-4691-9EAF-E0520C97845D}" srcOrd="0" destOrd="0" presId="urn:microsoft.com/office/officeart/2005/8/layout/list1"/>
    <dgm:cxn modelId="{9D077D54-5F4A-45B2-8B5A-7E0FD13FA04D}" type="presOf" srcId="{6F23FF98-D938-44AF-971F-3B99E62B80CD}" destId="{9A452220-4C6C-4A21-B866-49E021F0616C}" srcOrd="0" destOrd="0" presId="urn:microsoft.com/office/officeart/2005/8/layout/list1"/>
    <dgm:cxn modelId="{95766D77-D27C-471F-B980-51DBFB7BE023}" srcId="{6F23FF98-D938-44AF-971F-3B99E62B80CD}" destId="{E0597684-03BC-4FE4-846D-9D5274442DBE}" srcOrd="0" destOrd="0" parTransId="{66BF7C5C-609B-4437-A7ED-D1BFD65D408B}" sibTransId="{19E2FF0D-4699-476A-861A-904BFEBB7992}"/>
    <dgm:cxn modelId="{A6096C83-1BEE-49C0-8F91-818FF4DFC6CD}" srcId="{538242A1-0CD7-49CE-B4A9-4269B79A9C44}" destId="{6F828F62-39F1-4D2F-A9E9-466B8716BBBC}" srcOrd="0" destOrd="0" parTransId="{0C4CFCB4-2CB1-4946-8D2B-B46D9559F07E}" sibTransId="{1867CC89-EA58-4ADE-82C0-23E492811E8A}"/>
    <dgm:cxn modelId="{EBFD9A86-CC05-45D2-82FE-7F84B1B2BBB5}" srcId="{85813179-DF89-4251-8373-1674F90FB0CC}" destId="{538242A1-0CD7-49CE-B4A9-4269B79A9C44}" srcOrd="0" destOrd="0" parTransId="{624ED256-726E-41FA-AACE-872D9486B02C}" sibTransId="{C210EE1B-459C-4D35-8AF6-9B0D33C8C3FA}"/>
    <dgm:cxn modelId="{014E2890-8BE5-4DE2-B02F-2A9C7A793758}" srcId="{6F23FF98-D938-44AF-971F-3B99E62B80CD}" destId="{15DC3BB7-10B3-4F5D-BE02-6BD12A87E73F}" srcOrd="1" destOrd="0" parTransId="{9CC8879F-0CA8-4536-ABFC-8C13EB59B34E}" sibTransId="{A3217DF7-D963-4E0F-9A05-D10BD3E93697}"/>
    <dgm:cxn modelId="{40205FAE-06E5-41CA-967D-6565D93B7162}" type="presOf" srcId="{03129116-BB16-4F7A-BD26-1773B436BE03}" destId="{684E1647-59E0-416E-A5F2-6534D4DE64DA}" srcOrd="0" destOrd="1" presId="urn:microsoft.com/office/officeart/2005/8/layout/list1"/>
    <dgm:cxn modelId="{620EA4BA-3800-465B-A8E9-F90B7CA2B8FE}" type="presOf" srcId="{6F23FF98-D938-44AF-971F-3B99E62B80CD}" destId="{C1F112BC-19E5-47DF-8570-D93D040F25E7}" srcOrd="1" destOrd="0" presId="urn:microsoft.com/office/officeart/2005/8/layout/list1"/>
    <dgm:cxn modelId="{081EB1C9-B1E9-48BB-83AF-B159748B2246}" type="presOf" srcId="{10D85B28-6922-4F55-A85A-DE8508BFDDD9}" destId="{C9467465-0C75-455F-86A7-162D1C75DAF6}" srcOrd="1" destOrd="0" presId="urn:microsoft.com/office/officeart/2005/8/layout/list1"/>
    <dgm:cxn modelId="{EC78F0D9-537D-4744-8D9E-7E1F6BF190CB}" type="presOf" srcId="{538242A1-0CD7-49CE-B4A9-4269B79A9C44}" destId="{40DE8D9A-ABF6-4630-8894-CBFEA30E41EA}" srcOrd="1" destOrd="0" presId="urn:microsoft.com/office/officeart/2005/8/layout/list1"/>
    <dgm:cxn modelId="{8D4D0FE4-0106-47EC-9ECF-527FFB333171}" srcId="{85813179-DF89-4251-8373-1674F90FB0CC}" destId="{6F23FF98-D938-44AF-971F-3B99E62B80CD}" srcOrd="1" destOrd="0" parTransId="{A49E4929-B41E-4D24-9085-2A4C8C99665F}" sibTransId="{2F7DB73A-F8EE-4853-9B94-CAEF65CE25A4}"/>
    <dgm:cxn modelId="{FECB3D7D-E862-40CC-A392-17077593E93B}" type="presParOf" srcId="{A2A98369-5DC3-40E4-9FFE-2DC36535FC91}" destId="{6FBA4CC6-0D92-4B0A-83BF-C7CDBE5BE33F}" srcOrd="0" destOrd="0" presId="urn:microsoft.com/office/officeart/2005/8/layout/list1"/>
    <dgm:cxn modelId="{E57D52FE-690F-4FD1-8AD7-15942C86FBC3}" type="presParOf" srcId="{6FBA4CC6-0D92-4B0A-83BF-C7CDBE5BE33F}" destId="{7485562F-DF5F-4CC9-AFC1-29A6E56D975B}" srcOrd="0" destOrd="0" presId="urn:microsoft.com/office/officeart/2005/8/layout/list1"/>
    <dgm:cxn modelId="{5EC0FBD4-0413-4CE8-8056-5D7DBA6B112F}" type="presParOf" srcId="{6FBA4CC6-0D92-4B0A-83BF-C7CDBE5BE33F}" destId="{40DE8D9A-ABF6-4630-8894-CBFEA30E41EA}" srcOrd="1" destOrd="0" presId="urn:microsoft.com/office/officeart/2005/8/layout/list1"/>
    <dgm:cxn modelId="{CC8B6D77-29D9-4718-967F-0A52FF1952CD}" type="presParOf" srcId="{A2A98369-5DC3-40E4-9FFE-2DC36535FC91}" destId="{18F2D3AB-4168-4292-9A9F-DCE2954B03E5}" srcOrd="1" destOrd="0" presId="urn:microsoft.com/office/officeart/2005/8/layout/list1"/>
    <dgm:cxn modelId="{B35F7AAD-5664-4048-8CB9-32FA27C250F3}" type="presParOf" srcId="{A2A98369-5DC3-40E4-9FFE-2DC36535FC91}" destId="{684E1647-59E0-416E-A5F2-6534D4DE64DA}" srcOrd="2" destOrd="0" presId="urn:microsoft.com/office/officeart/2005/8/layout/list1"/>
    <dgm:cxn modelId="{54540F59-9E76-40B6-A707-6B5BC1C73F09}" type="presParOf" srcId="{A2A98369-5DC3-40E4-9FFE-2DC36535FC91}" destId="{030723FD-BF26-4202-A5EC-630E83F1659A}" srcOrd="3" destOrd="0" presId="urn:microsoft.com/office/officeart/2005/8/layout/list1"/>
    <dgm:cxn modelId="{36AC4660-CCFA-4E9E-AA70-8DE76007C531}" type="presParOf" srcId="{A2A98369-5DC3-40E4-9FFE-2DC36535FC91}" destId="{A7D21CA4-D974-484B-BE03-16662ED55BDE}" srcOrd="4" destOrd="0" presId="urn:microsoft.com/office/officeart/2005/8/layout/list1"/>
    <dgm:cxn modelId="{505B0686-E228-4BB7-B232-893CB959D11E}" type="presParOf" srcId="{A7D21CA4-D974-484B-BE03-16662ED55BDE}" destId="{9A452220-4C6C-4A21-B866-49E021F0616C}" srcOrd="0" destOrd="0" presId="urn:microsoft.com/office/officeart/2005/8/layout/list1"/>
    <dgm:cxn modelId="{6A957893-0590-4E7C-94CE-D6DABC67F593}" type="presParOf" srcId="{A7D21CA4-D974-484B-BE03-16662ED55BDE}" destId="{C1F112BC-19E5-47DF-8570-D93D040F25E7}" srcOrd="1" destOrd="0" presId="urn:microsoft.com/office/officeart/2005/8/layout/list1"/>
    <dgm:cxn modelId="{8F271C9B-007D-4C86-AD9A-6DBC5FF26A3E}" type="presParOf" srcId="{A2A98369-5DC3-40E4-9FFE-2DC36535FC91}" destId="{DAA377D7-6F50-4C4C-9688-B84B8695A3AD}" srcOrd="5" destOrd="0" presId="urn:microsoft.com/office/officeart/2005/8/layout/list1"/>
    <dgm:cxn modelId="{BBA94466-B258-4EEB-930D-17E4879F2CF7}" type="presParOf" srcId="{A2A98369-5DC3-40E4-9FFE-2DC36535FC91}" destId="{AC3E50DF-5DEF-4284-9A07-174CA52B06B6}" srcOrd="6" destOrd="0" presId="urn:microsoft.com/office/officeart/2005/8/layout/list1"/>
    <dgm:cxn modelId="{3C9009DE-A653-4E9C-8081-38FAD3B8AEC9}" type="presParOf" srcId="{A2A98369-5DC3-40E4-9FFE-2DC36535FC91}" destId="{0A887363-6612-459B-8C7B-0B63408860C1}" srcOrd="7" destOrd="0" presId="urn:microsoft.com/office/officeart/2005/8/layout/list1"/>
    <dgm:cxn modelId="{65B5FB98-0922-4647-B69A-4E80641B3B70}" type="presParOf" srcId="{A2A98369-5DC3-40E4-9FFE-2DC36535FC91}" destId="{08DAFA3C-7496-439B-86FD-57CD8A9C18E7}" srcOrd="8" destOrd="0" presId="urn:microsoft.com/office/officeart/2005/8/layout/list1"/>
    <dgm:cxn modelId="{C5DE9A10-E73A-4E84-86C7-4D9E47B81C2D}" type="presParOf" srcId="{08DAFA3C-7496-439B-86FD-57CD8A9C18E7}" destId="{87C682BB-54AB-4691-9EAF-E0520C97845D}" srcOrd="0" destOrd="0" presId="urn:microsoft.com/office/officeart/2005/8/layout/list1"/>
    <dgm:cxn modelId="{5636D88D-856F-4E2F-B19D-7EA72F14ED79}" type="presParOf" srcId="{08DAFA3C-7496-439B-86FD-57CD8A9C18E7}" destId="{C9467465-0C75-455F-86A7-162D1C75DAF6}" srcOrd="1" destOrd="0" presId="urn:microsoft.com/office/officeart/2005/8/layout/list1"/>
    <dgm:cxn modelId="{A31802B3-0DB8-489F-9D89-1F985010567D}" type="presParOf" srcId="{A2A98369-5DC3-40E4-9FFE-2DC36535FC91}" destId="{41DF8A66-E083-4DFD-BB94-DABD7D346B7F}" srcOrd="9" destOrd="0" presId="urn:microsoft.com/office/officeart/2005/8/layout/list1"/>
    <dgm:cxn modelId="{E14F5BA2-F4A3-40AA-9AEF-F58D292A2CB5}" type="presParOf" srcId="{A2A98369-5DC3-40E4-9FFE-2DC36535FC91}" destId="{2BB33411-5B98-4FC9-BD74-76EB1AEBF5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5B837A-15E6-499E-936A-51F08961064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36B1EB5-DD2A-4884-9A25-26E694E9CAF5}">
      <dgm:prSet/>
      <dgm:spPr/>
      <dgm:t>
        <a:bodyPr/>
        <a:lstStyle/>
        <a:p>
          <a:pPr>
            <a:lnSpc>
              <a:spcPct val="100000"/>
            </a:lnSpc>
            <a:defRPr b="1"/>
          </a:pPr>
          <a:r>
            <a:rPr lang="en-US"/>
            <a:t>You should be planning your code when it comes to security</a:t>
          </a:r>
        </a:p>
      </dgm:t>
    </dgm:pt>
    <dgm:pt modelId="{DB27BF69-EDB9-4590-BBFD-DF150F407154}" type="parTrans" cxnId="{6552BA57-FC36-46AC-85E7-1FD813C3B8A6}">
      <dgm:prSet/>
      <dgm:spPr/>
      <dgm:t>
        <a:bodyPr/>
        <a:lstStyle/>
        <a:p>
          <a:endParaRPr lang="en-US"/>
        </a:p>
      </dgm:t>
    </dgm:pt>
    <dgm:pt modelId="{17080D0C-DB52-4055-BF50-3681036EC413}" type="sibTrans" cxnId="{6552BA57-FC36-46AC-85E7-1FD813C3B8A6}">
      <dgm:prSet/>
      <dgm:spPr/>
      <dgm:t>
        <a:bodyPr/>
        <a:lstStyle/>
        <a:p>
          <a:endParaRPr lang="en-US"/>
        </a:p>
      </dgm:t>
    </dgm:pt>
    <dgm:pt modelId="{BEC9EB7D-E916-4E5C-B2FB-801DFBA11F5E}">
      <dgm:prSet/>
      <dgm:spPr/>
      <dgm:t>
        <a:bodyPr/>
        <a:lstStyle/>
        <a:p>
          <a:pPr>
            <a:lnSpc>
              <a:spcPct val="100000"/>
            </a:lnSpc>
          </a:pPr>
          <a:r>
            <a:rPr lang="en-US"/>
            <a:t>Or any real project (every project includes security)</a:t>
          </a:r>
        </a:p>
      </dgm:t>
    </dgm:pt>
    <dgm:pt modelId="{B4977BAD-E946-495C-9CE3-8BF21E978F86}" type="parTrans" cxnId="{FC8DA255-32AB-492B-91E0-2BD1E4C6A22F}">
      <dgm:prSet/>
      <dgm:spPr/>
      <dgm:t>
        <a:bodyPr/>
        <a:lstStyle/>
        <a:p>
          <a:endParaRPr lang="en-US"/>
        </a:p>
      </dgm:t>
    </dgm:pt>
    <dgm:pt modelId="{8BDBB509-8526-4B83-A1E1-5A0798592E49}" type="sibTrans" cxnId="{FC8DA255-32AB-492B-91E0-2BD1E4C6A22F}">
      <dgm:prSet/>
      <dgm:spPr/>
      <dgm:t>
        <a:bodyPr/>
        <a:lstStyle/>
        <a:p>
          <a:endParaRPr lang="en-US"/>
        </a:p>
      </dgm:t>
    </dgm:pt>
    <dgm:pt modelId="{1624E6FA-8184-4E97-81CB-4366B71868D4}">
      <dgm:prSet/>
      <dgm:spPr/>
      <dgm:t>
        <a:bodyPr/>
        <a:lstStyle/>
        <a:p>
          <a:pPr>
            <a:lnSpc>
              <a:spcPct val="100000"/>
            </a:lnSpc>
            <a:defRPr b="1"/>
          </a:pPr>
          <a:r>
            <a:rPr lang="en-US"/>
            <a:t>Next assignment will be Linux Command Line (Bash tools)</a:t>
          </a:r>
        </a:p>
      </dgm:t>
    </dgm:pt>
    <dgm:pt modelId="{E0F1E1E3-DB93-4190-95DF-685DF18755A0}" type="parTrans" cxnId="{F49452FA-777C-4261-933A-CCA42622A7A1}">
      <dgm:prSet/>
      <dgm:spPr/>
      <dgm:t>
        <a:bodyPr/>
        <a:lstStyle/>
        <a:p>
          <a:endParaRPr lang="en-US"/>
        </a:p>
      </dgm:t>
    </dgm:pt>
    <dgm:pt modelId="{D972982D-4BD2-42B8-B257-65B95F779CA3}" type="sibTrans" cxnId="{F49452FA-777C-4261-933A-CCA42622A7A1}">
      <dgm:prSet/>
      <dgm:spPr/>
      <dgm:t>
        <a:bodyPr/>
        <a:lstStyle/>
        <a:p>
          <a:endParaRPr lang="en-US"/>
        </a:p>
      </dgm:t>
    </dgm:pt>
    <dgm:pt modelId="{833E306F-6E6E-460D-B49B-C22B5A5233B8}">
      <dgm:prSet/>
      <dgm:spPr/>
      <dgm:t>
        <a:bodyPr/>
        <a:lstStyle/>
        <a:p>
          <a:pPr>
            <a:lnSpc>
              <a:spcPct val="100000"/>
            </a:lnSpc>
          </a:pPr>
          <a:r>
            <a:rPr lang="en-US"/>
            <a:t>Then back to Python with Json and build up this code</a:t>
          </a:r>
        </a:p>
      </dgm:t>
    </dgm:pt>
    <dgm:pt modelId="{762390E8-7B8C-4058-A7D4-A9F556DF7EF2}" type="parTrans" cxnId="{E86F2A40-BD35-4FEE-9507-DA8CFA14AA59}">
      <dgm:prSet/>
      <dgm:spPr/>
      <dgm:t>
        <a:bodyPr/>
        <a:lstStyle/>
        <a:p>
          <a:endParaRPr lang="en-US"/>
        </a:p>
      </dgm:t>
    </dgm:pt>
    <dgm:pt modelId="{D3D52AE5-A122-4C31-AC69-341165BBC621}" type="sibTrans" cxnId="{E86F2A40-BD35-4FEE-9507-DA8CFA14AA59}">
      <dgm:prSet/>
      <dgm:spPr/>
      <dgm:t>
        <a:bodyPr/>
        <a:lstStyle/>
        <a:p>
          <a:endParaRPr lang="en-US"/>
        </a:p>
      </dgm:t>
    </dgm:pt>
    <dgm:pt modelId="{040BC5A3-5B3F-4787-9320-2EBBB0E00677}" type="pres">
      <dgm:prSet presAssocID="{6A5B837A-15E6-499E-936A-51F08961064B}" presName="root" presStyleCnt="0">
        <dgm:presLayoutVars>
          <dgm:dir/>
          <dgm:resizeHandles val="exact"/>
        </dgm:presLayoutVars>
      </dgm:prSet>
      <dgm:spPr/>
    </dgm:pt>
    <dgm:pt modelId="{B4AF36DD-CF7A-4AA2-8FF6-374F47F6ABEF}" type="pres">
      <dgm:prSet presAssocID="{D36B1EB5-DD2A-4884-9A25-26E694E9CAF5}" presName="compNode" presStyleCnt="0"/>
      <dgm:spPr/>
    </dgm:pt>
    <dgm:pt modelId="{F9809222-8DF7-49C1-A00B-3B86BFDDE4F8}" type="pres">
      <dgm:prSet presAssocID="{D36B1EB5-DD2A-4884-9A25-26E694E9CA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72372546-DBD9-47A8-A20F-822FF8952D77}" type="pres">
      <dgm:prSet presAssocID="{D36B1EB5-DD2A-4884-9A25-26E694E9CAF5}" presName="iconSpace" presStyleCnt="0"/>
      <dgm:spPr/>
    </dgm:pt>
    <dgm:pt modelId="{04481CEC-E479-4608-87A5-0219D911F436}" type="pres">
      <dgm:prSet presAssocID="{D36B1EB5-DD2A-4884-9A25-26E694E9CAF5}" presName="parTx" presStyleLbl="revTx" presStyleIdx="0" presStyleCnt="4">
        <dgm:presLayoutVars>
          <dgm:chMax val="0"/>
          <dgm:chPref val="0"/>
        </dgm:presLayoutVars>
      </dgm:prSet>
      <dgm:spPr/>
    </dgm:pt>
    <dgm:pt modelId="{FBD8B4F2-FCB6-47AC-9C35-FF08C2375D48}" type="pres">
      <dgm:prSet presAssocID="{D36B1EB5-DD2A-4884-9A25-26E694E9CAF5}" presName="txSpace" presStyleCnt="0"/>
      <dgm:spPr/>
    </dgm:pt>
    <dgm:pt modelId="{8850C018-81DA-4C6C-8E0C-092912F011C3}" type="pres">
      <dgm:prSet presAssocID="{D36B1EB5-DD2A-4884-9A25-26E694E9CAF5}" presName="desTx" presStyleLbl="revTx" presStyleIdx="1" presStyleCnt="4">
        <dgm:presLayoutVars/>
      </dgm:prSet>
      <dgm:spPr/>
    </dgm:pt>
    <dgm:pt modelId="{238F3DC1-FC4B-413E-97C6-ED18A944AB73}" type="pres">
      <dgm:prSet presAssocID="{17080D0C-DB52-4055-BF50-3681036EC413}" presName="sibTrans" presStyleCnt="0"/>
      <dgm:spPr/>
    </dgm:pt>
    <dgm:pt modelId="{1A4F0325-29B4-4663-88DA-5C2D126625A9}" type="pres">
      <dgm:prSet presAssocID="{1624E6FA-8184-4E97-81CB-4366B71868D4}" presName="compNode" presStyleCnt="0"/>
      <dgm:spPr/>
    </dgm:pt>
    <dgm:pt modelId="{4879FF97-0574-4B78-B90F-33A75F3DC582}" type="pres">
      <dgm:prSet presAssocID="{1624E6FA-8184-4E97-81CB-4366B71868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8AE0C2D-856C-4D0C-ADFE-577F62C0E039}" type="pres">
      <dgm:prSet presAssocID="{1624E6FA-8184-4E97-81CB-4366B71868D4}" presName="iconSpace" presStyleCnt="0"/>
      <dgm:spPr/>
    </dgm:pt>
    <dgm:pt modelId="{8DEA5421-4A00-4BC8-91A6-40ACAACE913B}" type="pres">
      <dgm:prSet presAssocID="{1624E6FA-8184-4E97-81CB-4366B71868D4}" presName="parTx" presStyleLbl="revTx" presStyleIdx="2" presStyleCnt="4">
        <dgm:presLayoutVars>
          <dgm:chMax val="0"/>
          <dgm:chPref val="0"/>
        </dgm:presLayoutVars>
      </dgm:prSet>
      <dgm:spPr/>
    </dgm:pt>
    <dgm:pt modelId="{A775FE65-36C1-4A11-809D-2E7B8D0D87E0}" type="pres">
      <dgm:prSet presAssocID="{1624E6FA-8184-4E97-81CB-4366B71868D4}" presName="txSpace" presStyleCnt="0"/>
      <dgm:spPr/>
    </dgm:pt>
    <dgm:pt modelId="{6D6600D8-D575-4B10-89D5-8C1CD60824A6}" type="pres">
      <dgm:prSet presAssocID="{1624E6FA-8184-4E97-81CB-4366B71868D4}" presName="desTx" presStyleLbl="revTx" presStyleIdx="3" presStyleCnt="4">
        <dgm:presLayoutVars/>
      </dgm:prSet>
      <dgm:spPr/>
    </dgm:pt>
  </dgm:ptLst>
  <dgm:cxnLst>
    <dgm:cxn modelId="{7C564010-612C-4545-9C3F-716436393B07}" type="presOf" srcId="{D36B1EB5-DD2A-4884-9A25-26E694E9CAF5}" destId="{04481CEC-E479-4608-87A5-0219D911F436}" srcOrd="0" destOrd="0" presId="urn:microsoft.com/office/officeart/2018/2/layout/IconLabelDescriptionList"/>
    <dgm:cxn modelId="{D8010E30-CD5D-40C4-8EFC-34CDD009FA0B}" type="presOf" srcId="{6A5B837A-15E6-499E-936A-51F08961064B}" destId="{040BC5A3-5B3F-4787-9320-2EBBB0E00677}" srcOrd="0" destOrd="0" presId="urn:microsoft.com/office/officeart/2018/2/layout/IconLabelDescriptionList"/>
    <dgm:cxn modelId="{E86F2A40-BD35-4FEE-9507-DA8CFA14AA59}" srcId="{1624E6FA-8184-4E97-81CB-4366B71868D4}" destId="{833E306F-6E6E-460D-B49B-C22B5A5233B8}" srcOrd="0" destOrd="0" parTransId="{762390E8-7B8C-4058-A7D4-A9F556DF7EF2}" sibTransId="{D3D52AE5-A122-4C31-AC69-341165BBC621}"/>
    <dgm:cxn modelId="{A8D11342-3848-434F-A29D-0A71D6535444}" type="presOf" srcId="{1624E6FA-8184-4E97-81CB-4366B71868D4}" destId="{8DEA5421-4A00-4BC8-91A6-40ACAACE913B}" srcOrd="0" destOrd="0" presId="urn:microsoft.com/office/officeart/2018/2/layout/IconLabelDescriptionList"/>
    <dgm:cxn modelId="{FC8DA255-32AB-492B-91E0-2BD1E4C6A22F}" srcId="{D36B1EB5-DD2A-4884-9A25-26E694E9CAF5}" destId="{BEC9EB7D-E916-4E5C-B2FB-801DFBA11F5E}" srcOrd="0" destOrd="0" parTransId="{B4977BAD-E946-495C-9CE3-8BF21E978F86}" sibTransId="{8BDBB509-8526-4B83-A1E1-5A0798592E49}"/>
    <dgm:cxn modelId="{6552BA57-FC36-46AC-85E7-1FD813C3B8A6}" srcId="{6A5B837A-15E6-499E-936A-51F08961064B}" destId="{D36B1EB5-DD2A-4884-9A25-26E694E9CAF5}" srcOrd="0" destOrd="0" parTransId="{DB27BF69-EDB9-4590-BBFD-DF150F407154}" sibTransId="{17080D0C-DB52-4055-BF50-3681036EC413}"/>
    <dgm:cxn modelId="{DF9F1F81-9CB7-4939-851B-67D61F6E0CF5}" type="presOf" srcId="{BEC9EB7D-E916-4E5C-B2FB-801DFBA11F5E}" destId="{8850C018-81DA-4C6C-8E0C-092912F011C3}" srcOrd="0" destOrd="0" presId="urn:microsoft.com/office/officeart/2018/2/layout/IconLabelDescriptionList"/>
    <dgm:cxn modelId="{DD1817A9-7341-46A2-A36E-EC021F729B91}" type="presOf" srcId="{833E306F-6E6E-460D-B49B-C22B5A5233B8}" destId="{6D6600D8-D575-4B10-89D5-8C1CD60824A6}" srcOrd="0" destOrd="0" presId="urn:microsoft.com/office/officeart/2018/2/layout/IconLabelDescriptionList"/>
    <dgm:cxn modelId="{F49452FA-777C-4261-933A-CCA42622A7A1}" srcId="{6A5B837A-15E6-499E-936A-51F08961064B}" destId="{1624E6FA-8184-4E97-81CB-4366B71868D4}" srcOrd="1" destOrd="0" parTransId="{E0F1E1E3-DB93-4190-95DF-685DF18755A0}" sibTransId="{D972982D-4BD2-42B8-B257-65B95F779CA3}"/>
    <dgm:cxn modelId="{7A64CC93-6F99-443B-B933-2FFE09819F82}" type="presParOf" srcId="{040BC5A3-5B3F-4787-9320-2EBBB0E00677}" destId="{B4AF36DD-CF7A-4AA2-8FF6-374F47F6ABEF}" srcOrd="0" destOrd="0" presId="urn:microsoft.com/office/officeart/2018/2/layout/IconLabelDescriptionList"/>
    <dgm:cxn modelId="{44159957-4CE8-4210-87C6-BAFDBBC3E725}" type="presParOf" srcId="{B4AF36DD-CF7A-4AA2-8FF6-374F47F6ABEF}" destId="{F9809222-8DF7-49C1-A00B-3B86BFDDE4F8}" srcOrd="0" destOrd="0" presId="urn:microsoft.com/office/officeart/2018/2/layout/IconLabelDescriptionList"/>
    <dgm:cxn modelId="{6A0EFDE9-0716-46B5-9731-727E3AA6B875}" type="presParOf" srcId="{B4AF36DD-CF7A-4AA2-8FF6-374F47F6ABEF}" destId="{72372546-DBD9-47A8-A20F-822FF8952D77}" srcOrd="1" destOrd="0" presId="urn:microsoft.com/office/officeart/2018/2/layout/IconLabelDescriptionList"/>
    <dgm:cxn modelId="{1D06F779-A187-4ACF-9A56-681DE4E6E0B7}" type="presParOf" srcId="{B4AF36DD-CF7A-4AA2-8FF6-374F47F6ABEF}" destId="{04481CEC-E479-4608-87A5-0219D911F436}" srcOrd="2" destOrd="0" presId="urn:microsoft.com/office/officeart/2018/2/layout/IconLabelDescriptionList"/>
    <dgm:cxn modelId="{E87E045E-7CF6-4090-849C-0993E088BECA}" type="presParOf" srcId="{B4AF36DD-CF7A-4AA2-8FF6-374F47F6ABEF}" destId="{FBD8B4F2-FCB6-47AC-9C35-FF08C2375D48}" srcOrd="3" destOrd="0" presId="urn:microsoft.com/office/officeart/2018/2/layout/IconLabelDescriptionList"/>
    <dgm:cxn modelId="{39A6E691-89A4-4027-89AF-78D3364D09E0}" type="presParOf" srcId="{B4AF36DD-CF7A-4AA2-8FF6-374F47F6ABEF}" destId="{8850C018-81DA-4C6C-8E0C-092912F011C3}" srcOrd="4" destOrd="0" presId="urn:microsoft.com/office/officeart/2018/2/layout/IconLabelDescriptionList"/>
    <dgm:cxn modelId="{3B5B3BF7-B4DC-4E8D-8DA5-E6AA178C515E}" type="presParOf" srcId="{040BC5A3-5B3F-4787-9320-2EBBB0E00677}" destId="{238F3DC1-FC4B-413E-97C6-ED18A944AB73}" srcOrd="1" destOrd="0" presId="urn:microsoft.com/office/officeart/2018/2/layout/IconLabelDescriptionList"/>
    <dgm:cxn modelId="{25ED21D5-D9E1-4F4A-8BA8-A60629C82D1C}" type="presParOf" srcId="{040BC5A3-5B3F-4787-9320-2EBBB0E00677}" destId="{1A4F0325-29B4-4663-88DA-5C2D126625A9}" srcOrd="2" destOrd="0" presId="urn:microsoft.com/office/officeart/2018/2/layout/IconLabelDescriptionList"/>
    <dgm:cxn modelId="{40CB5AB1-58F5-4A3D-9935-920E4ED87F0E}" type="presParOf" srcId="{1A4F0325-29B4-4663-88DA-5C2D126625A9}" destId="{4879FF97-0574-4B78-B90F-33A75F3DC582}" srcOrd="0" destOrd="0" presId="urn:microsoft.com/office/officeart/2018/2/layout/IconLabelDescriptionList"/>
    <dgm:cxn modelId="{2E96A91B-A517-487C-9E4D-DB54FD49DD62}" type="presParOf" srcId="{1A4F0325-29B4-4663-88DA-5C2D126625A9}" destId="{B8AE0C2D-856C-4D0C-ADFE-577F62C0E039}" srcOrd="1" destOrd="0" presId="urn:microsoft.com/office/officeart/2018/2/layout/IconLabelDescriptionList"/>
    <dgm:cxn modelId="{D293DEF3-B984-40BC-8BD5-D536EBB813C1}" type="presParOf" srcId="{1A4F0325-29B4-4663-88DA-5C2D126625A9}" destId="{8DEA5421-4A00-4BC8-91A6-40ACAACE913B}" srcOrd="2" destOrd="0" presId="urn:microsoft.com/office/officeart/2018/2/layout/IconLabelDescriptionList"/>
    <dgm:cxn modelId="{FB39BA27-D1A9-4E92-BDAF-4DEBD2085CBC}" type="presParOf" srcId="{1A4F0325-29B4-4663-88DA-5C2D126625A9}" destId="{A775FE65-36C1-4A11-809D-2E7B8D0D87E0}" srcOrd="3" destOrd="0" presId="urn:microsoft.com/office/officeart/2018/2/layout/IconLabelDescriptionList"/>
    <dgm:cxn modelId="{0DF16B93-FEE9-4932-8F43-8658BE87A5EC}" type="presParOf" srcId="{1A4F0325-29B4-4663-88DA-5C2D126625A9}" destId="{6D6600D8-D575-4B10-89D5-8C1CD60824A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BC8231-83E1-4B07-A3CE-933C992B372B}"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784AED4F-DDA6-4DE6-8A1B-00BD16395211}">
      <dgm:prSet/>
      <dgm:spPr/>
      <dgm:t>
        <a:bodyPr/>
        <a:lstStyle/>
        <a:p>
          <a:r>
            <a:rPr lang="en-US"/>
            <a:t>Authentication</a:t>
          </a:r>
        </a:p>
      </dgm:t>
    </dgm:pt>
    <dgm:pt modelId="{3E03AFDB-60C8-46B0-B0BB-C0126C630412}" type="parTrans" cxnId="{68833154-5769-438B-A722-4BAF73819C2F}">
      <dgm:prSet/>
      <dgm:spPr/>
      <dgm:t>
        <a:bodyPr/>
        <a:lstStyle/>
        <a:p>
          <a:endParaRPr lang="en-US"/>
        </a:p>
      </dgm:t>
    </dgm:pt>
    <dgm:pt modelId="{B7F22E69-C641-4AB1-A6C5-60B7A66F2E34}" type="sibTrans" cxnId="{68833154-5769-438B-A722-4BAF73819C2F}">
      <dgm:prSet/>
      <dgm:spPr/>
      <dgm:t>
        <a:bodyPr/>
        <a:lstStyle/>
        <a:p>
          <a:endParaRPr lang="en-US"/>
        </a:p>
      </dgm:t>
    </dgm:pt>
    <dgm:pt modelId="{EE83F5BB-B028-483F-ADA3-35F142970DA8}">
      <dgm:prSet/>
      <dgm:spPr/>
      <dgm:t>
        <a:bodyPr/>
        <a:lstStyle/>
        <a:p>
          <a:r>
            <a:rPr lang="en-US"/>
            <a:t>Prove I am me</a:t>
          </a:r>
        </a:p>
      </dgm:t>
    </dgm:pt>
    <dgm:pt modelId="{B270D6F5-279C-4002-9733-4C5A7B74B29E}" type="parTrans" cxnId="{3049C48D-6A08-461C-A6CC-E1279AE233EF}">
      <dgm:prSet/>
      <dgm:spPr/>
      <dgm:t>
        <a:bodyPr/>
        <a:lstStyle/>
        <a:p>
          <a:endParaRPr lang="en-US"/>
        </a:p>
      </dgm:t>
    </dgm:pt>
    <dgm:pt modelId="{BFCC77EE-5EE5-4192-B206-50A6FD1072CB}" type="sibTrans" cxnId="{3049C48D-6A08-461C-A6CC-E1279AE233EF}">
      <dgm:prSet/>
      <dgm:spPr/>
      <dgm:t>
        <a:bodyPr/>
        <a:lstStyle/>
        <a:p>
          <a:endParaRPr lang="en-US"/>
        </a:p>
      </dgm:t>
    </dgm:pt>
    <dgm:pt modelId="{3D3B24BC-F211-4EC1-90FB-68218AD8C699}">
      <dgm:prSet/>
      <dgm:spPr/>
      <dgm:t>
        <a:bodyPr/>
        <a:lstStyle/>
        <a:p>
          <a:r>
            <a:rPr lang="en-US"/>
            <a:t>Authorization</a:t>
          </a:r>
        </a:p>
      </dgm:t>
    </dgm:pt>
    <dgm:pt modelId="{C6B08741-8346-4792-A0FA-BE55EEF74474}" type="parTrans" cxnId="{980317A7-F52C-483F-AD7B-BE41729B9061}">
      <dgm:prSet/>
      <dgm:spPr/>
      <dgm:t>
        <a:bodyPr/>
        <a:lstStyle/>
        <a:p>
          <a:endParaRPr lang="en-US"/>
        </a:p>
      </dgm:t>
    </dgm:pt>
    <dgm:pt modelId="{E17F2FCD-DB3F-4B97-98B9-2C279548963C}" type="sibTrans" cxnId="{980317A7-F52C-483F-AD7B-BE41729B9061}">
      <dgm:prSet/>
      <dgm:spPr/>
      <dgm:t>
        <a:bodyPr/>
        <a:lstStyle/>
        <a:p>
          <a:endParaRPr lang="en-US"/>
        </a:p>
      </dgm:t>
    </dgm:pt>
    <dgm:pt modelId="{A9115A0A-3B20-49C4-BEEC-EB5C7ED393EA}">
      <dgm:prSet/>
      <dgm:spPr/>
      <dgm:t>
        <a:bodyPr/>
        <a:lstStyle/>
        <a:p>
          <a:r>
            <a:rPr lang="en-US"/>
            <a:t>Verify I can see</a:t>
          </a:r>
        </a:p>
      </dgm:t>
    </dgm:pt>
    <dgm:pt modelId="{F4E9E1BE-2DB9-47F9-9A94-B949075478CB}" type="parTrans" cxnId="{897BF699-C062-403A-B24B-3D5712896ED5}">
      <dgm:prSet/>
      <dgm:spPr/>
      <dgm:t>
        <a:bodyPr/>
        <a:lstStyle/>
        <a:p>
          <a:endParaRPr lang="en-US"/>
        </a:p>
      </dgm:t>
    </dgm:pt>
    <dgm:pt modelId="{5A060B06-EE63-456E-A059-981DDC63C70E}" type="sibTrans" cxnId="{897BF699-C062-403A-B24B-3D5712896ED5}">
      <dgm:prSet/>
      <dgm:spPr/>
      <dgm:t>
        <a:bodyPr/>
        <a:lstStyle/>
        <a:p>
          <a:endParaRPr lang="en-US"/>
        </a:p>
      </dgm:t>
    </dgm:pt>
    <dgm:pt modelId="{EFB3AA7E-628F-449B-A701-08EE92D1D254}">
      <dgm:prSet/>
      <dgm:spPr/>
      <dgm:t>
        <a:bodyPr/>
        <a:lstStyle/>
        <a:p>
          <a:r>
            <a:rPr lang="en-US"/>
            <a:t>Accounting</a:t>
          </a:r>
        </a:p>
      </dgm:t>
    </dgm:pt>
    <dgm:pt modelId="{0CDA6FB2-8E22-4FE7-9E15-527E57D734B3}" type="parTrans" cxnId="{7D8F5D79-8E63-497D-82E7-0E4D2A19C2F3}">
      <dgm:prSet/>
      <dgm:spPr/>
      <dgm:t>
        <a:bodyPr/>
        <a:lstStyle/>
        <a:p>
          <a:endParaRPr lang="en-US"/>
        </a:p>
      </dgm:t>
    </dgm:pt>
    <dgm:pt modelId="{3C2D5AA3-5B80-47ED-9CD5-AC5A012677AF}" type="sibTrans" cxnId="{7D8F5D79-8E63-497D-82E7-0E4D2A19C2F3}">
      <dgm:prSet/>
      <dgm:spPr/>
      <dgm:t>
        <a:bodyPr/>
        <a:lstStyle/>
        <a:p>
          <a:endParaRPr lang="en-US"/>
        </a:p>
      </dgm:t>
    </dgm:pt>
    <dgm:pt modelId="{63C35D04-BE74-44EB-8A06-5B9FF48754B7}">
      <dgm:prSet/>
      <dgm:spPr/>
      <dgm:t>
        <a:bodyPr/>
        <a:lstStyle/>
        <a:p>
          <a:r>
            <a:rPr lang="en-US"/>
            <a:t>Log what was to be</a:t>
          </a:r>
        </a:p>
      </dgm:t>
    </dgm:pt>
    <dgm:pt modelId="{394FDD28-2B7D-492C-98BB-3513281BA7E6}" type="parTrans" cxnId="{65B603C3-3D01-4309-85E3-7BCFBD855088}">
      <dgm:prSet/>
      <dgm:spPr/>
      <dgm:t>
        <a:bodyPr/>
        <a:lstStyle/>
        <a:p>
          <a:endParaRPr lang="en-US"/>
        </a:p>
      </dgm:t>
    </dgm:pt>
    <dgm:pt modelId="{CC02715F-B4F8-449E-BD6E-313ABE88F429}" type="sibTrans" cxnId="{65B603C3-3D01-4309-85E3-7BCFBD855088}">
      <dgm:prSet/>
      <dgm:spPr/>
      <dgm:t>
        <a:bodyPr/>
        <a:lstStyle/>
        <a:p>
          <a:endParaRPr lang="en-US"/>
        </a:p>
      </dgm:t>
    </dgm:pt>
    <dgm:pt modelId="{806C8171-4CF7-4F27-9205-C5F157A97BD2}">
      <dgm:prSet/>
      <dgm:spPr/>
      <dgm:t>
        <a:bodyPr/>
        <a:lstStyle/>
        <a:p>
          <a:r>
            <a:rPr lang="en-US" i="1"/>
            <a:t>“what had happened was…”</a:t>
          </a:r>
          <a:endParaRPr lang="en-US"/>
        </a:p>
      </dgm:t>
    </dgm:pt>
    <dgm:pt modelId="{553B7F4F-7A42-43E8-9483-285B61D5D33C}" type="parTrans" cxnId="{6E0E3554-D4B5-4C4B-8A64-15065C15DE80}">
      <dgm:prSet/>
      <dgm:spPr/>
      <dgm:t>
        <a:bodyPr/>
        <a:lstStyle/>
        <a:p>
          <a:endParaRPr lang="en-US"/>
        </a:p>
      </dgm:t>
    </dgm:pt>
    <dgm:pt modelId="{FF65DAE1-B9D8-46E6-9425-32E2E13C7E32}" type="sibTrans" cxnId="{6E0E3554-D4B5-4C4B-8A64-15065C15DE80}">
      <dgm:prSet/>
      <dgm:spPr/>
      <dgm:t>
        <a:bodyPr/>
        <a:lstStyle/>
        <a:p>
          <a:endParaRPr lang="en-US"/>
        </a:p>
      </dgm:t>
    </dgm:pt>
    <dgm:pt modelId="{2D693865-3169-41C5-8633-28CC23618DFA}" type="pres">
      <dgm:prSet presAssocID="{CABC8231-83E1-4B07-A3CE-933C992B372B}" presName="Name0" presStyleCnt="0">
        <dgm:presLayoutVars>
          <dgm:dir/>
          <dgm:animLvl val="lvl"/>
          <dgm:resizeHandles val="exact"/>
        </dgm:presLayoutVars>
      </dgm:prSet>
      <dgm:spPr/>
    </dgm:pt>
    <dgm:pt modelId="{12D2BEA5-249A-4FDE-9778-8548175EC324}" type="pres">
      <dgm:prSet presAssocID="{784AED4F-DDA6-4DE6-8A1B-00BD16395211}" presName="linNode" presStyleCnt="0"/>
      <dgm:spPr/>
    </dgm:pt>
    <dgm:pt modelId="{552CDB43-9F70-41E0-BB3A-7728678BA6F8}" type="pres">
      <dgm:prSet presAssocID="{784AED4F-DDA6-4DE6-8A1B-00BD16395211}" presName="parentText" presStyleLbl="node1" presStyleIdx="0" presStyleCnt="3">
        <dgm:presLayoutVars>
          <dgm:chMax val="1"/>
          <dgm:bulletEnabled val="1"/>
        </dgm:presLayoutVars>
      </dgm:prSet>
      <dgm:spPr/>
    </dgm:pt>
    <dgm:pt modelId="{CD7328B5-917E-45EB-8282-2E309D214CED}" type="pres">
      <dgm:prSet presAssocID="{784AED4F-DDA6-4DE6-8A1B-00BD16395211}" presName="descendantText" presStyleLbl="alignAccFollowNode1" presStyleIdx="0" presStyleCnt="3">
        <dgm:presLayoutVars>
          <dgm:bulletEnabled val="1"/>
        </dgm:presLayoutVars>
      </dgm:prSet>
      <dgm:spPr/>
    </dgm:pt>
    <dgm:pt modelId="{C516E745-DE64-427B-8F4D-6653E825FADA}" type="pres">
      <dgm:prSet presAssocID="{B7F22E69-C641-4AB1-A6C5-60B7A66F2E34}" presName="sp" presStyleCnt="0"/>
      <dgm:spPr/>
    </dgm:pt>
    <dgm:pt modelId="{F7D2CEE5-3547-43A8-9A7C-9E01D4BAC2EF}" type="pres">
      <dgm:prSet presAssocID="{3D3B24BC-F211-4EC1-90FB-68218AD8C699}" presName="linNode" presStyleCnt="0"/>
      <dgm:spPr/>
    </dgm:pt>
    <dgm:pt modelId="{5B76A211-DE46-419F-BB48-A909B38E9C72}" type="pres">
      <dgm:prSet presAssocID="{3D3B24BC-F211-4EC1-90FB-68218AD8C699}" presName="parentText" presStyleLbl="node1" presStyleIdx="1" presStyleCnt="3">
        <dgm:presLayoutVars>
          <dgm:chMax val="1"/>
          <dgm:bulletEnabled val="1"/>
        </dgm:presLayoutVars>
      </dgm:prSet>
      <dgm:spPr/>
    </dgm:pt>
    <dgm:pt modelId="{1A8981DD-AF35-4CF5-8C15-0B982F6E15B8}" type="pres">
      <dgm:prSet presAssocID="{3D3B24BC-F211-4EC1-90FB-68218AD8C699}" presName="descendantText" presStyleLbl="alignAccFollowNode1" presStyleIdx="1" presStyleCnt="3">
        <dgm:presLayoutVars>
          <dgm:bulletEnabled val="1"/>
        </dgm:presLayoutVars>
      </dgm:prSet>
      <dgm:spPr/>
    </dgm:pt>
    <dgm:pt modelId="{2F6C1DA2-6AC4-496F-B417-CB84B2998BB3}" type="pres">
      <dgm:prSet presAssocID="{E17F2FCD-DB3F-4B97-98B9-2C279548963C}" presName="sp" presStyleCnt="0"/>
      <dgm:spPr/>
    </dgm:pt>
    <dgm:pt modelId="{8702EE4A-D137-48A4-84CD-036E331BC01B}" type="pres">
      <dgm:prSet presAssocID="{EFB3AA7E-628F-449B-A701-08EE92D1D254}" presName="linNode" presStyleCnt="0"/>
      <dgm:spPr/>
    </dgm:pt>
    <dgm:pt modelId="{7C66B440-3DD8-4FEA-853E-3AB41A41865C}" type="pres">
      <dgm:prSet presAssocID="{EFB3AA7E-628F-449B-A701-08EE92D1D254}" presName="parentText" presStyleLbl="node1" presStyleIdx="2" presStyleCnt="3">
        <dgm:presLayoutVars>
          <dgm:chMax val="1"/>
          <dgm:bulletEnabled val="1"/>
        </dgm:presLayoutVars>
      </dgm:prSet>
      <dgm:spPr/>
    </dgm:pt>
    <dgm:pt modelId="{0062261B-ABC3-4A62-AEB2-3126EA4E9451}" type="pres">
      <dgm:prSet presAssocID="{EFB3AA7E-628F-449B-A701-08EE92D1D254}" presName="descendantText" presStyleLbl="alignAccFollowNode1" presStyleIdx="2" presStyleCnt="3">
        <dgm:presLayoutVars>
          <dgm:bulletEnabled val="1"/>
        </dgm:presLayoutVars>
      </dgm:prSet>
      <dgm:spPr/>
    </dgm:pt>
  </dgm:ptLst>
  <dgm:cxnLst>
    <dgm:cxn modelId="{5C2A5A05-B18A-4728-907E-C3DCC1695B33}" type="presOf" srcId="{3D3B24BC-F211-4EC1-90FB-68218AD8C699}" destId="{5B76A211-DE46-419F-BB48-A909B38E9C72}" srcOrd="0" destOrd="0" presId="urn:microsoft.com/office/officeart/2005/8/layout/vList5"/>
    <dgm:cxn modelId="{D3F3C61C-815C-4531-9330-83DAAA380CB9}" type="presOf" srcId="{784AED4F-DDA6-4DE6-8A1B-00BD16395211}" destId="{552CDB43-9F70-41E0-BB3A-7728678BA6F8}" srcOrd="0" destOrd="0" presId="urn:microsoft.com/office/officeart/2005/8/layout/vList5"/>
    <dgm:cxn modelId="{2134A222-1FA1-4AFB-9404-47E0A903E3D6}" type="presOf" srcId="{EFB3AA7E-628F-449B-A701-08EE92D1D254}" destId="{7C66B440-3DD8-4FEA-853E-3AB41A41865C}" srcOrd="0" destOrd="0" presId="urn:microsoft.com/office/officeart/2005/8/layout/vList5"/>
    <dgm:cxn modelId="{994F692A-54B6-4CEE-BE62-8A88A758A436}" type="presOf" srcId="{EE83F5BB-B028-483F-ADA3-35F142970DA8}" destId="{CD7328B5-917E-45EB-8282-2E309D214CED}" srcOrd="0" destOrd="0" presId="urn:microsoft.com/office/officeart/2005/8/layout/vList5"/>
    <dgm:cxn modelId="{80A50A2D-328C-4C7C-B611-F0C24DE0B528}" type="presOf" srcId="{A9115A0A-3B20-49C4-BEEC-EB5C7ED393EA}" destId="{1A8981DD-AF35-4CF5-8C15-0B982F6E15B8}" srcOrd="0" destOrd="0" presId="urn:microsoft.com/office/officeart/2005/8/layout/vList5"/>
    <dgm:cxn modelId="{68833154-5769-438B-A722-4BAF73819C2F}" srcId="{CABC8231-83E1-4B07-A3CE-933C992B372B}" destId="{784AED4F-DDA6-4DE6-8A1B-00BD16395211}" srcOrd="0" destOrd="0" parTransId="{3E03AFDB-60C8-46B0-B0BB-C0126C630412}" sibTransId="{B7F22E69-C641-4AB1-A6C5-60B7A66F2E34}"/>
    <dgm:cxn modelId="{6E0E3554-D4B5-4C4B-8A64-15065C15DE80}" srcId="{EFB3AA7E-628F-449B-A701-08EE92D1D254}" destId="{806C8171-4CF7-4F27-9205-C5F157A97BD2}" srcOrd="1" destOrd="0" parTransId="{553B7F4F-7A42-43E8-9483-285B61D5D33C}" sibTransId="{FF65DAE1-B9D8-46E6-9425-32E2E13C7E32}"/>
    <dgm:cxn modelId="{7D8F5D79-8E63-497D-82E7-0E4D2A19C2F3}" srcId="{CABC8231-83E1-4B07-A3CE-933C992B372B}" destId="{EFB3AA7E-628F-449B-A701-08EE92D1D254}" srcOrd="2" destOrd="0" parTransId="{0CDA6FB2-8E22-4FE7-9E15-527E57D734B3}" sibTransId="{3C2D5AA3-5B80-47ED-9CD5-AC5A012677AF}"/>
    <dgm:cxn modelId="{AC1ED35A-138C-47F0-8516-9CDB35D3CA0D}" type="presOf" srcId="{806C8171-4CF7-4F27-9205-C5F157A97BD2}" destId="{0062261B-ABC3-4A62-AEB2-3126EA4E9451}" srcOrd="0" destOrd="1" presId="urn:microsoft.com/office/officeart/2005/8/layout/vList5"/>
    <dgm:cxn modelId="{3049C48D-6A08-461C-A6CC-E1279AE233EF}" srcId="{784AED4F-DDA6-4DE6-8A1B-00BD16395211}" destId="{EE83F5BB-B028-483F-ADA3-35F142970DA8}" srcOrd="0" destOrd="0" parTransId="{B270D6F5-279C-4002-9733-4C5A7B74B29E}" sibTransId="{BFCC77EE-5EE5-4192-B206-50A6FD1072CB}"/>
    <dgm:cxn modelId="{897BF699-C062-403A-B24B-3D5712896ED5}" srcId="{3D3B24BC-F211-4EC1-90FB-68218AD8C699}" destId="{A9115A0A-3B20-49C4-BEEC-EB5C7ED393EA}" srcOrd="0" destOrd="0" parTransId="{F4E9E1BE-2DB9-47F9-9A94-B949075478CB}" sibTransId="{5A060B06-EE63-456E-A059-981DDC63C70E}"/>
    <dgm:cxn modelId="{980317A7-F52C-483F-AD7B-BE41729B9061}" srcId="{CABC8231-83E1-4B07-A3CE-933C992B372B}" destId="{3D3B24BC-F211-4EC1-90FB-68218AD8C699}" srcOrd="1" destOrd="0" parTransId="{C6B08741-8346-4792-A0FA-BE55EEF74474}" sibTransId="{E17F2FCD-DB3F-4B97-98B9-2C279548963C}"/>
    <dgm:cxn modelId="{8ACF8FBE-AC70-4E54-A72B-00DD34DFAE3C}" type="presOf" srcId="{CABC8231-83E1-4B07-A3CE-933C992B372B}" destId="{2D693865-3169-41C5-8633-28CC23618DFA}" srcOrd="0" destOrd="0" presId="urn:microsoft.com/office/officeart/2005/8/layout/vList5"/>
    <dgm:cxn modelId="{443BDEC2-3E01-461B-855A-6915B3675791}" type="presOf" srcId="{63C35D04-BE74-44EB-8A06-5B9FF48754B7}" destId="{0062261B-ABC3-4A62-AEB2-3126EA4E9451}" srcOrd="0" destOrd="0" presId="urn:microsoft.com/office/officeart/2005/8/layout/vList5"/>
    <dgm:cxn modelId="{65B603C3-3D01-4309-85E3-7BCFBD855088}" srcId="{EFB3AA7E-628F-449B-A701-08EE92D1D254}" destId="{63C35D04-BE74-44EB-8A06-5B9FF48754B7}" srcOrd="0" destOrd="0" parTransId="{394FDD28-2B7D-492C-98BB-3513281BA7E6}" sibTransId="{CC02715F-B4F8-449E-BD6E-313ABE88F429}"/>
    <dgm:cxn modelId="{5C6238EB-3BAA-48D7-B89F-8560E738117B}" type="presParOf" srcId="{2D693865-3169-41C5-8633-28CC23618DFA}" destId="{12D2BEA5-249A-4FDE-9778-8548175EC324}" srcOrd="0" destOrd="0" presId="urn:microsoft.com/office/officeart/2005/8/layout/vList5"/>
    <dgm:cxn modelId="{DA5AC2B0-BE09-410B-A6FC-8C611940C0B4}" type="presParOf" srcId="{12D2BEA5-249A-4FDE-9778-8548175EC324}" destId="{552CDB43-9F70-41E0-BB3A-7728678BA6F8}" srcOrd="0" destOrd="0" presId="urn:microsoft.com/office/officeart/2005/8/layout/vList5"/>
    <dgm:cxn modelId="{C38FC026-B09C-40BB-83C8-9B7ADD529E0F}" type="presParOf" srcId="{12D2BEA5-249A-4FDE-9778-8548175EC324}" destId="{CD7328B5-917E-45EB-8282-2E309D214CED}" srcOrd="1" destOrd="0" presId="urn:microsoft.com/office/officeart/2005/8/layout/vList5"/>
    <dgm:cxn modelId="{AAA0A272-8772-4EE5-94F4-56578C8F2D99}" type="presParOf" srcId="{2D693865-3169-41C5-8633-28CC23618DFA}" destId="{C516E745-DE64-427B-8F4D-6653E825FADA}" srcOrd="1" destOrd="0" presId="urn:microsoft.com/office/officeart/2005/8/layout/vList5"/>
    <dgm:cxn modelId="{1330A7C5-9A62-4309-8FBA-0F9C5FB9ECAA}" type="presParOf" srcId="{2D693865-3169-41C5-8633-28CC23618DFA}" destId="{F7D2CEE5-3547-43A8-9A7C-9E01D4BAC2EF}" srcOrd="2" destOrd="0" presId="urn:microsoft.com/office/officeart/2005/8/layout/vList5"/>
    <dgm:cxn modelId="{74E54190-CC80-4048-BA9A-78DBBB873119}" type="presParOf" srcId="{F7D2CEE5-3547-43A8-9A7C-9E01D4BAC2EF}" destId="{5B76A211-DE46-419F-BB48-A909B38E9C72}" srcOrd="0" destOrd="0" presId="urn:microsoft.com/office/officeart/2005/8/layout/vList5"/>
    <dgm:cxn modelId="{A464880A-6E39-48EE-A6CD-C2D266B56EB1}" type="presParOf" srcId="{F7D2CEE5-3547-43A8-9A7C-9E01D4BAC2EF}" destId="{1A8981DD-AF35-4CF5-8C15-0B982F6E15B8}" srcOrd="1" destOrd="0" presId="urn:microsoft.com/office/officeart/2005/8/layout/vList5"/>
    <dgm:cxn modelId="{E5E201E6-936C-49ED-927B-EB936FB35004}" type="presParOf" srcId="{2D693865-3169-41C5-8633-28CC23618DFA}" destId="{2F6C1DA2-6AC4-496F-B417-CB84B2998BB3}" srcOrd="3" destOrd="0" presId="urn:microsoft.com/office/officeart/2005/8/layout/vList5"/>
    <dgm:cxn modelId="{C989C8CC-5D9E-4718-B491-21F802917BF9}" type="presParOf" srcId="{2D693865-3169-41C5-8633-28CC23618DFA}" destId="{8702EE4A-D137-48A4-84CD-036E331BC01B}" srcOrd="4" destOrd="0" presId="urn:microsoft.com/office/officeart/2005/8/layout/vList5"/>
    <dgm:cxn modelId="{73D98739-372E-4980-B919-278C7E4CFE37}" type="presParOf" srcId="{8702EE4A-D137-48A4-84CD-036E331BC01B}" destId="{7C66B440-3DD8-4FEA-853E-3AB41A41865C}" srcOrd="0" destOrd="0" presId="urn:microsoft.com/office/officeart/2005/8/layout/vList5"/>
    <dgm:cxn modelId="{115F5EBD-75BF-40C4-9619-243051A39626}" type="presParOf" srcId="{8702EE4A-D137-48A4-84CD-036E331BC01B}" destId="{0062261B-ABC3-4A62-AEB2-3126EA4E945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5E2E0B-3808-4753-B218-07C7E0B17D1F}" type="doc">
      <dgm:prSet loTypeId="urn:microsoft.com/office/officeart/2016/7/layout/LinearBlockProcessNumbered" loCatId="process" qsTypeId="urn:microsoft.com/office/officeart/2005/8/quickstyle/simple1" qsCatId="simple" csTypeId="urn:microsoft.com/office/officeart/2005/8/colors/accent2_2" csCatId="accent2" phldr="1"/>
      <dgm:spPr/>
      <dgm:t>
        <a:bodyPr/>
        <a:lstStyle/>
        <a:p>
          <a:endParaRPr lang="en-US"/>
        </a:p>
      </dgm:t>
    </dgm:pt>
    <dgm:pt modelId="{8129CF97-A5F1-4E52-A070-DB4D9FFB1ECE}">
      <dgm:prSet/>
      <dgm:spPr/>
      <dgm:t>
        <a:bodyPr/>
        <a:lstStyle/>
        <a:p>
          <a:r>
            <a:rPr lang="en-US" dirty="0"/>
            <a:t>Authenticate: tools and methods identify users using multiple means:</a:t>
          </a:r>
        </a:p>
      </dgm:t>
    </dgm:pt>
    <dgm:pt modelId="{AC691930-C2B3-48DB-A76F-6E5D270138A5}" type="parTrans" cxnId="{8A3CACDA-8050-42BF-ABE8-335A092CCC07}">
      <dgm:prSet/>
      <dgm:spPr/>
      <dgm:t>
        <a:bodyPr/>
        <a:lstStyle/>
        <a:p>
          <a:endParaRPr lang="en-US"/>
        </a:p>
      </dgm:t>
    </dgm:pt>
    <dgm:pt modelId="{279BD696-DD3C-4342-912C-A6F4D697EFA6}" type="sibTrans" cxnId="{8A3CACDA-8050-42BF-ABE8-335A092CCC07}">
      <dgm:prSet phldrT="01" phldr="0"/>
      <dgm:spPr/>
      <dgm:t>
        <a:bodyPr/>
        <a:lstStyle/>
        <a:p>
          <a:r>
            <a:rPr lang="en-US" dirty="0"/>
            <a:t>01</a:t>
          </a:r>
        </a:p>
      </dgm:t>
    </dgm:pt>
    <dgm:pt modelId="{838C5370-9EF8-4250-9FA6-36413721EC76}">
      <dgm:prSet/>
      <dgm:spPr/>
      <dgm:t>
        <a:bodyPr/>
        <a:lstStyle/>
        <a:p>
          <a:r>
            <a:rPr lang="en-US" dirty="0"/>
            <a:t>Login Credentials</a:t>
          </a:r>
        </a:p>
      </dgm:t>
    </dgm:pt>
    <dgm:pt modelId="{85D2DB9B-67F7-475A-8870-98238CCCB6F5}" type="parTrans" cxnId="{BCDE7D9A-DBA1-4202-A7D7-9F524087915C}">
      <dgm:prSet/>
      <dgm:spPr/>
      <dgm:t>
        <a:bodyPr/>
        <a:lstStyle/>
        <a:p>
          <a:endParaRPr lang="en-US"/>
        </a:p>
      </dgm:t>
    </dgm:pt>
    <dgm:pt modelId="{47DB59C6-40E1-4835-B5E0-F5017AF90CBC}" type="sibTrans" cxnId="{BCDE7D9A-DBA1-4202-A7D7-9F524087915C}">
      <dgm:prSet/>
      <dgm:spPr/>
      <dgm:t>
        <a:bodyPr/>
        <a:lstStyle/>
        <a:p>
          <a:endParaRPr lang="en-US"/>
        </a:p>
      </dgm:t>
    </dgm:pt>
    <dgm:pt modelId="{6B796983-BB9A-4E90-A17D-1F79AD49B58E}">
      <dgm:prSet/>
      <dgm:spPr/>
      <dgm:t>
        <a:bodyPr/>
        <a:lstStyle/>
        <a:p>
          <a:r>
            <a:rPr lang="en-US" dirty="0"/>
            <a:t>User/pass, pins</a:t>
          </a:r>
        </a:p>
      </dgm:t>
    </dgm:pt>
    <dgm:pt modelId="{56648D05-1B22-4801-B211-7276C2DC83EC}" type="parTrans" cxnId="{ACF9A37C-ECEB-4B8C-8A65-F67A46F79DC5}">
      <dgm:prSet/>
      <dgm:spPr/>
      <dgm:t>
        <a:bodyPr/>
        <a:lstStyle/>
        <a:p>
          <a:endParaRPr lang="en-US"/>
        </a:p>
      </dgm:t>
    </dgm:pt>
    <dgm:pt modelId="{BD0785D4-0E43-4276-B507-93EB552F5337}" type="sibTrans" cxnId="{ACF9A37C-ECEB-4B8C-8A65-F67A46F79DC5}">
      <dgm:prSet/>
      <dgm:spPr/>
      <dgm:t>
        <a:bodyPr/>
        <a:lstStyle/>
        <a:p>
          <a:endParaRPr lang="en-US"/>
        </a:p>
      </dgm:t>
    </dgm:pt>
    <dgm:pt modelId="{1AD5EBD9-B975-41C4-97FD-1F6CDE23D894}">
      <dgm:prSet/>
      <dgm:spPr/>
      <dgm:t>
        <a:bodyPr/>
        <a:lstStyle/>
        <a:p>
          <a:r>
            <a:rPr lang="en-US" dirty="0"/>
            <a:t>Biometrics, tokens</a:t>
          </a:r>
        </a:p>
      </dgm:t>
    </dgm:pt>
    <dgm:pt modelId="{9A665167-7ABE-4B31-B6EC-D25031310D07}" type="parTrans" cxnId="{651258CF-BFA0-4261-B23B-3DF70FBAACCD}">
      <dgm:prSet/>
      <dgm:spPr/>
      <dgm:t>
        <a:bodyPr/>
        <a:lstStyle/>
        <a:p>
          <a:endParaRPr lang="en-US"/>
        </a:p>
      </dgm:t>
    </dgm:pt>
    <dgm:pt modelId="{F55CEBAD-569E-4345-8A2F-7F0AABCDAAC7}" type="sibTrans" cxnId="{651258CF-BFA0-4261-B23B-3DF70FBAACCD}">
      <dgm:prSet/>
      <dgm:spPr/>
      <dgm:t>
        <a:bodyPr/>
        <a:lstStyle/>
        <a:p>
          <a:endParaRPr lang="en-US"/>
        </a:p>
      </dgm:t>
    </dgm:pt>
    <dgm:pt modelId="{521A8D70-DF67-4BA2-A0CD-5B28B3F8ABF1}">
      <dgm:prSet/>
      <dgm:spPr/>
      <dgm:t>
        <a:bodyPr/>
        <a:lstStyle/>
        <a:p>
          <a:r>
            <a:rPr lang="en-US" dirty="0"/>
            <a:t>Multifactor Authentication</a:t>
          </a:r>
        </a:p>
      </dgm:t>
    </dgm:pt>
    <dgm:pt modelId="{5AC17F39-BD56-403C-A996-CFF6F2D23959}" type="parTrans" cxnId="{14A9CC19-D803-4C20-A3AC-CC602B683078}">
      <dgm:prSet/>
      <dgm:spPr/>
      <dgm:t>
        <a:bodyPr/>
        <a:lstStyle/>
        <a:p>
          <a:endParaRPr lang="en-US"/>
        </a:p>
      </dgm:t>
    </dgm:pt>
    <dgm:pt modelId="{D45D53D5-86FE-4E10-8D8D-F4FB21BF2A30}" type="sibTrans" cxnId="{14A9CC19-D803-4C20-A3AC-CC602B683078}">
      <dgm:prSet/>
      <dgm:spPr/>
      <dgm:t>
        <a:bodyPr/>
        <a:lstStyle/>
        <a:p>
          <a:endParaRPr lang="en-US"/>
        </a:p>
      </dgm:t>
    </dgm:pt>
    <dgm:pt modelId="{5E2ABB1E-A418-43E5-9C24-CF7E6056ADFC}">
      <dgm:prSet/>
      <dgm:spPr/>
      <dgm:t>
        <a:bodyPr/>
        <a:lstStyle/>
        <a:p>
          <a:r>
            <a:rPr lang="en-US"/>
            <a:t>2-factor is most known but can be more</a:t>
          </a:r>
        </a:p>
      </dgm:t>
    </dgm:pt>
    <dgm:pt modelId="{72A77E01-468A-42E1-BD47-F33C37881355}" type="parTrans" cxnId="{AB21CEB7-8625-4235-BEDE-9EE6C081FB43}">
      <dgm:prSet/>
      <dgm:spPr/>
      <dgm:t>
        <a:bodyPr/>
        <a:lstStyle/>
        <a:p>
          <a:endParaRPr lang="en-US"/>
        </a:p>
      </dgm:t>
    </dgm:pt>
    <dgm:pt modelId="{34381611-277C-4E93-8761-33BF5DFBC31D}" type="sibTrans" cxnId="{AB21CEB7-8625-4235-BEDE-9EE6C081FB43}">
      <dgm:prSet/>
      <dgm:spPr/>
      <dgm:t>
        <a:bodyPr/>
        <a:lstStyle/>
        <a:p>
          <a:endParaRPr lang="en-US"/>
        </a:p>
      </dgm:t>
    </dgm:pt>
    <dgm:pt modelId="{D44A20B9-FAA6-4EB0-85FE-68C3107ED77B}">
      <dgm:prSet/>
      <dgm:spPr/>
      <dgm:t>
        <a:bodyPr/>
        <a:lstStyle/>
        <a:p>
          <a:r>
            <a:rPr lang="en-US"/>
            <a:t>Authorize: determines appropriate level of access user has and what actions they are allowed to take (and what areas they can access)</a:t>
          </a:r>
        </a:p>
      </dgm:t>
    </dgm:pt>
    <dgm:pt modelId="{5567FE74-E652-43AE-BEE3-1C46C789AF1E}" type="parTrans" cxnId="{E28926D6-95C6-4846-95C1-9BD050491D75}">
      <dgm:prSet/>
      <dgm:spPr/>
      <dgm:t>
        <a:bodyPr/>
        <a:lstStyle/>
        <a:p>
          <a:endParaRPr lang="en-US"/>
        </a:p>
      </dgm:t>
    </dgm:pt>
    <dgm:pt modelId="{1B24ECB1-96AD-4800-A601-60C20F8A16A1}" type="sibTrans" cxnId="{E28926D6-95C6-4846-95C1-9BD050491D75}">
      <dgm:prSet phldrT="02" phldr="0"/>
      <dgm:spPr/>
      <dgm:t>
        <a:bodyPr/>
        <a:lstStyle/>
        <a:p>
          <a:r>
            <a:rPr lang="en-US"/>
            <a:t>02</a:t>
          </a:r>
        </a:p>
      </dgm:t>
    </dgm:pt>
    <dgm:pt modelId="{152C2BBF-6147-43F3-926E-915A01B174D7}">
      <dgm:prSet/>
      <dgm:spPr/>
      <dgm:t>
        <a:bodyPr/>
        <a:lstStyle/>
        <a:p>
          <a:r>
            <a:rPr lang="en-US"/>
            <a:t>Read/Write/Execute/Modify/etc.</a:t>
          </a:r>
        </a:p>
      </dgm:t>
    </dgm:pt>
    <dgm:pt modelId="{F33D0A00-C127-44FA-B3DE-C60AF88CF971}" type="parTrans" cxnId="{DBDA7DF6-B997-4C25-BCDD-ABAB7D440886}">
      <dgm:prSet/>
      <dgm:spPr/>
      <dgm:t>
        <a:bodyPr/>
        <a:lstStyle/>
        <a:p>
          <a:endParaRPr lang="en-US"/>
        </a:p>
      </dgm:t>
    </dgm:pt>
    <dgm:pt modelId="{024CC550-2E4D-4A18-8CDD-1A77D9B76316}" type="sibTrans" cxnId="{DBDA7DF6-B997-4C25-BCDD-ABAB7D440886}">
      <dgm:prSet/>
      <dgm:spPr/>
      <dgm:t>
        <a:bodyPr/>
        <a:lstStyle/>
        <a:p>
          <a:endParaRPr lang="en-US"/>
        </a:p>
      </dgm:t>
    </dgm:pt>
    <dgm:pt modelId="{BCA5E4C7-48AA-4F9D-B9B8-3DC9E7780E41}">
      <dgm:prSet/>
      <dgm:spPr/>
      <dgm:t>
        <a:bodyPr/>
        <a:lstStyle/>
        <a:p>
          <a:r>
            <a:rPr lang="en-US"/>
            <a:t>Accounting: Log access successes and failures</a:t>
          </a:r>
        </a:p>
      </dgm:t>
    </dgm:pt>
    <dgm:pt modelId="{2F20C6C0-CC67-4F2C-B21F-E367B11B5F16}" type="parTrans" cxnId="{ED4DA4E4-B4ED-4780-80C2-8E2500BB676E}">
      <dgm:prSet/>
      <dgm:spPr/>
      <dgm:t>
        <a:bodyPr/>
        <a:lstStyle/>
        <a:p>
          <a:endParaRPr lang="en-US"/>
        </a:p>
      </dgm:t>
    </dgm:pt>
    <dgm:pt modelId="{A9EE5928-BC81-40AF-9A8E-BEE6FE4133AE}" type="sibTrans" cxnId="{ED4DA4E4-B4ED-4780-80C2-8E2500BB676E}">
      <dgm:prSet phldrT="03" phldr="0"/>
      <dgm:spPr/>
      <dgm:t>
        <a:bodyPr/>
        <a:lstStyle/>
        <a:p>
          <a:r>
            <a:rPr lang="en-US"/>
            <a:t>03</a:t>
          </a:r>
        </a:p>
      </dgm:t>
    </dgm:pt>
    <dgm:pt modelId="{42EFD32C-7EC8-40C0-8FC7-88B3FCC92779}" type="pres">
      <dgm:prSet presAssocID="{BB5E2E0B-3808-4753-B218-07C7E0B17D1F}" presName="Name0" presStyleCnt="0">
        <dgm:presLayoutVars>
          <dgm:animLvl val="lvl"/>
          <dgm:resizeHandles val="exact"/>
        </dgm:presLayoutVars>
      </dgm:prSet>
      <dgm:spPr/>
    </dgm:pt>
    <dgm:pt modelId="{A9960E04-2A4E-4991-B013-3A875896393F}" type="pres">
      <dgm:prSet presAssocID="{8129CF97-A5F1-4E52-A070-DB4D9FFB1ECE}" presName="compositeNode" presStyleCnt="0">
        <dgm:presLayoutVars>
          <dgm:bulletEnabled val="1"/>
        </dgm:presLayoutVars>
      </dgm:prSet>
      <dgm:spPr/>
    </dgm:pt>
    <dgm:pt modelId="{DACFAB45-C436-471A-9670-365B81C2651F}" type="pres">
      <dgm:prSet presAssocID="{8129CF97-A5F1-4E52-A070-DB4D9FFB1ECE}" presName="bgRect" presStyleLbl="alignNode1" presStyleIdx="0" presStyleCnt="3"/>
      <dgm:spPr/>
    </dgm:pt>
    <dgm:pt modelId="{D6B9903C-66C0-4DE4-B4BD-9BA6F2089272}" type="pres">
      <dgm:prSet presAssocID="{279BD696-DD3C-4342-912C-A6F4D697EFA6}" presName="sibTransNodeRect" presStyleLbl="alignNode1" presStyleIdx="0" presStyleCnt="3">
        <dgm:presLayoutVars>
          <dgm:chMax val="0"/>
          <dgm:bulletEnabled val="1"/>
        </dgm:presLayoutVars>
      </dgm:prSet>
      <dgm:spPr/>
    </dgm:pt>
    <dgm:pt modelId="{AF566B9A-9F50-4090-BDAB-5A2B59147555}" type="pres">
      <dgm:prSet presAssocID="{8129CF97-A5F1-4E52-A070-DB4D9FFB1ECE}" presName="nodeRect" presStyleLbl="alignNode1" presStyleIdx="0" presStyleCnt="3">
        <dgm:presLayoutVars>
          <dgm:bulletEnabled val="1"/>
        </dgm:presLayoutVars>
      </dgm:prSet>
      <dgm:spPr/>
    </dgm:pt>
    <dgm:pt modelId="{11B5150F-73EC-465B-B52E-5032265881E0}" type="pres">
      <dgm:prSet presAssocID="{279BD696-DD3C-4342-912C-A6F4D697EFA6}" presName="sibTrans" presStyleCnt="0"/>
      <dgm:spPr/>
    </dgm:pt>
    <dgm:pt modelId="{D15F6364-6F53-4B91-94D3-A61505DFA5DB}" type="pres">
      <dgm:prSet presAssocID="{D44A20B9-FAA6-4EB0-85FE-68C3107ED77B}" presName="compositeNode" presStyleCnt="0">
        <dgm:presLayoutVars>
          <dgm:bulletEnabled val="1"/>
        </dgm:presLayoutVars>
      </dgm:prSet>
      <dgm:spPr/>
    </dgm:pt>
    <dgm:pt modelId="{A83579C2-20C3-42B9-A180-8BD62704A802}" type="pres">
      <dgm:prSet presAssocID="{D44A20B9-FAA6-4EB0-85FE-68C3107ED77B}" presName="bgRect" presStyleLbl="alignNode1" presStyleIdx="1" presStyleCnt="3"/>
      <dgm:spPr/>
    </dgm:pt>
    <dgm:pt modelId="{152874C9-651F-47EB-A2A2-422EE5EC2DC3}" type="pres">
      <dgm:prSet presAssocID="{1B24ECB1-96AD-4800-A601-60C20F8A16A1}" presName="sibTransNodeRect" presStyleLbl="alignNode1" presStyleIdx="1" presStyleCnt="3">
        <dgm:presLayoutVars>
          <dgm:chMax val="0"/>
          <dgm:bulletEnabled val="1"/>
        </dgm:presLayoutVars>
      </dgm:prSet>
      <dgm:spPr/>
    </dgm:pt>
    <dgm:pt modelId="{2326C9FB-F8EE-49E6-B51B-F55E29B5DBAB}" type="pres">
      <dgm:prSet presAssocID="{D44A20B9-FAA6-4EB0-85FE-68C3107ED77B}" presName="nodeRect" presStyleLbl="alignNode1" presStyleIdx="1" presStyleCnt="3">
        <dgm:presLayoutVars>
          <dgm:bulletEnabled val="1"/>
        </dgm:presLayoutVars>
      </dgm:prSet>
      <dgm:spPr/>
    </dgm:pt>
    <dgm:pt modelId="{F7830955-04C1-4C57-A510-8C6773D78210}" type="pres">
      <dgm:prSet presAssocID="{1B24ECB1-96AD-4800-A601-60C20F8A16A1}" presName="sibTrans" presStyleCnt="0"/>
      <dgm:spPr/>
    </dgm:pt>
    <dgm:pt modelId="{ECBEF6AD-636A-4714-9C9A-93B3A1605E49}" type="pres">
      <dgm:prSet presAssocID="{BCA5E4C7-48AA-4F9D-B9B8-3DC9E7780E41}" presName="compositeNode" presStyleCnt="0">
        <dgm:presLayoutVars>
          <dgm:bulletEnabled val="1"/>
        </dgm:presLayoutVars>
      </dgm:prSet>
      <dgm:spPr/>
    </dgm:pt>
    <dgm:pt modelId="{20482898-54B8-40AA-B232-123E5EC6F825}" type="pres">
      <dgm:prSet presAssocID="{BCA5E4C7-48AA-4F9D-B9B8-3DC9E7780E41}" presName="bgRect" presStyleLbl="alignNode1" presStyleIdx="2" presStyleCnt="3"/>
      <dgm:spPr/>
    </dgm:pt>
    <dgm:pt modelId="{DE96C878-160A-4C19-A122-326BE1910714}" type="pres">
      <dgm:prSet presAssocID="{A9EE5928-BC81-40AF-9A8E-BEE6FE4133AE}" presName="sibTransNodeRect" presStyleLbl="alignNode1" presStyleIdx="2" presStyleCnt="3">
        <dgm:presLayoutVars>
          <dgm:chMax val="0"/>
          <dgm:bulletEnabled val="1"/>
        </dgm:presLayoutVars>
      </dgm:prSet>
      <dgm:spPr/>
    </dgm:pt>
    <dgm:pt modelId="{320B2D6A-3C98-47A4-A196-7FD18D5852D2}" type="pres">
      <dgm:prSet presAssocID="{BCA5E4C7-48AA-4F9D-B9B8-3DC9E7780E41}" presName="nodeRect" presStyleLbl="alignNode1" presStyleIdx="2" presStyleCnt="3">
        <dgm:presLayoutVars>
          <dgm:bulletEnabled val="1"/>
        </dgm:presLayoutVars>
      </dgm:prSet>
      <dgm:spPr/>
    </dgm:pt>
  </dgm:ptLst>
  <dgm:cxnLst>
    <dgm:cxn modelId="{5DC17304-F4FD-462C-919F-10FB8D079C4B}" type="presOf" srcId="{BB5E2E0B-3808-4753-B218-07C7E0B17D1F}" destId="{42EFD32C-7EC8-40C0-8FC7-88B3FCC92779}" srcOrd="0" destOrd="0" presId="urn:microsoft.com/office/officeart/2016/7/layout/LinearBlockProcessNumbered"/>
    <dgm:cxn modelId="{16E2AA14-1CC9-4497-B2C1-D06FF603AEB0}" type="presOf" srcId="{D44A20B9-FAA6-4EB0-85FE-68C3107ED77B}" destId="{2326C9FB-F8EE-49E6-B51B-F55E29B5DBAB}" srcOrd="1" destOrd="0" presId="urn:microsoft.com/office/officeart/2016/7/layout/LinearBlockProcessNumbered"/>
    <dgm:cxn modelId="{14A9CC19-D803-4C20-A3AC-CC602B683078}" srcId="{8129CF97-A5F1-4E52-A070-DB4D9FFB1ECE}" destId="{521A8D70-DF67-4BA2-A0CD-5B28B3F8ABF1}" srcOrd="1" destOrd="0" parTransId="{5AC17F39-BD56-403C-A996-CFF6F2D23959}" sibTransId="{D45D53D5-86FE-4E10-8D8D-F4FB21BF2A30}"/>
    <dgm:cxn modelId="{E87B811C-B336-43A1-9316-839618CF7524}" type="presOf" srcId="{8129CF97-A5F1-4E52-A070-DB4D9FFB1ECE}" destId="{AF566B9A-9F50-4090-BDAB-5A2B59147555}" srcOrd="1" destOrd="0" presId="urn:microsoft.com/office/officeart/2016/7/layout/LinearBlockProcessNumbered"/>
    <dgm:cxn modelId="{94349426-73CF-4F2D-846A-53B3F8FF55ED}" type="presOf" srcId="{152C2BBF-6147-43F3-926E-915A01B174D7}" destId="{2326C9FB-F8EE-49E6-B51B-F55E29B5DBAB}" srcOrd="0" destOrd="1" presId="urn:microsoft.com/office/officeart/2016/7/layout/LinearBlockProcessNumbered"/>
    <dgm:cxn modelId="{F9760D27-EE34-4105-8B29-BFB5978B76E2}" type="presOf" srcId="{1AD5EBD9-B975-41C4-97FD-1F6CDE23D894}" destId="{AF566B9A-9F50-4090-BDAB-5A2B59147555}" srcOrd="0" destOrd="3" presId="urn:microsoft.com/office/officeart/2016/7/layout/LinearBlockProcessNumbered"/>
    <dgm:cxn modelId="{6495683B-C9EB-4324-83DE-89E5D2447534}" type="presOf" srcId="{6B796983-BB9A-4E90-A17D-1F79AD49B58E}" destId="{AF566B9A-9F50-4090-BDAB-5A2B59147555}" srcOrd="0" destOrd="2" presId="urn:microsoft.com/office/officeart/2016/7/layout/LinearBlockProcessNumbered"/>
    <dgm:cxn modelId="{6EDC085F-DD36-4319-B507-B95CFFB0F49D}" type="presOf" srcId="{8129CF97-A5F1-4E52-A070-DB4D9FFB1ECE}" destId="{DACFAB45-C436-471A-9670-365B81C2651F}" srcOrd="0" destOrd="0" presId="urn:microsoft.com/office/officeart/2016/7/layout/LinearBlockProcessNumbered"/>
    <dgm:cxn modelId="{CAB1C047-5986-4313-9E77-A619E4B8D5AC}" type="presOf" srcId="{BCA5E4C7-48AA-4F9D-B9B8-3DC9E7780E41}" destId="{320B2D6A-3C98-47A4-A196-7FD18D5852D2}" srcOrd="1" destOrd="0" presId="urn:microsoft.com/office/officeart/2016/7/layout/LinearBlockProcessNumbered"/>
    <dgm:cxn modelId="{896F764B-36E6-4C2E-8536-607D1948F0D0}" type="presOf" srcId="{1B24ECB1-96AD-4800-A601-60C20F8A16A1}" destId="{152874C9-651F-47EB-A2A2-422EE5EC2DC3}" srcOrd="0" destOrd="0" presId="urn:microsoft.com/office/officeart/2016/7/layout/LinearBlockProcessNumbered"/>
    <dgm:cxn modelId="{9CF1EA6C-3EB1-421D-BC56-2D9D52FA9204}" type="presOf" srcId="{279BD696-DD3C-4342-912C-A6F4D697EFA6}" destId="{D6B9903C-66C0-4DE4-B4BD-9BA6F2089272}" srcOrd="0" destOrd="0" presId="urn:microsoft.com/office/officeart/2016/7/layout/LinearBlockProcessNumbered"/>
    <dgm:cxn modelId="{ACF9A37C-ECEB-4B8C-8A65-F67A46F79DC5}" srcId="{838C5370-9EF8-4250-9FA6-36413721EC76}" destId="{6B796983-BB9A-4E90-A17D-1F79AD49B58E}" srcOrd="0" destOrd="0" parTransId="{56648D05-1B22-4801-B211-7276C2DC83EC}" sibTransId="{BD0785D4-0E43-4276-B507-93EB552F5337}"/>
    <dgm:cxn modelId="{077F8B82-5814-4036-B740-C077470D6242}" type="presOf" srcId="{A9EE5928-BC81-40AF-9A8E-BEE6FE4133AE}" destId="{DE96C878-160A-4C19-A122-326BE1910714}" srcOrd="0" destOrd="0" presId="urn:microsoft.com/office/officeart/2016/7/layout/LinearBlockProcessNumbered"/>
    <dgm:cxn modelId="{4F9E3A93-5BBA-4819-92AF-D1112C442125}" type="presOf" srcId="{838C5370-9EF8-4250-9FA6-36413721EC76}" destId="{AF566B9A-9F50-4090-BDAB-5A2B59147555}" srcOrd="0" destOrd="1" presId="urn:microsoft.com/office/officeart/2016/7/layout/LinearBlockProcessNumbered"/>
    <dgm:cxn modelId="{BCDE7D9A-DBA1-4202-A7D7-9F524087915C}" srcId="{8129CF97-A5F1-4E52-A070-DB4D9FFB1ECE}" destId="{838C5370-9EF8-4250-9FA6-36413721EC76}" srcOrd="0" destOrd="0" parTransId="{85D2DB9B-67F7-475A-8870-98238CCCB6F5}" sibTransId="{47DB59C6-40E1-4835-B5E0-F5017AF90CBC}"/>
    <dgm:cxn modelId="{9BEB99B5-5943-4541-A8D1-8CE5DF644C83}" type="presOf" srcId="{BCA5E4C7-48AA-4F9D-B9B8-3DC9E7780E41}" destId="{20482898-54B8-40AA-B232-123E5EC6F825}" srcOrd="0" destOrd="0" presId="urn:microsoft.com/office/officeart/2016/7/layout/LinearBlockProcessNumbered"/>
    <dgm:cxn modelId="{AB21CEB7-8625-4235-BEDE-9EE6C081FB43}" srcId="{521A8D70-DF67-4BA2-A0CD-5B28B3F8ABF1}" destId="{5E2ABB1E-A418-43E5-9C24-CF7E6056ADFC}" srcOrd="0" destOrd="0" parTransId="{72A77E01-468A-42E1-BD47-F33C37881355}" sibTransId="{34381611-277C-4E93-8761-33BF5DFBC31D}"/>
    <dgm:cxn modelId="{AD9228CB-BED9-49DB-B2B5-D02A265CAA32}" type="presOf" srcId="{D44A20B9-FAA6-4EB0-85FE-68C3107ED77B}" destId="{A83579C2-20C3-42B9-A180-8BD62704A802}" srcOrd="0" destOrd="0" presId="urn:microsoft.com/office/officeart/2016/7/layout/LinearBlockProcessNumbered"/>
    <dgm:cxn modelId="{651258CF-BFA0-4261-B23B-3DF70FBAACCD}" srcId="{838C5370-9EF8-4250-9FA6-36413721EC76}" destId="{1AD5EBD9-B975-41C4-97FD-1F6CDE23D894}" srcOrd="1" destOrd="0" parTransId="{9A665167-7ABE-4B31-B6EC-D25031310D07}" sibTransId="{F55CEBAD-569E-4345-8A2F-7F0AABCDAAC7}"/>
    <dgm:cxn modelId="{E28926D6-95C6-4846-95C1-9BD050491D75}" srcId="{BB5E2E0B-3808-4753-B218-07C7E0B17D1F}" destId="{D44A20B9-FAA6-4EB0-85FE-68C3107ED77B}" srcOrd="1" destOrd="0" parTransId="{5567FE74-E652-43AE-BEE3-1C46C789AF1E}" sibTransId="{1B24ECB1-96AD-4800-A601-60C20F8A16A1}"/>
    <dgm:cxn modelId="{8A3CACDA-8050-42BF-ABE8-335A092CCC07}" srcId="{BB5E2E0B-3808-4753-B218-07C7E0B17D1F}" destId="{8129CF97-A5F1-4E52-A070-DB4D9FFB1ECE}" srcOrd="0" destOrd="0" parTransId="{AC691930-C2B3-48DB-A76F-6E5D270138A5}" sibTransId="{279BD696-DD3C-4342-912C-A6F4D697EFA6}"/>
    <dgm:cxn modelId="{F6D237E2-0C1E-4926-8042-08630A1A5E83}" type="presOf" srcId="{5E2ABB1E-A418-43E5-9C24-CF7E6056ADFC}" destId="{AF566B9A-9F50-4090-BDAB-5A2B59147555}" srcOrd="0" destOrd="5" presId="urn:microsoft.com/office/officeart/2016/7/layout/LinearBlockProcessNumbered"/>
    <dgm:cxn modelId="{ED4DA4E4-B4ED-4780-80C2-8E2500BB676E}" srcId="{BB5E2E0B-3808-4753-B218-07C7E0B17D1F}" destId="{BCA5E4C7-48AA-4F9D-B9B8-3DC9E7780E41}" srcOrd="2" destOrd="0" parTransId="{2F20C6C0-CC67-4F2C-B21F-E367B11B5F16}" sibTransId="{A9EE5928-BC81-40AF-9A8E-BEE6FE4133AE}"/>
    <dgm:cxn modelId="{00FF17E8-396C-4063-9338-6B0A4B0B325A}" type="presOf" srcId="{521A8D70-DF67-4BA2-A0CD-5B28B3F8ABF1}" destId="{AF566B9A-9F50-4090-BDAB-5A2B59147555}" srcOrd="0" destOrd="4" presId="urn:microsoft.com/office/officeart/2016/7/layout/LinearBlockProcessNumbered"/>
    <dgm:cxn modelId="{DBDA7DF6-B997-4C25-BCDD-ABAB7D440886}" srcId="{D44A20B9-FAA6-4EB0-85FE-68C3107ED77B}" destId="{152C2BBF-6147-43F3-926E-915A01B174D7}" srcOrd="0" destOrd="0" parTransId="{F33D0A00-C127-44FA-B3DE-C60AF88CF971}" sibTransId="{024CC550-2E4D-4A18-8CDD-1A77D9B76316}"/>
    <dgm:cxn modelId="{26574315-FAD3-4F5E-A391-D33799105ABE}" type="presParOf" srcId="{42EFD32C-7EC8-40C0-8FC7-88B3FCC92779}" destId="{A9960E04-2A4E-4991-B013-3A875896393F}" srcOrd="0" destOrd="0" presId="urn:microsoft.com/office/officeart/2016/7/layout/LinearBlockProcessNumbered"/>
    <dgm:cxn modelId="{B5789B3A-82E2-4464-98B2-E8A086037B3E}" type="presParOf" srcId="{A9960E04-2A4E-4991-B013-3A875896393F}" destId="{DACFAB45-C436-471A-9670-365B81C2651F}" srcOrd="0" destOrd="0" presId="urn:microsoft.com/office/officeart/2016/7/layout/LinearBlockProcessNumbered"/>
    <dgm:cxn modelId="{D8B06338-636F-47A9-9405-A801F5798C7A}" type="presParOf" srcId="{A9960E04-2A4E-4991-B013-3A875896393F}" destId="{D6B9903C-66C0-4DE4-B4BD-9BA6F2089272}" srcOrd="1" destOrd="0" presId="urn:microsoft.com/office/officeart/2016/7/layout/LinearBlockProcessNumbered"/>
    <dgm:cxn modelId="{0D5A057C-6BA8-435B-919E-5648D06EFF28}" type="presParOf" srcId="{A9960E04-2A4E-4991-B013-3A875896393F}" destId="{AF566B9A-9F50-4090-BDAB-5A2B59147555}" srcOrd="2" destOrd="0" presId="urn:microsoft.com/office/officeart/2016/7/layout/LinearBlockProcessNumbered"/>
    <dgm:cxn modelId="{4B06E2D8-EA8C-4A79-8886-8A9D512B115E}" type="presParOf" srcId="{42EFD32C-7EC8-40C0-8FC7-88B3FCC92779}" destId="{11B5150F-73EC-465B-B52E-5032265881E0}" srcOrd="1" destOrd="0" presId="urn:microsoft.com/office/officeart/2016/7/layout/LinearBlockProcessNumbered"/>
    <dgm:cxn modelId="{6E8FF84F-3623-4E6B-8738-3EE8B953A4CC}" type="presParOf" srcId="{42EFD32C-7EC8-40C0-8FC7-88B3FCC92779}" destId="{D15F6364-6F53-4B91-94D3-A61505DFA5DB}" srcOrd="2" destOrd="0" presId="urn:microsoft.com/office/officeart/2016/7/layout/LinearBlockProcessNumbered"/>
    <dgm:cxn modelId="{6D69030E-FDFF-43C8-A908-07F63D9E8511}" type="presParOf" srcId="{D15F6364-6F53-4B91-94D3-A61505DFA5DB}" destId="{A83579C2-20C3-42B9-A180-8BD62704A802}" srcOrd="0" destOrd="0" presId="urn:microsoft.com/office/officeart/2016/7/layout/LinearBlockProcessNumbered"/>
    <dgm:cxn modelId="{47C6AB6D-4A6E-4952-9C6A-9967861D690B}" type="presParOf" srcId="{D15F6364-6F53-4B91-94D3-A61505DFA5DB}" destId="{152874C9-651F-47EB-A2A2-422EE5EC2DC3}" srcOrd="1" destOrd="0" presId="urn:microsoft.com/office/officeart/2016/7/layout/LinearBlockProcessNumbered"/>
    <dgm:cxn modelId="{783ECBF1-016B-4EC7-BEC7-DB08C038D836}" type="presParOf" srcId="{D15F6364-6F53-4B91-94D3-A61505DFA5DB}" destId="{2326C9FB-F8EE-49E6-B51B-F55E29B5DBAB}" srcOrd="2" destOrd="0" presId="urn:microsoft.com/office/officeart/2016/7/layout/LinearBlockProcessNumbered"/>
    <dgm:cxn modelId="{F786D90D-D76B-471D-B006-6FE0C9CE88DF}" type="presParOf" srcId="{42EFD32C-7EC8-40C0-8FC7-88B3FCC92779}" destId="{F7830955-04C1-4C57-A510-8C6773D78210}" srcOrd="3" destOrd="0" presId="urn:microsoft.com/office/officeart/2016/7/layout/LinearBlockProcessNumbered"/>
    <dgm:cxn modelId="{D48ADA7B-69AC-4919-9F4E-0A34EF06FFF2}" type="presParOf" srcId="{42EFD32C-7EC8-40C0-8FC7-88B3FCC92779}" destId="{ECBEF6AD-636A-4714-9C9A-93B3A1605E49}" srcOrd="4" destOrd="0" presId="urn:microsoft.com/office/officeart/2016/7/layout/LinearBlockProcessNumbered"/>
    <dgm:cxn modelId="{81FA2D37-0D4F-43BA-BC34-4EF45C51E533}" type="presParOf" srcId="{ECBEF6AD-636A-4714-9C9A-93B3A1605E49}" destId="{20482898-54B8-40AA-B232-123E5EC6F825}" srcOrd="0" destOrd="0" presId="urn:microsoft.com/office/officeart/2016/7/layout/LinearBlockProcessNumbered"/>
    <dgm:cxn modelId="{5A0F849A-E07E-4ECF-870E-925AB2678997}" type="presParOf" srcId="{ECBEF6AD-636A-4714-9C9A-93B3A1605E49}" destId="{DE96C878-160A-4C19-A122-326BE1910714}" srcOrd="1" destOrd="0" presId="urn:microsoft.com/office/officeart/2016/7/layout/LinearBlockProcessNumbered"/>
    <dgm:cxn modelId="{73380C76-6FAA-4DEB-9699-87A27BF0EF4C}" type="presParOf" srcId="{ECBEF6AD-636A-4714-9C9A-93B3A1605E49}" destId="{320B2D6A-3C98-47A4-A196-7FD18D5852D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F78A77-7A23-4AF5-98EA-9DC4C5EA599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F70CB24-5ADF-445B-98CB-DDF6DA1A928E}">
      <dgm:prSet/>
      <dgm:spPr/>
      <dgm:t>
        <a:bodyPr/>
        <a:lstStyle/>
        <a:p>
          <a:r>
            <a:rPr lang="en-US"/>
            <a:t>A hotel resetting all access at 10am checkout time for guest account</a:t>
          </a:r>
        </a:p>
      </dgm:t>
    </dgm:pt>
    <dgm:pt modelId="{9509614E-31B2-4265-96D3-57F68D657DDF}" type="parTrans" cxnId="{DBDAF684-5456-4414-8E40-FF111E1D6F8E}">
      <dgm:prSet/>
      <dgm:spPr/>
      <dgm:t>
        <a:bodyPr/>
        <a:lstStyle/>
        <a:p>
          <a:endParaRPr lang="en-US"/>
        </a:p>
      </dgm:t>
    </dgm:pt>
    <dgm:pt modelId="{63998DDD-8CC2-477A-9062-697D7B912921}" type="sibTrans" cxnId="{DBDAF684-5456-4414-8E40-FF111E1D6F8E}">
      <dgm:prSet/>
      <dgm:spPr/>
      <dgm:t>
        <a:bodyPr/>
        <a:lstStyle/>
        <a:p>
          <a:endParaRPr lang="en-US"/>
        </a:p>
      </dgm:t>
    </dgm:pt>
    <dgm:pt modelId="{016E4E62-60D5-41E1-B8B2-508F340594EC}">
      <dgm:prSet/>
      <dgm:spPr/>
      <dgm:t>
        <a:bodyPr/>
        <a:lstStyle/>
        <a:p>
          <a:r>
            <a:rPr lang="en-US"/>
            <a:t>Sharing files or folders with people within FGCU (OneDrive)</a:t>
          </a:r>
        </a:p>
      </dgm:t>
    </dgm:pt>
    <dgm:pt modelId="{15FD8C15-DBD9-4B76-9B92-317B18B1E7BD}" type="parTrans" cxnId="{A9AFB2FB-9F20-4AC8-BC13-4B7894E80C5F}">
      <dgm:prSet/>
      <dgm:spPr/>
      <dgm:t>
        <a:bodyPr/>
        <a:lstStyle/>
        <a:p>
          <a:endParaRPr lang="en-US"/>
        </a:p>
      </dgm:t>
    </dgm:pt>
    <dgm:pt modelId="{CDA4A437-95C0-43D6-B13D-F2B836CE8732}" type="sibTrans" cxnId="{A9AFB2FB-9F20-4AC8-BC13-4B7894E80C5F}">
      <dgm:prSet/>
      <dgm:spPr/>
      <dgm:t>
        <a:bodyPr/>
        <a:lstStyle/>
        <a:p>
          <a:endParaRPr lang="en-US"/>
        </a:p>
      </dgm:t>
    </dgm:pt>
    <dgm:pt modelId="{A9207E3B-4090-4287-941F-20FA074DE408}">
      <dgm:prSet/>
      <dgm:spPr/>
      <dgm:t>
        <a:bodyPr/>
        <a:lstStyle/>
        <a:p>
          <a:r>
            <a:rPr lang="en-US"/>
            <a:t>Sharing resources with “people in Team”</a:t>
          </a:r>
        </a:p>
      </dgm:t>
    </dgm:pt>
    <dgm:pt modelId="{F76EAEA8-69B3-4C2F-879D-03F5E30A42C7}" type="parTrans" cxnId="{090E8DA5-C67B-47FF-854C-5D0E069EBBE7}">
      <dgm:prSet/>
      <dgm:spPr/>
      <dgm:t>
        <a:bodyPr/>
        <a:lstStyle/>
        <a:p>
          <a:endParaRPr lang="en-US"/>
        </a:p>
      </dgm:t>
    </dgm:pt>
    <dgm:pt modelId="{0001A577-1A53-4163-ACB8-0B15298B915F}" type="sibTrans" cxnId="{090E8DA5-C67B-47FF-854C-5D0E069EBBE7}">
      <dgm:prSet/>
      <dgm:spPr/>
      <dgm:t>
        <a:bodyPr/>
        <a:lstStyle/>
        <a:p>
          <a:endParaRPr lang="en-US"/>
        </a:p>
      </dgm:t>
    </dgm:pt>
    <dgm:pt modelId="{A861ABC1-E0C3-4E54-9796-04AF01DB3814}">
      <dgm:prSet/>
      <dgm:spPr/>
      <dgm:t>
        <a:bodyPr/>
        <a:lstStyle/>
        <a:p>
          <a:r>
            <a:rPr lang="en-US"/>
            <a:t>Anything which uses an attribute(s) to determine access</a:t>
          </a:r>
        </a:p>
      </dgm:t>
    </dgm:pt>
    <dgm:pt modelId="{FC613C75-44EF-4EF0-94A0-EFBE09EEFEFE}" type="parTrans" cxnId="{7B4D15D8-5A78-4150-84C8-157E7AA238DC}">
      <dgm:prSet/>
      <dgm:spPr/>
      <dgm:t>
        <a:bodyPr/>
        <a:lstStyle/>
        <a:p>
          <a:endParaRPr lang="en-US"/>
        </a:p>
      </dgm:t>
    </dgm:pt>
    <dgm:pt modelId="{295BFB69-D7B4-45A2-B775-D72E9F065AF1}" type="sibTrans" cxnId="{7B4D15D8-5A78-4150-84C8-157E7AA238DC}">
      <dgm:prSet/>
      <dgm:spPr/>
      <dgm:t>
        <a:bodyPr/>
        <a:lstStyle/>
        <a:p>
          <a:endParaRPr lang="en-US"/>
        </a:p>
      </dgm:t>
    </dgm:pt>
    <dgm:pt modelId="{514D2C0B-D85B-4E18-9C8D-5C016E08FD1C}">
      <dgm:prSet/>
      <dgm:spPr/>
      <dgm:t>
        <a:bodyPr/>
        <a:lstStyle/>
        <a:p>
          <a:r>
            <a:rPr lang="en-US"/>
            <a:t>May be used with other criteria</a:t>
          </a:r>
        </a:p>
      </dgm:t>
    </dgm:pt>
    <dgm:pt modelId="{99BD0961-2960-4CDC-B038-E89BBB7023A7}" type="parTrans" cxnId="{C26F93E0-A100-40AB-9D96-FC5EB0ECAB96}">
      <dgm:prSet/>
      <dgm:spPr/>
      <dgm:t>
        <a:bodyPr/>
        <a:lstStyle/>
        <a:p>
          <a:endParaRPr lang="en-US"/>
        </a:p>
      </dgm:t>
    </dgm:pt>
    <dgm:pt modelId="{FC700693-CF5F-4F3A-96F8-BE8112C0993E}" type="sibTrans" cxnId="{C26F93E0-A100-40AB-9D96-FC5EB0ECAB96}">
      <dgm:prSet/>
      <dgm:spPr/>
      <dgm:t>
        <a:bodyPr/>
        <a:lstStyle/>
        <a:p>
          <a:endParaRPr lang="en-US"/>
        </a:p>
      </dgm:t>
    </dgm:pt>
    <dgm:pt modelId="{109AAE7A-188A-44DF-93BB-53EFA04DA6C6}" type="pres">
      <dgm:prSet presAssocID="{76F78A77-7A23-4AF5-98EA-9DC4C5EA5997}" presName="vert0" presStyleCnt="0">
        <dgm:presLayoutVars>
          <dgm:dir/>
          <dgm:animOne val="branch"/>
          <dgm:animLvl val="lvl"/>
        </dgm:presLayoutVars>
      </dgm:prSet>
      <dgm:spPr/>
    </dgm:pt>
    <dgm:pt modelId="{6ADF3272-3336-492C-9E2A-321A764DD599}" type="pres">
      <dgm:prSet presAssocID="{4F70CB24-5ADF-445B-98CB-DDF6DA1A928E}" presName="thickLine" presStyleLbl="alignNode1" presStyleIdx="0" presStyleCnt="5"/>
      <dgm:spPr/>
    </dgm:pt>
    <dgm:pt modelId="{BDE64F6C-485F-4012-9D5D-9F717CAC0A93}" type="pres">
      <dgm:prSet presAssocID="{4F70CB24-5ADF-445B-98CB-DDF6DA1A928E}" presName="horz1" presStyleCnt="0"/>
      <dgm:spPr/>
    </dgm:pt>
    <dgm:pt modelId="{FF5DE811-3240-42CA-9180-D40E480228C1}" type="pres">
      <dgm:prSet presAssocID="{4F70CB24-5ADF-445B-98CB-DDF6DA1A928E}" presName="tx1" presStyleLbl="revTx" presStyleIdx="0" presStyleCnt="5"/>
      <dgm:spPr/>
    </dgm:pt>
    <dgm:pt modelId="{E5AF4CF8-4862-4BFF-B678-58D15D3E1C76}" type="pres">
      <dgm:prSet presAssocID="{4F70CB24-5ADF-445B-98CB-DDF6DA1A928E}" presName="vert1" presStyleCnt="0"/>
      <dgm:spPr/>
    </dgm:pt>
    <dgm:pt modelId="{A34895B6-8200-4328-9677-3C7724168873}" type="pres">
      <dgm:prSet presAssocID="{016E4E62-60D5-41E1-B8B2-508F340594EC}" presName="thickLine" presStyleLbl="alignNode1" presStyleIdx="1" presStyleCnt="5"/>
      <dgm:spPr/>
    </dgm:pt>
    <dgm:pt modelId="{1DFCEB57-F11C-45C1-BDAD-92A82545752E}" type="pres">
      <dgm:prSet presAssocID="{016E4E62-60D5-41E1-B8B2-508F340594EC}" presName="horz1" presStyleCnt="0"/>
      <dgm:spPr/>
    </dgm:pt>
    <dgm:pt modelId="{644E3E5C-AF58-4FDE-A0B3-BC33B48DF0DE}" type="pres">
      <dgm:prSet presAssocID="{016E4E62-60D5-41E1-B8B2-508F340594EC}" presName="tx1" presStyleLbl="revTx" presStyleIdx="1" presStyleCnt="5"/>
      <dgm:spPr/>
    </dgm:pt>
    <dgm:pt modelId="{DB11EBA6-9E03-4B13-ABB5-3F5BE162B070}" type="pres">
      <dgm:prSet presAssocID="{016E4E62-60D5-41E1-B8B2-508F340594EC}" presName="vert1" presStyleCnt="0"/>
      <dgm:spPr/>
    </dgm:pt>
    <dgm:pt modelId="{DE814FA2-A549-4DE7-9BA9-7AD525274B7C}" type="pres">
      <dgm:prSet presAssocID="{A9207E3B-4090-4287-941F-20FA074DE408}" presName="thickLine" presStyleLbl="alignNode1" presStyleIdx="2" presStyleCnt="5"/>
      <dgm:spPr/>
    </dgm:pt>
    <dgm:pt modelId="{7760FEAF-D30A-4180-91FD-A74E47D4BE6A}" type="pres">
      <dgm:prSet presAssocID="{A9207E3B-4090-4287-941F-20FA074DE408}" presName="horz1" presStyleCnt="0"/>
      <dgm:spPr/>
    </dgm:pt>
    <dgm:pt modelId="{9C7D0D35-3A18-4F68-86BE-5BCF7B663A35}" type="pres">
      <dgm:prSet presAssocID="{A9207E3B-4090-4287-941F-20FA074DE408}" presName="tx1" presStyleLbl="revTx" presStyleIdx="2" presStyleCnt="5"/>
      <dgm:spPr/>
    </dgm:pt>
    <dgm:pt modelId="{F0C6353E-644E-4AD7-9B93-C65EA535AC77}" type="pres">
      <dgm:prSet presAssocID="{A9207E3B-4090-4287-941F-20FA074DE408}" presName="vert1" presStyleCnt="0"/>
      <dgm:spPr/>
    </dgm:pt>
    <dgm:pt modelId="{0F9B839B-22AB-4901-A5B7-C353A912EFE1}" type="pres">
      <dgm:prSet presAssocID="{A861ABC1-E0C3-4E54-9796-04AF01DB3814}" presName="thickLine" presStyleLbl="alignNode1" presStyleIdx="3" presStyleCnt="5"/>
      <dgm:spPr/>
    </dgm:pt>
    <dgm:pt modelId="{49215EEA-613F-4B9F-9B56-AC6ECB5CDE4D}" type="pres">
      <dgm:prSet presAssocID="{A861ABC1-E0C3-4E54-9796-04AF01DB3814}" presName="horz1" presStyleCnt="0"/>
      <dgm:spPr/>
    </dgm:pt>
    <dgm:pt modelId="{D0593839-5C46-44DF-B247-9853E02A625D}" type="pres">
      <dgm:prSet presAssocID="{A861ABC1-E0C3-4E54-9796-04AF01DB3814}" presName="tx1" presStyleLbl="revTx" presStyleIdx="3" presStyleCnt="5"/>
      <dgm:spPr/>
    </dgm:pt>
    <dgm:pt modelId="{A782F75F-2859-4EE2-9ADD-D171B00074FB}" type="pres">
      <dgm:prSet presAssocID="{A861ABC1-E0C3-4E54-9796-04AF01DB3814}" presName="vert1" presStyleCnt="0"/>
      <dgm:spPr/>
    </dgm:pt>
    <dgm:pt modelId="{89434D22-1603-4D39-BD3B-80DE1CD26B20}" type="pres">
      <dgm:prSet presAssocID="{514D2C0B-D85B-4E18-9C8D-5C016E08FD1C}" presName="thickLine" presStyleLbl="alignNode1" presStyleIdx="4" presStyleCnt="5"/>
      <dgm:spPr/>
    </dgm:pt>
    <dgm:pt modelId="{FD662943-1E7F-4057-A709-8F1431FF3F31}" type="pres">
      <dgm:prSet presAssocID="{514D2C0B-D85B-4E18-9C8D-5C016E08FD1C}" presName="horz1" presStyleCnt="0"/>
      <dgm:spPr/>
    </dgm:pt>
    <dgm:pt modelId="{66261C5E-1DCD-4D96-B130-F693853B41D7}" type="pres">
      <dgm:prSet presAssocID="{514D2C0B-D85B-4E18-9C8D-5C016E08FD1C}" presName="tx1" presStyleLbl="revTx" presStyleIdx="4" presStyleCnt="5"/>
      <dgm:spPr/>
    </dgm:pt>
    <dgm:pt modelId="{BF879FDD-2E51-4D60-9B03-9A432DAE5FEF}" type="pres">
      <dgm:prSet presAssocID="{514D2C0B-D85B-4E18-9C8D-5C016E08FD1C}" presName="vert1" presStyleCnt="0"/>
      <dgm:spPr/>
    </dgm:pt>
  </dgm:ptLst>
  <dgm:cxnLst>
    <dgm:cxn modelId="{D0FD583C-7645-44A0-8998-D38C1FCF309F}" type="presOf" srcId="{016E4E62-60D5-41E1-B8B2-508F340594EC}" destId="{644E3E5C-AF58-4FDE-A0B3-BC33B48DF0DE}" srcOrd="0" destOrd="0" presId="urn:microsoft.com/office/officeart/2008/layout/LinedList"/>
    <dgm:cxn modelId="{CE3EFC3D-A3FD-43CE-BAC1-89975F61C9AF}" type="presOf" srcId="{514D2C0B-D85B-4E18-9C8D-5C016E08FD1C}" destId="{66261C5E-1DCD-4D96-B130-F693853B41D7}" srcOrd="0" destOrd="0" presId="urn:microsoft.com/office/officeart/2008/layout/LinedList"/>
    <dgm:cxn modelId="{EFA2BE74-5868-4059-A3FD-A914AEE97593}" type="presOf" srcId="{A9207E3B-4090-4287-941F-20FA074DE408}" destId="{9C7D0D35-3A18-4F68-86BE-5BCF7B663A35}" srcOrd="0" destOrd="0" presId="urn:microsoft.com/office/officeart/2008/layout/LinedList"/>
    <dgm:cxn modelId="{946DDB7C-8DFD-4450-B5DC-CE56328FFB01}" type="presOf" srcId="{4F70CB24-5ADF-445B-98CB-DDF6DA1A928E}" destId="{FF5DE811-3240-42CA-9180-D40E480228C1}" srcOrd="0" destOrd="0" presId="urn:microsoft.com/office/officeart/2008/layout/LinedList"/>
    <dgm:cxn modelId="{E91B857E-0163-4B7C-968E-D1AB5F5E4E9B}" type="presOf" srcId="{76F78A77-7A23-4AF5-98EA-9DC4C5EA5997}" destId="{109AAE7A-188A-44DF-93BB-53EFA04DA6C6}" srcOrd="0" destOrd="0" presId="urn:microsoft.com/office/officeart/2008/layout/LinedList"/>
    <dgm:cxn modelId="{DBDAF684-5456-4414-8E40-FF111E1D6F8E}" srcId="{76F78A77-7A23-4AF5-98EA-9DC4C5EA5997}" destId="{4F70CB24-5ADF-445B-98CB-DDF6DA1A928E}" srcOrd="0" destOrd="0" parTransId="{9509614E-31B2-4265-96D3-57F68D657DDF}" sibTransId="{63998DDD-8CC2-477A-9062-697D7B912921}"/>
    <dgm:cxn modelId="{090E8DA5-C67B-47FF-854C-5D0E069EBBE7}" srcId="{76F78A77-7A23-4AF5-98EA-9DC4C5EA5997}" destId="{A9207E3B-4090-4287-941F-20FA074DE408}" srcOrd="2" destOrd="0" parTransId="{F76EAEA8-69B3-4C2F-879D-03F5E30A42C7}" sibTransId="{0001A577-1A53-4163-ACB8-0B15298B915F}"/>
    <dgm:cxn modelId="{AA064FCD-8644-4FE7-A6A7-34366F7FE1E7}" type="presOf" srcId="{A861ABC1-E0C3-4E54-9796-04AF01DB3814}" destId="{D0593839-5C46-44DF-B247-9853E02A625D}" srcOrd="0" destOrd="0" presId="urn:microsoft.com/office/officeart/2008/layout/LinedList"/>
    <dgm:cxn modelId="{7B4D15D8-5A78-4150-84C8-157E7AA238DC}" srcId="{76F78A77-7A23-4AF5-98EA-9DC4C5EA5997}" destId="{A861ABC1-E0C3-4E54-9796-04AF01DB3814}" srcOrd="3" destOrd="0" parTransId="{FC613C75-44EF-4EF0-94A0-EFBE09EEFEFE}" sibTransId="{295BFB69-D7B4-45A2-B775-D72E9F065AF1}"/>
    <dgm:cxn modelId="{C26F93E0-A100-40AB-9D96-FC5EB0ECAB96}" srcId="{76F78A77-7A23-4AF5-98EA-9DC4C5EA5997}" destId="{514D2C0B-D85B-4E18-9C8D-5C016E08FD1C}" srcOrd="4" destOrd="0" parTransId="{99BD0961-2960-4CDC-B038-E89BBB7023A7}" sibTransId="{FC700693-CF5F-4F3A-96F8-BE8112C0993E}"/>
    <dgm:cxn modelId="{A9AFB2FB-9F20-4AC8-BC13-4B7894E80C5F}" srcId="{76F78A77-7A23-4AF5-98EA-9DC4C5EA5997}" destId="{016E4E62-60D5-41E1-B8B2-508F340594EC}" srcOrd="1" destOrd="0" parTransId="{15FD8C15-DBD9-4B76-9B92-317B18B1E7BD}" sibTransId="{CDA4A437-95C0-43D6-B13D-F2B836CE8732}"/>
    <dgm:cxn modelId="{FDE94D6A-7D48-4F55-8FFF-773CDB5AA79A}" type="presParOf" srcId="{109AAE7A-188A-44DF-93BB-53EFA04DA6C6}" destId="{6ADF3272-3336-492C-9E2A-321A764DD599}" srcOrd="0" destOrd="0" presId="urn:microsoft.com/office/officeart/2008/layout/LinedList"/>
    <dgm:cxn modelId="{4E130EC9-A344-43B7-9674-1954DA134945}" type="presParOf" srcId="{109AAE7A-188A-44DF-93BB-53EFA04DA6C6}" destId="{BDE64F6C-485F-4012-9D5D-9F717CAC0A93}" srcOrd="1" destOrd="0" presId="urn:microsoft.com/office/officeart/2008/layout/LinedList"/>
    <dgm:cxn modelId="{B64FB042-021F-4197-A0E1-41FE8439B517}" type="presParOf" srcId="{BDE64F6C-485F-4012-9D5D-9F717CAC0A93}" destId="{FF5DE811-3240-42CA-9180-D40E480228C1}" srcOrd="0" destOrd="0" presId="urn:microsoft.com/office/officeart/2008/layout/LinedList"/>
    <dgm:cxn modelId="{0E1BD292-47D8-4FC2-84DE-4365152C3399}" type="presParOf" srcId="{BDE64F6C-485F-4012-9D5D-9F717CAC0A93}" destId="{E5AF4CF8-4862-4BFF-B678-58D15D3E1C76}" srcOrd="1" destOrd="0" presId="urn:microsoft.com/office/officeart/2008/layout/LinedList"/>
    <dgm:cxn modelId="{1569EF30-EB7D-4BE9-B010-F5E37CC43769}" type="presParOf" srcId="{109AAE7A-188A-44DF-93BB-53EFA04DA6C6}" destId="{A34895B6-8200-4328-9677-3C7724168873}" srcOrd="2" destOrd="0" presId="urn:microsoft.com/office/officeart/2008/layout/LinedList"/>
    <dgm:cxn modelId="{19C866CC-A77E-4EEA-A902-6C286598CCD5}" type="presParOf" srcId="{109AAE7A-188A-44DF-93BB-53EFA04DA6C6}" destId="{1DFCEB57-F11C-45C1-BDAD-92A82545752E}" srcOrd="3" destOrd="0" presId="urn:microsoft.com/office/officeart/2008/layout/LinedList"/>
    <dgm:cxn modelId="{BD4A5322-E69C-4F91-9738-74424D10051E}" type="presParOf" srcId="{1DFCEB57-F11C-45C1-BDAD-92A82545752E}" destId="{644E3E5C-AF58-4FDE-A0B3-BC33B48DF0DE}" srcOrd="0" destOrd="0" presId="urn:microsoft.com/office/officeart/2008/layout/LinedList"/>
    <dgm:cxn modelId="{B4A9C9CC-8775-4D6C-B87E-769AD7DC8AD5}" type="presParOf" srcId="{1DFCEB57-F11C-45C1-BDAD-92A82545752E}" destId="{DB11EBA6-9E03-4B13-ABB5-3F5BE162B070}" srcOrd="1" destOrd="0" presId="urn:microsoft.com/office/officeart/2008/layout/LinedList"/>
    <dgm:cxn modelId="{57E59474-C502-4A7E-9E44-E09199A49069}" type="presParOf" srcId="{109AAE7A-188A-44DF-93BB-53EFA04DA6C6}" destId="{DE814FA2-A549-4DE7-9BA9-7AD525274B7C}" srcOrd="4" destOrd="0" presId="urn:microsoft.com/office/officeart/2008/layout/LinedList"/>
    <dgm:cxn modelId="{BE2C79DD-B418-4187-9D64-FA2FC6F1761C}" type="presParOf" srcId="{109AAE7A-188A-44DF-93BB-53EFA04DA6C6}" destId="{7760FEAF-D30A-4180-91FD-A74E47D4BE6A}" srcOrd="5" destOrd="0" presId="urn:microsoft.com/office/officeart/2008/layout/LinedList"/>
    <dgm:cxn modelId="{5B8E4F0A-F373-4EE4-BA27-27F40B066FF1}" type="presParOf" srcId="{7760FEAF-D30A-4180-91FD-A74E47D4BE6A}" destId="{9C7D0D35-3A18-4F68-86BE-5BCF7B663A35}" srcOrd="0" destOrd="0" presId="urn:microsoft.com/office/officeart/2008/layout/LinedList"/>
    <dgm:cxn modelId="{DDBBC5B8-D191-44D7-859E-0753E1DD7947}" type="presParOf" srcId="{7760FEAF-D30A-4180-91FD-A74E47D4BE6A}" destId="{F0C6353E-644E-4AD7-9B93-C65EA535AC77}" srcOrd="1" destOrd="0" presId="urn:microsoft.com/office/officeart/2008/layout/LinedList"/>
    <dgm:cxn modelId="{6D3AC492-BDFE-4129-B0ED-9678825F8585}" type="presParOf" srcId="{109AAE7A-188A-44DF-93BB-53EFA04DA6C6}" destId="{0F9B839B-22AB-4901-A5B7-C353A912EFE1}" srcOrd="6" destOrd="0" presId="urn:microsoft.com/office/officeart/2008/layout/LinedList"/>
    <dgm:cxn modelId="{E11B8542-FB48-4DDC-8D73-B70E7D3CA004}" type="presParOf" srcId="{109AAE7A-188A-44DF-93BB-53EFA04DA6C6}" destId="{49215EEA-613F-4B9F-9B56-AC6ECB5CDE4D}" srcOrd="7" destOrd="0" presId="urn:microsoft.com/office/officeart/2008/layout/LinedList"/>
    <dgm:cxn modelId="{29ED15AA-33CB-4391-BCAF-8026BCB24B3A}" type="presParOf" srcId="{49215EEA-613F-4B9F-9B56-AC6ECB5CDE4D}" destId="{D0593839-5C46-44DF-B247-9853E02A625D}" srcOrd="0" destOrd="0" presId="urn:microsoft.com/office/officeart/2008/layout/LinedList"/>
    <dgm:cxn modelId="{EE17B8D7-3064-4506-9750-97D5CBCADD4E}" type="presParOf" srcId="{49215EEA-613F-4B9F-9B56-AC6ECB5CDE4D}" destId="{A782F75F-2859-4EE2-9ADD-D171B00074FB}" srcOrd="1" destOrd="0" presId="urn:microsoft.com/office/officeart/2008/layout/LinedList"/>
    <dgm:cxn modelId="{78688FE5-F826-4627-8436-F1697DA351BE}" type="presParOf" srcId="{109AAE7A-188A-44DF-93BB-53EFA04DA6C6}" destId="{89434D22-1603-4D39-BD3B-80DE1CD26B20}" srcOrd="8" destOrd="0" presId="urn:microsoft.com/office/officeart/2008/layout/LinedList"/>
    <dgm:cxn modelId="{AF396663-7653-4CFE-A77D-EF0AE4E6A8E6}" type="presParOf" srcId="{109AAE7A-188A-44DF-93BB-53EFA04DA6C6}" destId="{FD662943-1E7F-4057-A709-8F1431FF3F31}" srcOrd="9" destOrd="0" presId="urn:microsoft.com/office/officeart/2008/layout/LinedList"/>
    <dgm:cxn modelId="{9705D59C-F8F3-49F3-BF23-8A47B35157E4}" type="presParOf" srcId="{FD662943-1E7F-4057-A709-8F1431FF3F31}" destId="{66261C5E-1DCD-4D96-B130-F693853B41D7}" srcOrd="0" destOrd="0" presId="urn:microsoft.com/office/officeart/2008/layout/LinedList"/>
    <dgm:cxn modelId="{51D55426-78FA-4061-9263-EA2FA2CEB3FF}" type="presParOf" srcId="{FD662943-1E7F-4057-A709-8F1431FF3F31}" destId="{BF879FDD-2E51-4D60-9B03-9A432DAE5F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28892-EF81-4A90-94B4-CEF31F1E49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6EE07B-697F-4E25-B649-9DE21E154826}">
      <dgm:prSet/>
      <dgm:spPr/>
      <dgm:t>
        <a:bodyPr/>
        <a:lstStyle/>
        <a:p>
          <a:r>
            <a:rPr lang="en-US"/>
            <a:t>Principles states we should never trust the person or system connecting by default.</a:t>
          </a:r>
        </a:p>
      </dgm:t>
    </dgm:pt>
    <dgm:pt modelId="{579729A8-330C-4F3F-878A-6AD03C9A8C9D}" type="parTrans" cxnId="{08CD4E4A-7121-418B-A195-02119C6F8A21}">
      <dgm:prSet/>
      <dgm:spPr/>
      <dgm:t>
        <a:bodyPr/>
        <a:lstStyle/>
        <a:p>
          <a:endParaRPr lang="en-US"/>
        </a:p>
      </dgm:t>
    </dgm:pt>
    <dgm:pt modelId="{68E16C33-3FA7-45DC-AE52-D0A9499DC057}" type="sibTrans" cxnId="{08CD4E4A-7121-418B-A195-02119C6F8A21}">
      <dgm:prSet/>
      <dgm:spPr/>
      <dgm:t>
        <a:bodyPr/>
        <a:lstStyle/>
        <a:p>
          <a:endParaRPr lang="en-US"/>
        </a:p>
      </dgm:t>
    </dgm:pt>
    <dgm:pt modelId="{B2667C2F-DA3D-4A95-AD74-1310084758E3}">
      <dgm:prSet/>
      <dgm:spPr/>
      <dgm:t>
        <a:bodyPr/>
        <a:lstStyle/>
        <a:p>
          <a:r>
            <a:rPr lang="en-US"/>
            <a:t>“Never trust, always verify”</a:t>
          </a:r>
        </a:p>
      </dgm:t>
    </dgm:pt>
    <dgm:pt modelId="{4E0C5C5C-4BDD-4249-8508-2A8E0D92E5F1}" type="parTrans" cxnId="{BF9107F6-599B-442B-A4F0-18D086A882B6}">
      <dgm:prSet/>
      <dgm:spPr/>
      <dgm:t>
        <a:bodyPr/>
        <a:lstStyle/>
        <a:p>
          <a:endParaRPr lang="en-US"/>
        </a:p>
      </dgm:t>
    </dgm:pt>
    <dgm:pt modelId="{4EEF1E1C-745C-48CA-9CB9-A6C5400E6323}" type="sibTrans" cxnId="{BF9107F6-599B-442B-A4F0-18D086A882B6}">
      <dgm:prSet/>
      <dgm:spPr/>
      <dgm:t>
        <a:bodyPr/>
        <a:lstStyle/>
        <a:p>
          <a:endParaRPr lang="en-US"/>
        </a:p>
      </dgm:t>
    </dgm:pt>
    <dgm:pt modelId="{BCDD1025-9E97-4740-B578-631D7858DC8B}">
      <dgm:prSet/>
      <dgm:spPr/>
      <dgm:t>
        <a:bodyPr/>
        <a:lstStyle/>
        <a:p>
          <a:r>
            <a:rPr lang="en-US"/>
            <a:t>Sometimes called </a:t>
          </a:r>
          <a:r>
            <a:rPr lang="en-US" i="1"/>
            <a:t>perimeterless</a:t>
          </a:r>
          <a:r>
            <a:rPr lang="en-US"/>
            <a:t> security</a:t>
          </a:r>
        </a:p>
      </dgm:t>
    </dgm:pt>
    <dgm:pt modelId="{39DF08AF-0851-4827-BEAB-FBBF41623125}" type="parTrans" cxnId="{3B10C548-5EE3-44AE-ADE4-9983B5E47538}">
      <dgm:prSet/>
      <dgm:spPr/>
      <dgm:t>
        <a:bodyPr/>
        <a:lstStyle/>
        <a:p>
          <a:endParaRPr lang="en-US"/>
        </a:p>
      </dgm:t>
    </dgm:pt>
    <dgm:pt modelId="{7EE37D5D-867E-4339-9545-99CDA314CBA6}" type="sibTrans" cxnId="{3B10C548-5EE3-44AE-ADE4-9983B5E47538}">
      <dgm:prSet/>
      <dgm:spPr/>
      <dgm:t>
        <a:bodyPr/>
        <a:lstStyle/>
        <a:p>
          <a:endParaRPr lang="en-US"/>
        </a:p>
      </dgm:t>
    </dgm:pt>
    <dgm:pt modelId="{5768C512-077F-49DB-98DE-FBA134A3F6F8}">
      <dgm:prSet/>
      <dgm:spPr/>
      <dgm:t>
        <a:bodyPr/>
        <a:lstStyle/>
        <a:p>
          <a:r>
            <a:rPr lang="en-US"/>
            <a:t>Traditional (pre-2000) was “trust, but verify”</a:t>
          </a:r>
        </a:p>
      </dgm:t>
    </dgm:pt>
    <dgm:pt modelId="{D319A353-AC10-4088-8607-B51267B97139}" type="parTrans" cxnId="{26BD222C-EE5A-427E-8906-44C0E68BFC30}">
      <dgm:prSet/>
      <dgm:spPr/>
      <dgm:t>
        <a:bodyPr/>
        <a:lstStyle/>
        <a:p>
          <a:endParaRPr lang="en-US"/>
        </a:p>
      </dgm:t>
    </dgm:pt>
    <dgm:pt modelId="{9207F1DF-FE76-465E-943C-C4A64B9B4FD4}" type="sibTrans" cxnId="{26BD222C-EE5A-427E-8906-44C0E68BFC30}">
      <dgm:prSet/>
      <dgm:spPr/>
      <dgm:t>
        <a:bodyPr/>
        <a:lstStyle/>
        <a:p>
          <a:endParaRPr lang="en-US"/>
        </a:p>
      </dgm:t>
    </dgm:pt>
    <dgm:pt modelId="{7F628309-EEC1-46C3-8E65-38FB520891D5}">
      <dgm:prSet/>
      <dgm:spPr/>
      <dgm:t>
        <a:bodyPr/>
        <a:lstStyle/>
        <a:p>
          <a:r>
            <a:rPr lang="en-US"/>
            <a:t>Once you verified once – were just verified and assumed internal networks were secure</a:t>
          </a:r>
        </a:p>
      </dgm:t>
    </dgm:pt>
    <dgm:pt modelId="{C7BD809B-5024-439E-816C-A3E91B24B446}" type="parTrans" cxnId="{EAD5E5A6-5D42-487B-9ECB-EDF9089DA0DA}">
      <dgm:prSet/>
      <dgm:spPr/>
      <dgm:t>
        <a:bodyPr/>
        <a:lstStyle/>
        <a:p>
          <a:endParaRPr lang="en-US"/>
        </a:p>
      </dgm:t>
    </dgm:pt>
    <dgm:pt modelId="{124D0DEA-66B5-4955-B834-85AA931AE7B0}" type="sibTrans" cxnId="{EAD5E5A6-5D42-487B-9ECB-EDF9089DA0DA}">
      <dgm:prSet/>
      <dgm:spPr/>
      <dgm:t>
        <a:bodyPr/>
        <a:lstStyle/>
        <a:p>
          <a:endParaRPr lang="en-US"/>
        </a:p>
      </dgm:t>
    </dgm:pt>
    <dgm:pt modelId="{DFFEBCD2-BCE4-47B6-87D7-D2EFECE0FD89}">
      <dgm:prSet/>
      <dgm:spPr/>
      <dgm:t>
        <a:bodyPr/>
        <a:lstStyle/>
        <a:p>
          <a:r>
            <a:rPr lang="en-US"/>
            <a:t>Caused data loss due to extensive, unchecked movement</a:t>
          </a:r>
        </a:p>
      </dgm:t>
    </dgm:pt>
    <dgm:pt modelId="{C358A099-3267-44DA-8F64-8BE3049E689B}" type="parTrans" cxnId="{E7AC4EC3-E6D1-4826-B084-ABACCDDB5CD2}">
      <dgm:prSet/>
      <dgm:spPr/>
      <dgm:t>
        <a:bodyPr/>
        <a:lstStyle/>
        <a:p>
          <a:endParaRPr lang="en-US"/>
        </a:p>
      </dgm:t>
    </dgm:pt>
    <dgm:pt modelId="{34840A38-E368-443F-9600-F9D0698D7DD9}" type="sibTrans" cxnId="{E7AC4EC3-E6D1-4826-B084-ABACCDDB5CD2}">
      <dgm:prSet/>
      <dgm:spPr/>
      <dgm:t>
        <a:bodyPr/>
        <a:lstStyle/>
        <a:p>
          <a:endParaRPr lang="en-US"/>
        </a:p>
      </dgm:t>
    </dgm:pt>
    <dgm:pt modelId="{BC83CBAF-8ECE-48F3-926E-71E44A3A6ED9}">
      <dgm:prSet/>
      <dgm:spPr/>
      <dgm:t>
        <a:bodyPr/>
        <a:lstStyle/>
        <a:p>
          <a:r>
            <a:rPr lang="en-US"/>
            <a:t>How long do we have on FGCU?</a:t>
          </a:r>
        </a:p>
      </dgm:t>
    </dgm:pt>
    <dgm:pt modelId="{CFC93F12-4E3B-4B01-B21B-136B597757AE}" type="parTrans" cxnId="{716F44BF-8D8B-4F7D-AEDB-63F96104D63E}">
      <dgm:prSet/>
      <dgm:spPr/>
      <dgm:t>
        <a:bodyPr/>
        <a:lstStyle/>
        <a:p>
          <a:endParaRPr lang="en-US"/>
        </a:p>
      </dgm:t>
    </dgm:pt>
    <dgm:pt modelId="{80E60770-A776-4A0B-9384-84EF8CC56DB5}" type="sibTrans" cxnId="{716F44BF-8D8B-4F7D-AEDB-63F96104D63E}">
      <dgm:prSet/>
      <dgm:spPr/>
      <dgm:t>
        <a:bodyPr/>
        <a:lstStyle/>
        <a:p>
          <a:endParaRPr lang="en-US"/>
        </a:p>
      </dgm:t>
    </dgm:pt>
    <dgm:pt modelId="{59C6BF54-DF97-433D-955B-772D325C451B}">
      <dgm:prSet/>
      <dgm:spPr/>
      <dgm:t>
        <a:bodyPr/>
        <a:lstStyle/>
        <a:p>
          <a:r>
            <a:rPr lang="en-US" b="1"/>
            <a:t>Explicit verification </a:t>
          </a:r>
          <a:r>
            <a:rPr lang="en-US"/>
            <a:t>and </a:t>
          </a:r>
          <a:r>
            <a:rPr lang="en-US" b="1"/>
            <a:t>continuous validation</a:t>
          </a:r>
          <a:endParaRPr lang="en-US"/>
        </a:p>
      </dgm:t>
    </dgm:pt>
    <dgm:pt modelId="{3A9942B7-3988-412C-8CF3-43937B2B5C7C}" type="parTrans" cxnId="{893BE24C-197B-46FC-834D-A080785E8D48}">
      <dgm:prSet/>
      <dgm:spPr/>
      <dgm:t>
        <a:bodyPr/>
        <a:lstStyle/>
        <a:p>
          <a:endParaRPr lang="en-US"/>
        </a:p>
      </dgm:t>
    </dgm:pt>
    <dgm:pt modelId="{3EE94B5E-9695-4236-A670-67E53E70C3EF}" type="sibTrans" cxnId="{893BE24C-197B-46FC-834D-A080785E8D48}">
      <dgm:prSet/>
      <dgm:spPr/>
      <dgm:t>
        <a:bodyPr/>
        <a:lstStyle/>
        <a:p>
          <a:endParaRPr lang="en-US"/>
        </a:p>
      </dgm:t>
    </dgm:pt>
    <dgm:pt modelId="{480B9AD6-8E45-4F49-ABDA-8E32052756C5}">
      <dgm:prSet/>
      <dgm:spPr/>
      <dgm:t>
        <a:bodyPr/>
        <a:lstStyle/>
        <a:p>
          <a:r>
            <a:rPr lang="en-US" b="1"/>
            <a:t>Least-privileged access </a:t>
          </a:r>
          <a:r>
            <a:rPr lang="en-US"/>
            <a:t>(start with read, request more)</a:t>
          </a:r>
        </a:p>
      </dgm:t>
    </dgm:pt>
    <dgm:pt modelId="{8962D3C0-3A6C-45A5-B808-E11F81E34A91}" type="parTrans" cxnId="{9120C29B-F409-491A-BDB2-C8A480386164}">
      <dgm:prSet/>
      <dgm:spPr/>
      <dgm:t>
        <a:bodyPr/>
        <a:lstStyle/>
        <a:p>
          <a:endParaRPr lang="en-US"/>
        </a:p>
      </dgm:t>
    </dgm:pt>
    <dgm:pt modelId="{F66CD275-3481-4141-B112-DDC891DAF742}" type="sibTrans" cxnId="{9120C29B-F409-491A-BDB2-C8A480386164}">
      <dgm:prSet/>
      <dgm:spPr/>
      <dgm:t>
        <a:bodyPr/>
        <a:lstStyle/>
        <a:p>
          <a:endParaRPr lang="en-US"/>
        </a:p>
      </dgm:t>
    </dgm:pt>
    <dgm:pt modelId="{6802E2FC-8773-442F-93C5-48CAD76C2AAE}" type="pres">
      <dgm:prSet presAssocID="{48228892-EF81-4A90-94B4-CEF31F1E491E}" presName="linear" presStyleCnt="0">
        <dgm:presLayoutVars>
          <dgm:animLvl val="lvl"/>
          <dgm:resizeHandles val="exact"/>
        </dgm:presLayoutVars>
      </dgm:prSet>
      <dgm:spPr/>
    </dgm:pt>
    <dgm:pt modelId="{D00DDA2C-83F9-48E9-AFBA-AB25FAC9FF4D}" type="pres">
      <dgm:prSet presAssocID="{306EE07B-697F-4E25-B649-9DE21E154826}" presName="parentText" presStyleLbl="node1" presStyleIdx="0" presStyleCnt="4">
        <dgm:presLayoutVars>
          <dgm:chMax val="0"/>
          <dgm:bulletEnabled val="1"/>
        </dgm:presLayoutVars>
      </dgm:prSet>
      <dgm:spPr/>
    </dgm:pt>
    <dgm:pt modelId="{8D9E4996-9C46-4B7F-801C-B3B9FD77F670}" type="pres">
      <dgm:prSet presAssocID="{306EE07B-697F-4E25-B649-9DE21E154826}" presName="childText" presStyleLbl="revTx" presStyleIdx="0" presStyleCnt="2">
        <dgm:presLayoutVars>
          <dgm:bulletEnabled val="1"/>
        </dgm:presLayoutVars>
      </dgm:prSet>
      <dgm:spPr/>
    </dgm:pt>
    <dgm:pt modelId="{A7A309B0-B129-4B41-83AC-5898643FB7C3}" type="pres">
      <dgm:prSet presAssocID="{5768C512-077F-49DB-98DE-FBA134A3F6F8}" presName="parentText" presStyleLbl="node1" presStyleIdx="1" presStyleCnt="4">
        <dgm:presLayoutVars>
          <dgm:chMax val="0"/>
          <dgm:bulletEnabled val="1"/>
        </dgm:presLayoutVars>
      </dgm:prSet>
      <dgm:spPr/>
    </dgm:pt>
    <dgm:pt modelId="{5B96792C-ACB1-4E33-A5BA-A0950BDAC5D9}" type="pres">
      <dgm:prSet presAssocID="{5768C512-077F-49DB-98DE-FBA134A3F6F8}" presName="childText" presStyleLbl="revTx" presStyleIdx="1" presStyleCnt="2">
        <dgm:presLayoutVars>
          <dgm:bulletEnabled val="1"/>
        </dgm:presLayoutVars>
      </dgm:prSet>
      <dgm:spPr/>
    </dgm:pt>
    <dgm:pt modelId="{5C4D5039-A780-4A14-A678-23FE70BD1430}" type="pres">
      <dgm:prSet presAssocID="{59C6BF54-DF97-433D-955B-772D325C451B}" presName="parentText" presStyleLbl="node1" presStyleIdx="2" presStyleCnt="4">
        <dgm:presLayoutVars>
          <dgm:chMax val="0"/>
          <dgm:bulletEnabled val="1"/>
        </dgm:presLayoutVars>
      </dgm:prSet>
      <dgm:spPr/>
    </dgm:pt>
    <dgm:pt modelId="{52B3729F-212E-4832-8EB0-2831D1355F3A}" type="pres">
      <dgm:prSet presAssocID="{3EE94B5E-9695-4236-A670-67E53E70C3EF}" presName="spacer" presStyleCnt="0"/>
      <dgm:spPr/>
    </dgm:pt>
    <dgm:pt modelId="{0C196D62-A0AF-4971-BEB7-D8CAB0D9E2F7}" type="pres">
      <dgm:prSet presAssocID="{480B9AD6-8E45-4F49-ABDA-8E32052756C5}" presName="parentText" presStyleLbl="node1" presStyleIdx="3" presStyleCnt="4">
        <dgm:presLayoutVars>
          <dgm:chMax val="0"/>
          <dgm:bulletEnabled val="1"/>
        </dgm:presLayoutVars>
      </dgm:prSet>
      <dgm:spPr/>
    </dgm:pt>
  </dgm:ptLst>
  <dgm:cxnLst>
    <dgm:cxn modelId="{DFABD615-72C1-43AB-8B26-74F5049B45EF}" type="presOf" srcId="{DFFEBCD2-BCE4-47B6-87D7-D2EFECE0FD89}" destId="{5B96792C-ACB1-4E33-A5BA-A0950BDAC5D9}" srcOrd="0" destOrd="1" presId="urn:microsoft.com/office/officeart/2005/8/layout/vList2"/>
    <dgm:cxn modelId="{26BD222C-EE5A-427E-8906-44C0E68BFC30}" srcId="{48228892-EF81-4A90-94B4-CEF31F1E491E}" destId="{5768C512-077F-49DB-98DE-FBA134A3F6F8}" srcOrd="1" destOrd="0" parTransId="{D319A353-AC10-4088-8607-B51267B97139}" sibTransId="{9207F1DF-FE76-465E-943C-C4A64B9B4FD4}"/>
    <dgm:cxn modelId="{7F334033-C3C6-4E64-9735-4907B31E8E68}" type="presOf" srcId="{48228892-EF81-4A90-94B4-CEF31F1E491E}" destId="{6802E2FC-8773-442F-93C5-48CAD76C2AAE}" srcOrd="0" destOrd="0" presId="urn:microsoft.com/office/officeart/2005/8/layout/vList2"/>
    <dgm:cxn modelId="{3B10C548-5EE3-44AE-ADE4-9983B5E47538}" srcId="{306EE07B-697F-4E25-B649-9DE21E154826}" destId="{BCDD1025-9E97-4740-B578-631D7858DC8B}" srcOrd="1" destOrd="0" parTransId="{39DF08AF-0851-4827-BEAB-FBBF41623125}" sibTransId="{7EE37D5D-867E-4339-9545-99CDA314CBA6}"/>
    <dgm:cxn modelId="{08CD4E4A-7121-418B-A195-02119C6F8A21}" srcId="{48228892-EF81-4A90-94B4-CEF31F1E491E}" destId="{306EE07B-697F-4E25-B649-9DE21E154826}" srcOrd="0" destOrd="0" parTransId="{579729A8-330C-4F3F-878A-6AD03C9A8C9D}" sibTransId="{68E16C33-3FA7-45DC-AE52-D0A9499DC057}"/>
    <dgm:cxn modelId="{893BE24C-197B-46FC-834D-A080785E8D48}" srcId="{48228892-EF81-4A90-94B4-CEF31F1E491E}" destId="{59C6BF54-DF97-433D-955B-772D325C451B}" srcOrd="2" destOrd="0" parTransId="{3A9942B7-3988-412C-8CF3-43937B2B5C7C}" sibTransId="{3EE94B5E-9695-4236-A670-67E53E70C3EF}"/>
    <dgm:cxn modelId="{33A9F581-E3B3-4A3C-BB5A-5BA3A3A588B6}" type="presOf" srcId="{BC83CBAF-8ECE-48F3-926E-71E44A3A6ED9}" destId="{5B96792C-ACB1-4E33-A5BA-A0950BDAC5D9}" srcOrd="0" destOrd="2" presId="urn:microsoft.com/office/officeart/2005/8/layout/vList2"/>
    <dgm:cxn modelId="{055CD58C-DB66-471F-AC32-FA226429134E}" type="presOf" srcId="{7F628309-EEC1-46C3-8E65-38FB520891D5}" destId="{5B96792C-ACB1-4E33-A5BA-A0950BDAC5D9}" srcOrd="0" destOrd="0" presId="urn:microsoft.com/office/officeart/2005/8/layout/vList2"/>
    <dgm:cxn modelId="{9120C29B-F409-491A-BDB2-C8A480386164}" srcId="{48228892-EF81-4A90-94B4-CEF31F1E491E}" destId="{480B9AD6-8E45-4F49-ABDA-8E32052756C5}" srcOrd="3" destOrd="0" parTransId="{8962D3C0-3A6C-45A5-B808-E11F81E34A91}" sibTransId="{F66CD275-3481-4141-B112-DDC891DAF742}"/>
    <dgm:cxn modelId="{EAD5E5A6-5D42-487B-9ECB-EDF9089DA0DA}" srcId="{5768C512-077F-49DB-98DE-FBA134A3F6F8}" destId="{7F628309-EEC1-46C3-8E65-38FB520891D5}" srcOrd="0" destOrd="0" parTransId="{C7BD809B-5024-439E-816C-A3E91B24B446}" sibTransId="{124D0DEA-66B5-4955-B834-85AA931AE7B0}"/>
    <dgm:cxn modelId="{202A1EA9-2847-494D-9460-DC2963F8F7D0}" type="presOf" srcId="{B2667C2F-DA3D-4A95-AD74-1310084758E3}" destId="{8D9E4996-9C46-4B7F-801C-B3B9FD77F670}" srcOrd="0" destOrd="0" presId="urn:microsoft.com/office/officeart/2005/8/layout/vList2"/>
    <dgm:cxn modelId="{7D6533AB-AB76-4C40-B09C-3B733000B6AA}" type="presOf" srcId="{480B9AD6-8E45-4F49-ABDA-8E32052756C5}" destId="{0C196D62-A0AF-4971-BEB7-D8CAB0D9E2F7}" srcOrd="0" destOrd="0" presId="urn:microsoft.com/office/officeart/2005/8/layout/vList2"/>
    <dgm:cxn modelId="{970709B0-C82B-4B0D-B9AB-3155D20D0121}" type="presOf" srcId="{59C6BF54-DF97-433D-955B-772D325C451B}" destId="{5C4D5039-A780-4A14-A678-23FE70BD1430}" srcOrd="0" destOrd="0" presId="urn:microsoft.com/office/officeart/2005/8/layout/vList2"/>
    <dgm:cxn modelId="{716F44BF-8D8B-4F7D-AEDB-63F96104D63E}" srcId="{5768C512-077F-49DB-98DE-FBA134A3F6F8}" destId="{BC83CBAF-8ECE-48F3-926E-71E44A3A6ED9}" srcOrd="2" destOrd="0" parTransId="{CFC93F12-4E3B-4B01-B21B-136B597757AE}" sibTransId="{80E60770-A776-4A0B-9384-84EF8CC56DB5}"/>
    <dgm:cxn modelId="{E7AC4EC3-E6D1-4826-B084-ABACCDDB5CD2}" srcId="{5768C512-077F-49DB-98DE-FBA134A3F6F8}" destId="{DFFEBCD2-BCE4-47B6-87D7-D2EFECE0FD89}" srcOrd="1" destOrd="0" parTransId="{C358A099-3267-44DA-8F64-8BE3049E689B}" sibTransId="{34840A38-E368-443F-9600-F9D0698D7DD9}"/>
    <dgm:cxn modelId="{5C45C5CE-FCE3-41D4-9BAE-9D25902CD784}" type="presOf" srcId="{306EE07B-697F-4E25-B649-9DE21E154826}" destId="{D00DDA2C-83F9-48E9-AFBA-AB25FAC9FF4D}" srcOrd="0" destOrd="0" presId="urn:microsoft.com/office/officeart/2005/8/layout/vList2"/>
    <dgm:cxn modelId="{8AA4F2D5-57B5-4653-A129-ACC375CB3B60}" type="presOf" srcId="{5768C512-077F-49DB-98DE-FBA134A3F6F8}" destId="{A7A309B0-B129-4B41-83AC-5898643FB7C3}" srcOrd="0" destOrd="0" presId="urn:microsoft.com/office/officeart/2005/8/layout/vList2"/>
    <dgm:cxn modelId="{7F0184D9-B5A1-407F-815E-767D31D21134}" type="presOf" srcId="{BCDD1025-9E97-4740-B578-631D7858DC8B}" destId="{8D9E4996-9C46-4B7F-801C-B3B9FD77F670}" srcOrd="0" destOrd="1" presId="urn:microsoft.com/office/officeart/2005/8/layout/vList2"/>
    <dgm:cxn modelId="{BF9107F6-599B-442B-A4F0-18D086A882B6}" srcId="{306EE07B-697F-4E25-B649-9DE21E154826}" destId="{B2667C2F-DA3D-4A95-AD74-1310084758E3}" srcOrd="0" destOrd="0" parTransId="{4E0C5C5C-4BDD-4249-8508-2A8E0D92E5F1}" sibTransId="{4EEF1E1C-745C-48CA-9CB9-A6C5400E6323}"/>
    <dgm:cxn modelId="{51A15BC8-6E13-40A8-AB12-B188593FAF98}" type="presParOf" srcId="{6802E2FC-8773-442F-93C5-48CAD76C2AAE}" destId="{D00DDA2C-83F9-48E9-AFBA-AB25FAC9FF4D}" srcOrd="0" destOrd="0" presId="urn:microsoft.com/office/officeart/2005/8/layout/vList2"/>
    <dgm:cxn modelId="{A4B5E806-E338-4DD1-A228-4DC28AA80280}" type="presParOf" srcId="{6802E2FC-8773-442F-93C5-48CAD76C2AAE}" destId="{8D9E4996-9C46-4B7F-801C-B3B9FD77F670}" srcOrd="1" destOrd="0" presId="urn:microsoft.com/office/officeart/2005/8/layout/vList2"/>
    <dgm:cxn modelId="{2431583A-BD25-4987-8EA0-1DF82913C539}" type="presParOf" srcId="{6802E2FC-8773-442F-93C5-48CAD76C2AAE}" destId="{A7A309B0-B129-4B41-83AC-5898643FB7C3}" srcOrd="2" destOrd="0" presId="urn:microsoft.com/office/officeart/2005/8/layout/vList2"/>
    <dgm:cxn modelId="{A0917475-12AC-4DBC-A531-003F291522D6}" type="presParOf" srcId="{6802E2FC-8773-442F-93C5-48CAD76C2AAE}" destId="{5B96792C-ACB1-4E33-A5BA-A0950BDAC5D9}" srcOrd="3" destOrd="0" presId="urn:microsoft.com/office/officeart/2005/8/layout/vList2"/>
    <dgm:cxn modelId="{29F27314-444E-485E-A7FC-330A0C72010F}" type="presParOf" srcId="{6802E2FC-8773-442F-93C5-48CAD76C2AAE}" destId="{5C4D5039-A780-4A14-A678-23FE70BD1430}" srcOrd="4" destOrd="0" presId="urn:microsoft.com/office/officeart/2005/8/layout/vList2"/>
    <dgm:cxn modelId="{21D9C468-1A64-40AC-A39E-C111F54E14EA}" type="presParOf" srcId="{6802E2FC-8773-442F-93C5-48CAD76C2AAE}" destId="{52B3729F-212E-4832-8EB0-2831D1355F3A}" srcOrd="5" destOrd="0" presId="urn:microsoft.com/office/officeart/2005/8/layout/vList2"/>
    <dgm:cxn modelId="{9E9C4E76-8954-4E59-A5E0-5DE71A5301A9}" type="presParOf" srcId="{6802E2FC-8773-442F-93C5-48CAD76C2AAE}" destId="{0C196D62-A0AF-4971-BEB7-D8CAB0D9E2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E1647-59E0-416E-A5F2-6534D4DE64DA}">
      <dsp:nvSpPr>
        <dsp:cNvPr id="0" name=""/>
        <dsp:cNvSpPr/>
      </dsp:nvSpPr>
      <dsp:spPr>
        <a:xfrm>
          <a:off x="0" y="828278"/>
          <a:ext cx="6263640" cy="13403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79044" rIns="48612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How does this relate to SDLC and SDL?</a:t>
          </a:r>
        </a:p>
        <a:p>
          <a:pPr marL="228600" lvl="1" indent="-228600" algn="l" defTabSz="1022350">
            <a:lnSpc>
              <a:spcPct val="90000"/>
            </a:lnSpc>
            <a:spcBef>
              <a:spcPct val="0"/>
            </a:spcBef>
            <a:spcAft>
              <a:spcPct val="15000"/>
            </a:spcAft>
            <a:buChar char="•"/>
          </a:pPr>
          <a:r>
            <a:rPr lang="en-US" sz="2300" kern="1200"/>
            <a:t>Baking in security from plan 1</a:t>
          </a:r>
        </a:p>
      </dsp:txBody>
      <dsp:txXfrm>
        <a:off x="0" y="828278"/>
        <a:ext cx="6263640" cy="1340325"/>
      </dsp:txXfrm>
    </dsp:sp>
    <dsp:sp modelId="{40DE8D9A-ABF6-4630-8894-CBFEA30E41EA}">
      <dsp:nvSpPr>
        <dsp:cNvPr id="0" name=""/>
        <dsp:cNvSpPr/>
      </dsp:nvSpPr>
      <dsp:spPr>
        <a:xfrm>
          <a:off x="313182" y="488798"/>
          <a:ext cx="4384548"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Algorithm review for Assignment</a:t>
          </a:r>
        </a:p>
      </dsp:txBody>
      <dsp:txXfrm>
        <a:off x="346326" y="521942"/>
        <a:ext cx="4318260" cy="612672"/>
      </dsp:txXfrm>
    </dsp:sp>
    <dsp:sp modelId="{AC3E50DF-5DEF-4284-9A07-174CA52B06B6}">
      <dsp:nvSpPr>
        <dsp:cNvPr id="0" name=""/>
        <dsp:cNvSpPr/>
      </dsp:nvSpPr>
      <dsp:spPr>
        <a:xfrm>
          <a:off x="0" y="2632284"/>
          <a:ext cx="6263640" cy="1340325"/>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79044" rIns="48612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4 types</a:t>
          </a:r>
        </a:p>
        <a:p>
          <a:pPr marL="228600" lvl="1" indent="-228600" algn="l" defTabSz="1022350">
            <a:lnSpc>
              <a:spcPct val="90000"/>
            </a:lnSpc>
            <a:spcBef>
              <a:spcPct val="0"/>
            </a:spcBef>
            <a:spcAft>
              <a:spcPct val="15000"/>
            </a:spcAft>
            <a:buChar char="•"/>
          </a:pPr>
          <a:r>
            <a:rPr lang="en-US" sz="2300" kern="1200"/>
            <a:t>Flows</a:t>
          </a:r>
        </a:p>
      </dsp:txBody>
      <dsp:txXfrm>
        <a:off x="0" y="2632284"/>
        <a:ext cx="6263640" cy="1340325"/>
      </dsp:txXfrm>
    </dsp:sp>
    <dsp:sp modelId="{C1F112BC-19E5-47DF-8570-D93D040F25E7}">
      <dsp:nvSpPr>
        <dsp:cNvPr id="0" name=""/>
        <dsp:cNvSpPr/>
      </dsp:nvSpPr>
      <dsp:spPr>
        <a:xfrm>
          <a:off x="313182" y="2292804"/>
          <a:ext cx="4384548" cy="6789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Access Controls</a:t>
          </a:r>
        </a:p>
      </dsp:txBody>
      <dsp:txXfrm>
        <a:off x="346326" y="2325948"/>
        <a:ext cx="4318260" cy="612672"/>
      </dsp:txXfrm>
    </dsp:sp>
    <dsp:sp modelId="{2BB33411-5B98-4FC9-BD74-76EB1AEBF53A}">
      <dsp:nvSpPr>
        <dsp:cNvPr id="0" name=""/>
        <dsp:cNvSpPr/>
      </dsp:nvSpPr>
      <dsp:spPr>
        <a:xfrm>
          <a:off x="0" y="4436289"/>
          <a:ext cx="6263640" cy="579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467465-0C75-455F-86A7-162D1C75DAF6}">
      <dsp:nvSpPr>
        <dsp:cNvPr id="0" name=""/>
        <dsp:cNvSpPr/>
      </dsp:nvSpPr>
      <dsp:spPr>
        <a:xfrm>
          <a:off x="313182" y="4096809"/>
          <a:ext cx="4384548" cy="678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Red vs. Blue 2</a:t>
          </a:r>
        </a:p>
      </dsp:txBody>
      <dsp:txXfrm>
        <a:off x="346326" y="4129953"/>
        <a:ext cx="431826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09222-8DF7-49C1-A00B-3B86BFDDE4F8}">
      <dsp:nvSpPr>
        <dsp:cNvPr id="0" name=""/>
        <dsp:cNvSpPr/>
      </dsp:nvSpPr>
      <dsp:spPr>
        <a:xfrm>
          <a:off x="559800" y="8485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81CEC-E479-4608-87A5-0219D911F436}">
      <dsp:nvSpPr>
        <dsp:cNvPr id="0" name=""/>
        <dsp:cNvSpPr/>
      </dsp:nvSpPr>
      <dsp:spPr>
        <a:xfrm>
          <a:off x="559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You should be planning your code when it comes to security</a:t>
          </a:r>
        </a:p>
      </dsp:txBody>
      <dsp:txXfrm>
        <a:off x="559800" y="2474724"/>
        <a:ext cx="4320000" cy="648000"/>
      </dsp:txXfrm>
    </dsp:sp>
    <dsp:sp modelId="{8850C018-81DA-4C6C-8E0C-092912F011C3}">
      <dsp:nvSpPr>
        <dsp:cNvPr id="0" name=""/>
        <dsp:cNvSpPr/>
      </dsp:nvSpPr>
      <dsp:spPr>
        <a:xfrm>
          <a:off x="559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Or any real project (every project includes security)</a:t>
          </a:r>
        </a:p>
      </dsp:txBody>
      <dsp:txXfrm>
        <a:off x="559800" y="3175807"/>
        <a:ext cx="4320000" cy="326934"/>
      </dsp:txXfrm>
    </dsp:sp>
    <dsp:sp modelId="{4879FF97-0574-4B78-B90F-33A75F3DC582}">
      <dsp:nvSpPr>
        <dsp:cNvPr id="0" name=""/>
        <dsp:cNvSpPr/>
      </dsp:nvSpPr>
      <dsp:spPr>
        <a:xfrm>
          <a:off x="5635800" y="8485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A5421-4A00-4BC8-91A6-40ACAACE913B}">
      <dsp:nvSpPr>
        <dsp:cNvPr id="0" name=""/>
        <dsp:cNvSpPr/>
      </dsp:nvSpPr>
      <dsp:spPr>
        <a:xfrm>
          <a:off x="5635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Next assignment will be Linux Command Line (Bash tools)</a:t>
          </a:r>
        </a:p>
      </dsp:txBody>
      <dsp:txXfrm>
        <a:off x="5635800" y="2474724"/>
        <a:ext cx="4320000" cy="648000"/>
      </dsp:txXfrm>
    </dsp:sp>
    <dsp:sp modelId="{6D6600D8-D575-4B10-89D5-8C1CD60824A6}">
      <dsp:nvSpPr>
        <dsp:cNvPr id="0" name=""/>
        <dsp:cNvSpPr/>
      </dsp:nvSpPr>
      <dsp:spPr>
        <a:xfrm>
          <a:off x="5635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Then back to Python with Json and build up this code</a:t>
          </a:r>
        </a:p>
      </dsp:txBody>
      <dsp:txXfrm>
        <a:off x="5635800" y="3175807"/>
        <a:ext cx="4320000" cy="326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328B5-917E-45EB-8282-2E309D214CED}">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a:t>Prove I am me</a:t>
          </a:r>
        </a:p>
      </dsp:txBody>
      <dsp:txXfrm rot="-5400000">
        <a:off x="3785616" y="197117"/>
        <a:ext cx="6675221" cy="1012303"/>
      </dsp:txXfrm>
    </dsp:sp>
    <dsp:sp modelId="{552CDB43-9F70-41E0-BB3A-7728678BA6F8}">
      <dsp:nvSpPr>
        <dsp:cNvPr id="0" name=""/>
        <dsp:cNvSpPr/>
      </dsp:nvSpPr>
      <dsp:spPr>
        <a:xfrm>
          <a:off x="0" y="2124"/>
          <a:ext cx="3785616" cy="140228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a:t>Authentication</a:t>
          </a:r>
        </a:p>
      </dsp:txBody>
      <dsp:txXfrm>
        <a:off x="68454" y="70578"/>
        <a:ext cx="3648708" cy="1265378"/>
      </dsp:txXfrm>
    </dsp:sp>
    <dsp:sp modelId="{1A8981DD-AF35-4CF5-8C15-0B982F6E15B8}">
      <dsp:nvSpPr>
        <dsp:cNvPr id="0" name=""/>
        <dsp:cNvSpPr/>
      </dsp:nvSpPr>
      <dsp:spPr>
        <a:xfrm rot="5400000">
          <a:off x="6589693" y="-1189323"/>
          <a:ext cx="1121829" cy="6729984"/>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a:t>Verify I can see</a:t>
          </a:r>
        </a:p>
      </dsp:txBody>
      <dsp:txXfrm rot="-5400000">
        <a:off x="3785616" y="1669517"/>
        <a:ext cx="6675221" cy="1012303"/>
      </dsp:txXfrm>
    </dsp:sp>
    <dsp:sp modelId="{5B76A211-DE46-419F-BB48-A909B38E9C72}">
      <dsp:nvSpPr>
        <dsp:cNvPr id="0" name=""/>
        <dsp:cNvSpPr/>
      </dsp:nvSpPr>
      <dsp:spPr>
        <a:xfrm>
          <a:off x="0"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a:t>Authorization</a:t>
          </a:r>
        </a:p>
      </dsp:txBody>
      <dsp:txXfrm>
        <a:off x="68454" y="1542979"/>
        <a:ext cx="3648708" cy="1265378"/>
      </dsp:txXfrm>
    </dsp:sp>
    <dsp:sp modelId="{0062261B-ABC3-4A62-AEB2-3126EA4E9451}">
      <dsp:nvSpPr>
        <dsp:cNvPr id="0" name=""/>
        <dsp:cNvSpPr/>
      </dsp:nvSpPr>
      <dsp:spPr>
        <a:xfrm rot="5400000">
          <a:off x="6589693" y="283077"/>
          <a:ext cx="1121829" cy="6729984"/>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a:t>Log what was to be</a:t>
          </a:r>
        </a:p>
        <a:p>
          <a:pPr marL="285750" lvl="1" indent="-285750" algn="l" defTabSz="1289050">
            <a:lnSpc>
              <a:spcPct val="90000"/>
            </a:lnSpc>
            <a:spcBef>
              <a:spcPct val="0"/>
            </a:spcBef>
            <a:spcAft>
              <a:spcPct val="15000"/>
            </a:spcAft>
            <a:buChar char="•"/>
          </a:pPr>
          <a:r>
            <a:rPr lang="en-US" sz="2900" i="1" kern="1200"/>
            <a:t>“what had happened was…”</a:t>
          </a:r>
          <a:endParaRPr lang="en-US" sz="2900" kern="1200"/>
        </a:p>
      </dsp:txBody>
      <dsp:txXfrm rot="-5400000">
        <a:off x="3785616" y="3141918"/>
        <a:ext cx="6675221" cy="1012303"/>
      </dsp:txXfrm>
    </dsp:sp>
    <dsp:sp modelId="{7C66B440-3DD8-4FEA-853E-3AB41A41865C}">
      <dsp:nvSpPr>
        <dsp:cNvPr id="0" name=""/>
        <dsp:cNvSpPr/>
      </dsp:nvSpPr>
      <dsp:spPr>
        <a:xfrm>
          <a:off x="0" y="2946926"/>
          <a:ext cx="3785616" cy="1402286"/>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a:t>Accounting</a:t>
          </a:r>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FAB45-C436-471A-9670-365B81C2651F}">
      <dsp:nvSpPr>
        <dsp:cNvPr id="0" name=""/>
        <dsp:cNvSpPr/>
      </dsp:nvSpPr>
      <dsp:spPr>
        <a:xfrm>
          <a:off x="853" y="0"/>
          <a:ext cx="3457633" cy="36894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pPr>
          <a:r>
            <a:rPr lang="en-US" sz="1600" kern="1200" dirty="0"/>
            <a:t>Authenticate: tools and methods identify users using multiple means:</a:t>
          </a:r>
        </a:p>
        <a:p>
          <a:pPr marL="114300" lvl="1" indent="-114300" algn="l" defTabSz="533400">
            <a:lnSpc>
              <a:spcPct val="90000"/>
            </a:lnSpc>
            <a:spcBef>
              <a:spcPct val="0"/>
            </a:spcBef>
            <a:spcAft>
              <a:spcPct val="15000"/>
            </a:spcAft>
            <a:buChar char="•"/>
          </a:pPr>
          <a:r>
            <a:rPr lang="en-US" sz="1200" kern="1200" dirty="0"/>
            <a:t>Login Credentials</a:t>
          </a:r>
        </a:p>
        <a:p>
          <a:pPr marL="228600" lvl="2" indent="-114300" algn="l" defTabSz="533400">
            <a:lnSpc>
              <a:spcPct val="90000"/>
            </a:lnSpc>
            <a:spcBef>
              <a:spcPct val="0"/>
            </a:spcBef>
            <a:spcAft>
              <a:spcPct val="15000"/>
            </a:spcAft>
            <a:buChar char="•"/>
          </a:pPr>
          <a:r>
            <a:rPr lang="en-US" sz="1200" kern="1200" dirty="0"/>
            <a:t>User/pass, pins</a:t>
          </a:r>
        </a:p>
        <a:p>
          <a:pPr marL="228600" lvl="2" indent="-114300" algn="l" defTabSz="533400">
            <a:lnSpc>
              <a:spcPct val="90000"/>
            </a:lnSpc>
            <a:spcBef>
              <a:spcPct val="0"/>
            </a:spcBef>
            <a:spcAft>
              <a:spcPct val="15000"/>
            </a:spcAft>
            <a:buChar char="•"/>
          </a:pPr>
          <a:r>
            <a:rPr lang="en-US" sz="1200" kern="1200" dirty="0"/>
            <a:t>Biometrics, tokens</a:t>
          </a:r>
        </a:p>
        <a:p>
          <a:pPr marL="114300" lvl="1" indent="-114300" algn="l" defTabSz="533400">
            <a:lnSpc>
              <a:spcPct val="90000"/>
            </a:lnSpc>
            <a:spcBef>
              <a:spcPct val="0"/>
            </a:spcBef>
            <a:spcAft>
              <a:spcPct val="15000"/>
            </a:spcAft>
            <a:buChar char="•"/>
          </a:pPr>
          <a:r>
            <a:rPr lang="en-US" sz="1200" kern="1200" dirty="0"/>
            <a:t>Multifactor Authentication</a:t>
          </a:r>
        </a:p>
        <a:p>
          <a:pPr marL="228600" lvl="2" indent="-114300" algn="l" defTabSz="533400">
            <a:lnSpc>
              <a:spcPct val="90000"/>
            </a:lnSpc>
            <a:spcBef>
              <a:spcPct val="0"/>
            </a:spcBef>
            <a:spcAft>
              <a:spcPct val="15000"/>
            </a:spcAft>
            <a:buChar char="•"/>
          </a:pPr>
          <a:r>
            <a:rPr lang="en-US" sz="1200" kern="1200"/>
            <a:t>2-factor is most known but can be more</a:t>
          </a:r>
        </a:p>
      </dsp:txBody>
      <dsp:txXfrm>
        <a:off x="853" y="1475762"/>
        <a:ext cx="3457633" cy="2213643"/>
      </dsp:txXfrm>
    </dsp:sp>
    <dsp:sp modelId="{D6B9903C-66C0-4DE4-B4BD-9BA6F2089272}">
      <dsp:nvSpPr>
        <dsp:cNvPr id="0" name=""/>
        <dsp:cNvSpPr/>
      </dsp:nvSpPr>
      <dsp:spPr>
        <a:xfrm>
          <a:off x="853" y="0"/>
          <a:ext cx="3457633" cy="147576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53" y="0"/>
        <a:ext cx="3457633" cy="1475762"/>
      </dsp:txXfrm>
    </dsp:sp>
    <dsp:sp modelId="{A83579C2-20C3-42B9-A180-8BD62704A802}">
      <dsp:nvSpPr>
        <dsp:cNvPr id="0" name=""/>
        <dsp:cNvSpPr/>
      </dsp:nvSpPr>
      <dsp:spPr>
        <a:xfrm>
          <a:off x="3735097" y="0"/>
          <a:ext cx="3457633" cy="36894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pPr>
          <a:r>
            <a:rPr lang="en-US" sz="1600" kern="1200"/>
            <a:t>Authorize: determines appropriate level of access user has and what actions they are allowed to take (and what areas they can access)</a:t>
          </a:r>
        </a:p>
        <a:p>
          <a:pPr marL="114300" lvl="1" indent="-114300" algn="l" defTabSz="533400">
            <a:lnSpc>
              <a:spcPct val="90000"/>
            </a:lnSpc>
            <a:spcBef>
              <a:spcPct val="0"/>
            </a:spcBef>
            <a:spcAft>
              <a:spcPct val="15000"/>
            </a:spcAft>
            <a:buChar char="•"/>
          </a:pPr>
          <a:r>
            <a:rPr lang="en-US" sz="1200" kern="1200"/>
            <a:t>Read/Write/Execute/Modify/etc.</a:t>
          </a:r>
        </a:p>
      </dsp:txBody>
      <dsp:txXfrm>
        <a:off x="3735097" y="1475762"/>
        <a:ext cx="3457633" cy="2213643"/>
      </dsp:txXfrm>
    </dsp:sp>
    <dsp:sp modelId="{152874C9-651F-47EB-A2A2-422EE5EC2DC3}">
      <dsp:nvSpPr>
        <dsp:cNvPr id="0" name=""/>
        <dsp:cNvSpPr/>
      </dsp:nvSpPr>
      <dsp:spPr>
        <a:xfrm>
          <a:off x="3735097" y="0"/>
          <a:ext cx="3457633" cy="147576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0"/>
        <a:ext cx="3457633" cy="1475762"/>
      </dsp:txXfrm>
    </dsp:sp>
    <dsp:sp modelId="{20482898-54B8-40AA-B232-123E5EC6F825}">
      <dsp:nvSpPr>
        <dsp:cNvPr id="0" name=""/>
        <dsp:cNvSpPr/>
      </dsp:nvSpPr>
      <dsp:spPr>
        <a:xfrm>
          <a:off x="7469341" y="0"/>
          <a:ext cx="3457633" cy="36894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pPr>
          <a:r>
            <a:rPr lang="en-US" sz="1600" kern="1200"/>
            <a:t>Accounting: Log access successes and failures</a:t>
          </a:r>
        </a:p>
      </dsp:txBody>
      <dsp:txXfrm>
        <a:off x="7469341" y="1475762"/>
        <a:ext cx="3457633" cy="2213643"/>
      </dsp:txXfrm>
    </dsp:sp>
    <dsp:sp modelId="{DE96C878-160A-4C19-A122-326BE1910714}">
      <dsp:nvSpPr>
        <dsp:cNvPr id="0" name=""/>
        <dsp:cNvSpPr/>
      </dsp:nvSpPr>
      <dsp:spPr>
        <a:xfrm>
          <a:off x="7469341" y="0"/>
          <a:ext cx="3457633" cy="147576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0"/>
        <a:ext cx="3457633" cy="14757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F3272-3336-492C-9E2A-321A764DD599}">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DE811-3240-42CA-9180-D40E480228C1}">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 hotel resetting all access at 10am checkout time for guest account</a:t>
          </a:r>
        </a:p>
      </dsp:txBody>
      <dsp:txXfrm>
        <a:off x="0" y="623"/>
        <a:ext cx="6492875" cy="1020830"/>
      </dsp:txXfrm>
    </dsp:sp>
    <dsp:sp modelId="{A34895B6-8200-4328-9677-3C7724168873}">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E3E5C-AF58-4FDE-A0B3-BC33B48DF0D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Sharing files or folders with people within FGCU (OneDrive)</a:t>
          </a:r>
        </a:p>
      </dsp:txBody>
      <dsp:txXfrm>
        <a:off x="0" y="1021453"/>
        <a:ext cx="6492875" cy="1020830"/>
      </dsp:txXfrm>
    </dsp:sp>
    <dsp:sp modelId="{DE814FA2-A549-4DE7-9BA9-7AD525274B7C}">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D0D35-3A18-4F68-86BE-5BCF7B663A35}">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Sharing resources with “people in Team”</a:t>
          </a:r>
        </a:p>
      </dsp:txBody>
      <dsp:txXfrm>
        <a:off x="0" y="2042284"/>
        <a:ext cx="6492875" cy="1020830"/>
      </dsp:txXfrm>
    </dsp:sp>
    <dsp:sp modelId="{0F9B839B-22AB-4901-A5B7-C353A912EFE1}">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93839-5C46-44DF-B247-9853E02A625D}">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Anything which uses an attribute(s) to determine access</a:t>
          </a:r>
        </a:p>
      </dsp:txBody>
      <dsp:txXfrm>
        <a:off x="0" y="3063115"/>
        <a:ext cx="6492875" cy="1020830"/>
      </dsp:txXfrm>
    </dsp:sp>
    <dsp:sp modelId="{89434D22-1603-4D39-BD3B-80DE1CD26B20}">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61C5E-1DCD-4D96-B130-F693853B41D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May be used with other criteria</a:t>
          </a:r>
        </a:p>
      </dsp:txBody>
      <dsp:txXfrm>
        <a:off x="0" y="4083946"/>
        <a:ext cx="6492875" cy="1020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DDA2C-83F9-48E9-AFBA-AB25FAC9FF4D}">
      <dsp:nvSpPr>
        <dsp:cNvPr id="0" name=""/>
        <dsp:cNvSpPr/>
      </dsp:nvSpPr>
      <dsp:spPr>
        <a:xfrm>
          <a:off x="0" y="16389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Principles states we should never trust the person or system connecting by default.</a:t>
          </a:r>
        </a:p>
      </dsp:txBody>
      <dsp:txXfrm>
        <a:off x="28100" y="191999"/>
        <a:ext cx="10459400" cy="519439"/>
      </dsp:txXfrm>
    </dsp:sp>
    <dsp:sp modelId="{8D9E4996-9C46-4B7F-801C-B3B9FD77F670}">
      <dsp:nvSpPr>
        <dsp:cNvPr id="0" name=""/>
        <dsp:cNvSpPr/>
      </dsp:nvSpPr>
      <dsp:spPr>
        <a:xfrm>
          <a:off x="0" y="739538"/>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“Never trust, always verify”</a:t>
          </a:r>
        </a:p>
        <a:p>
          <a:pPr marL="171450" lvl="1" indent="-171450" algn="l" defTabSz="844550">
            <a:lnSpc>
              <a:spcPct val="90000"/>
            </a:lnSpc>
            <a:spcBef>
              <a:spcPct val="0"/>
            </a:spcBef>
            <a:spcAft>
              <a:spcPct val="20000"/>
            </a:spcAft>
            <a:buChar char="•"/>
          </a:pPr>
          <a:r>
            <a:rPr lang="en-US" sz="1900" kern="1200"/>
            <a:t>Sometimes called </a:t>
          </a:r>
          <a:r>
            <a:rPr lang="en-US" sz="1900" i="1" kern="1200"/>
            <a:t>perimeterless</a:t>
          </a:r>
          <a:r>
            <a:rPr lang="en-US" sz="1900" kern="1200"/>
            <a:t> security</a:t>
          </a:r>
        </a:p>
      </dsp:txBody>
      <dsp:txXfrm>
        <a:off x="0" y="739538"/>
        <a:ext cx="10515600" cy="658260"/>
      </dsp:txXfrm>
    </dsp:sp>
    <dsp:sp modelId="{A7A309B0-B129-4B41-83AC-5898643FB7C3}">
      <dsp:nvSpPr>
        <dsp:cNvPr id="0" name=""/>
        <dsp:cNvSpPr/>
      </dsp:nvSpPr>
      <dsp:spPr>
        <a:xfrm>
          <a:off x="0" y="139779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Traditional (pre-2000) was “trust, but verify”</a:t>
          </a:r>
        </a:p>
      </dsp:txBody>
      <dsp:txXfrm>
        <a:off x="28100" y="1425899"/>
        <a:ext cx="10459400" cy="519439"/>
      </dsp:txXfrm>
    </dsp:sp>
    <dsp:sp modelId="{5B96792C-ACB1-4E33-A5BA-A0950BDAC5D9}">
      <dsp:nvSpPr>
        <dsp:cNvPr id="0" name=""/>
        <dsp:cNvSpPr/>
      </dsp:nvSpPr>
      <dsp:spPr>
        <a:xfrm>
          <a:off x="0" y="1973439"/>
          <a:ext cx="105156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Once you verified once – were just verified and assumed internal networks were secure</a:t>
          </a:r>
        </a:p>
        <a:p>
          <a:pPr marL="171450" lvl="1" indent="-171450" algn="l" defTabSz="844550">
            <a:lnSpc>
              <a:spcPct val="90000"/>
            </a:lnSpc>
            <a:spcBef>
              <a:spcPct val="0"/>
            </a:spcBef>
            <a:spcAft>
              <a:spcPct val="20000"/>
            </a:spcAft>
            <a:buChar char="•"/>
          </a:pPr>
          <a:r>
            <a:rPr lang="en-US" sz="1900" kern="1200"/>
            <a:t>Caused data loss due to extensive, unchecked movement</a:t>
          </a:r>
        </a:p>
        <a:p>
          <a:pPr marL="171450" lvl="1" indent="-171450" algn="l" defTabSz="844550">
            <a:lnSpc>
              <a:spcPct val="90000"/>
            </a:lnSpc>
            <a:spcBef>
              <a:spcPct val="0"/>
            </a:spcBef>
            <a:spcAft>
              <a:spcPct val="20000"/>
            </a:spcAft>
            <a:buChar char="•"/>
          </a:pPr>
          <a:r>
            <a:rPr lang="en-US" sz="1900" kern="1200"/>
            <a:t>How long do we have on FGCU?</a:t>
          </a:r>
        </a:p>
      </dsp:txBody>
      <dsp:txXfrm>
        <a:off x="0" y="1973439"/>
        <a:ext cx="10515600" cy="993600"/>
      </dsp:txXfrm>
    </dsp:sp>
    <dsp:sp modelId="{5C4D5039-A780-4A14-A678-23FE70BD1430}">
      <dsp:nvSpPr>
        <dsp:cNvPr id="0" name=""/>
        <dsp:cNvSpPr/>
      </dsp:nvSpPr>
      <dsp:spPr>
        <a:xfrm>
          <a:off x="0" y="296703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Explicit verification </a:t>
          </a:r>
          <a:r>
            <a:rPr lang="en-US" sz="2400" kern="1200"/>
            <a:t>and </a:t>
          </a:r>
          <a:r>
            <a:rPr lang="en-US" sz="2400" b="1" kern="1200"/>
            <a:t>continuous validation</a:t>
          </a:r>
          <a:endParaRPr lang="en-US" sz="2400" kern="1200"/>
        </a:p>
      </dsp:txBody>
      <dsp:txXfrm>
        <a:off x="28100" y="2995139"/>
        <a:ext cx="10459400" cy="519439"/>
      </dsp:txXfrm>
    </dsp:sp>
    <dsp:sp modelId="{0C196D62-A0AF-4971-BEB7-D8CAB0D9E2F7}">
      <dsp:nvSpPr>
        <dsp:cNvPr id="0" name=""/>
        <dsp:cNvSpPr/>
      </dsp:nvSpPr>
      <dsp:spPr>
        <a:xfrm>
          <a:off x="0" y="361179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Least-privileged access </a:t>
          </a:r>
          <a:r>
            <a:rPr lang="en-US" sz="2400" kern="1200"/>
            <a:t>(start with read, request more)</a:t>
          </a:r>
        </a:p>
      </dsp:txBody>
      <dsp:txXfrm>
        <a:off x="28100" y="3639899"/>
        <a:ext cx="10459400"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DAC4-430D-7026-8BDC-945A9CCDB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1AF6F-B25C-BC2D-CBB9-E79E7CE97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47C012-76BD-09FC-8A10-A41F0F0F0FAB}"/>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E3B139F6-A361-BC63-6A82-B9E7A3ECB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CD693-417D-538C-092D-F07499B125E8}"/>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26220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5A68-548A-3BA0-B702-509D982554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CEE978-B532-A00B-9C7E-FDDAEE1B8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4847B-9969-AE38-4CB5-95AB22EC4AF6}"/>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0786B8E6-BDEA-339A-523C-BB419D68E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DB177-6757-448B-839D-16135FA97101}"/>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40337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38E37-9D7B-F69A-9713-9C60FDD1C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8CDFB-3A08-87D4-62FD-AECED52C0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9FD63-3034-434D-CAC4-410579BAF8A6}"/>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02A654AE-5926-1EE8-9AD1-B4CFB39B0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99DD0-1B0C-98A0-D11C-9090728C5046}"/>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2023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D0D9-3D90-3704-BFF8-DF30CB66F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9FF93-5177-25A3-1CF3-845F5CFB34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2254A-C162-C3A0-B335-CDDC80B8EBD1}"/>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0A6C1501-9A52-A3D9-2FFC-D4DB903E8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69BB2-79C1-37C6-710D-CAA5CF859532}"/>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87516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5A41-B867-EB7B-D2BD-471CD9B93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76939B-D2CA-C488-BEE8-EC754F008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9872E-DFE2-F007-6E7D-A6BA51D8DE94}"/>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D3A86A48-03B6-B0B1-F098-A69304529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1A309-9334-8DD3-1F78-5876E5AC86E6}"/>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152254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0C76-949E-E144-D773-484C57F70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B3A3C-10CF-CB40-F8F0-7FA10A1C7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8BC7C-2341-535A-219E-D00414D07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B97E6-CCCE-31AE-0749-5E278A1647D1}"/>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6" name="Footer Placeholder 5">
            <a:extLst>
              <a:ext uri="{FF2B5EF4-FFF2-40B4-BE49-F238E27FC236}">
                <a16:creationId xmlns:a16="http://schemas.microsoft.com/office/drawing/2014/main" id="{C184EC8F-C77A-0116-A695-237215E18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BA8D7-0DE5-F40E-74C4-083A986D09BD}"/>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6725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1C00-CEF5-A4A4-6FD9-287A8A91C8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D5F4EE-9A29-D718-3E18-BD727BC15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C4E61-CFB0-EEF8-9F8D-6AA19E310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F230B-8721-E343-3E92-967375037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C3E30-7E12-91DA-5A2B-994642A67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3EAE9D-A47A-203F-C15F-7F595B464471}"/>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8" name="Footer Placeholder 7">
            <a:extLst>
              <a:ext uri="{FF2B5EF4-FFF2-40B4-BE49-F238E27FC236}">
                <a16:creationId xmlns:a16="http://schemas.microsoft.com/office/drawing/2014/main" id="{7960AC83-34DC-E96D-13E8-960860596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BDF4F-2E45-0F0F-968F-C6012156DC33}"/>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19089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8678-9BB4-4CE5-67E2-EE49EA3433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B1EE0-71BB-A78F-AF5D-9A50498522B5}"/>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4" name="Footer Placeholder 3">
            <a:extLst>
              <a:ext uri="{FF2B5EF4-FFF2-40B4-BE49-F238E27FC236}">
                <a16:creationId xmlns:a16="http://schemas.microsoft.com/office/drawing/2014/main" id="{66975169-7F67-E528-058C-F16B2C7899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5D19E-DA4B-C12E-B933-8FF73375AA46}"/>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364180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FB679-83E2-79A0-8662-7602C2BE736E}"/>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3" name="Footer Placeholder 2">
            <a:extLst>
              <a:ext uri="{FF2B5EF4-FFF2-40B4-BE49-F238E27FC236}">
                <a16:creationId xmlns:a16="http://schemas.microsoft.com/office/drawing/2014/main" id="{1A955D9D-3913-A6D7-D896-3D505157C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7AED6-52B8-41C8-5ED5-0A7E13E2CB4A}"/>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397904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8377-F07A-5BDA-57C4-6EE442ADD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CB55C4-26B5-38C1-9720-23D0A0424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4B554-B199-0502-031B-D4DFD54F2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99D99-1AAA-E7C4-717D-A238C9DE44D0}"/>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6" name="Footer Placeholder 5">
            <a:extLst>
              <a:ext uri="{FF2B5EF4-FFF2-40B4-BE49-F238E27FC236}">
                <a16:creationId xmlns:a16="http://schemas.microsoft.com/office/drawing/2014/main" id="{B1228BE4-7762-201D-20E0-E7C6D5548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74B9A-A508-6F7F-DC19-2F38113022E6}"/>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6743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834-4742-7005-CDA7-1C24967BD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FC15F-2775-F257-80F5-4C039C1DA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3F4D7-8F7C-B9D3-349A-FB4D0BCB2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D9772-29CE-5AF7-FA25-9768CB4B5B8F}"/>
              </a:ext>
            </a:extLst>
          </p:cNvPr>
          <p:cNvSpPr>
            <a:spLocks noGrp="1"/>
          </p:cNvSpPr>
          <p:nvPr>
            <p:ph type="dt" sz="half" idx="10"/>
          </p:nvPr>
        </p:nvSpPr>
        <p:spPr/>
        <p:txBody>
          <a:bodyPr/>
          <a:lstStyle/>
          <a:p>
            <a:fld id="{2D4135DF-D232-4544-8431-C2194239E23A}" type="datetimeFigureOut">
              <a:rPr lang="en-US" smtClean="0"/>
              <a:t>1/30/2023</a:t>
            </a:fld>
            <a:endParaRPr lang="en-US"/>
          </a:p>
        </p:txBody>
      </p:sp>
      <p:sp>
        <p:nvSpPr>
          <p:cNvPr id="6" name="Footer Placeholder 5">
            <a:extLst>
              <a:ext uri="{FF2B5EF4-FFF2-40B4-BE49-F238E27FC236}">
                <a16:creationId xmlns:a16="http://schemas.microsoft.com/office/drawing/2014/main" id="{E18410C2-7F6D-F404-26EE-B329CF80F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405C4-4A44-BEB1-71C2-19A1694C85B7}"/>
              </a:ext>
            </a:extLst>
          </p:cNvPr>
          <p:cNvSpPr>
            <a:spLocks noGrp="1"/>
          </p:cNvSpPr>
          <p:nvPr>
            <p:ph type="sldNum" sz="quarter" idx="12"/>
          </p:nvPr>
        </p:nvSpPr>
        <p:spPr/>
        <p:txBody>
          <a:bodyPr/>
          <a:lstStyle/>
          <a:p>
            <a:fld id="{A4C25573-20B4-4EE5-9A5A-77CC08EF166F}" type="slidenum">
              <a:rPr lang="en-US" smtClean="0"/>
              <a:t>‹#›</a:t>
            </a:fld>
            <a:endParaRPr lang="en-US"/>
          </a:p>
        </p:txBody>
      </p:sp>
    </p:spTree>
    <p:extLst>
      <p:ext uri="{BB962C8B-B14F-4D97-AF65-F5344CB8AC3E}">
        <p14:creationId xmlns:p14="http://schemas.microsoft.com/office/powerpoint/2010/main" val="256776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0BDEF-1E32-F778-18B8-A3BAF0608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DE7E2-95A4-B4F5-F713-78672DA06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19594-93F5-C117-1662-2D3BBF7ED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135DF-D232-4544-8431-C2194239E23A}" type="datetimeFigureOut">
              <a:rPr lang="en-US" smtClean="0"/>
              <a:t>1/30/2023</a:t>
            </a:fld>
            <a:endParaRPr lang="en-US"/>
          </a:p>
        </p:txBody>
      </p:sp>
      <p:sp>
        <p:nvSpPr>
          <p:cNvPr id="5" name="Footer Placeholder 4">
            <a:extLst>
              <a:ext uri="{FF2B5EF4-FFF2-40B4-BE49-F238E27FC236}">
                <a16:creationId xmlns:a16="http://schemas.microsoft.com/office/drawing/2014/main" id="{D460EAAB-F19C-705D-5531-45F34D19C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789683-15CA-96F1-C114-5CBA3D6DE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25573-20B4-4EE5-9A5A-77CC08EF166F}" type="slidenum">
              <a:rPr lang="en-US" smtClean="0"/>
              <a:t>‹#›</a:t>
            </a:fld>
            <a:endParaRPr lang="en-US"/>
          </a:p>
        </p:txBody>
      </p:sp>
    </p:spTree>
    <p:extLst>
      <p:ext uri="{BB962C8B-B14F-4D97-AF65-F5344CB8AC3E}">
        <p14:creationId xmlns:p14="http://schemas.microsoft.com/office/powerpoint/2010/main" val="80162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network cables">
            <a:extLst>
              <a:ext uri="{FF2B5EF4-FFF2-40B4-BE49-F238E27FC236}">
                <a16:creationId xmlns:a16="http://schemas.microsoft.com/office/drawing/2014/main" id="{6125FD4F-46B2-03F4-7262-1BF9B46A3811}"/>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6C7E20-CCBD-8239-9044-73D462FA77F7}"/>
              </a:ext>
            </a:extLst>
          </p:cNvPr>
          <p:cNvSpPr>
            <a:spLocks noGrp="1"/>
          </p:cNvSpPr>
          <p:nvPr>
            <p:ph type="ctrTitle"/>
          </p:nvPr>
        </p:nvSpPr>
        <p:spPr>
          <a:xfrm>
            <a:off x="477981" y="1122363"/>
            <a:ext cx="4023360" cy="3204134"/>
          </a:xfrm>
        </p:spPr>
        <p:txBody>
          <a:bodyPr anchor="b">
            <a:normAutofit/>
          </a:bodyPr>
          <a:lstStyle/>
          <a:p>
            <a:pPr algn="l"/>
            <a:r>
              <a:rPr lang="en-US" sz="4800"/>
              <a:t>Connecting SDL &amp; SDLC and Access Control Introduction</a:t>
            </a:r>
          </a:p>
        </p:txBody>
      </p:sp>
      <p:sp>
        <p:nvSpPr>
          <p:cNvPr id="3" name="Subtitle 2">
            <a:extLst>
              <a:ext uri="{FF2B5EF4-FFF2-40B4-BE49-F238E27FC236}">
                <a16:creationId xmlns:a16="http://schemas.microsoft.com/office/drawing/2014/main" id="{FE94E0DC-E809-5BF4-5C2B-142E843DE2B0}"/>
              </a:ext>
            </a:extLst>
          </p:cNvPr>
          <p:cNvSpPr>
            <a:spLocks noGrp="1"/>
          </p:cNvSpPr>
          <p:nvPr>
            <p:ph type="subTitle" idx="1"/>
          </p:nvPr>
        </p:nvSpPr>
        <p:spPr>
          <a:xfrm>
            <a:off x="477980" y="4872922"/>
            <a:ext cx="4023359" cy="1208141"/>
          </a:xfrm>
        </p:spPr>
        <p:txBody>
          <a:bodyPr>
            <a:normAutofit/>
          </a:bodyPr>
          <a:lstStyle/>
          <a:p>
            <a:pPr algn="l"/>
            <a:r>
              <a:rPr lang="en-US" sz="2000"/>
              <a:t>After a bit of a SDL we will move to Access Controls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94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A1D8-D14B-68C9-B0F0-992189CF31A9}"/>
              </a:ext>
            </a:extLst>
          </p:cNvPr>
          <p:cNvSpPr>
            <a:spLocks noGrp="1"/>
          </p:cNvSpPr>
          <p:nvPr>
            <p:ph type="title"/>
          </p:nvPr>
        </p:nvSpPr>
        <p:spPr>
          <a:solidFill>
            <a:schemeClr val="accent3">
              <a:lumMod val="60000"/>
              <a:lumOff val="40000"/>
            </a:schemeClr>
          </a:solidFill>
          <a:effectLst>
            <a:innerShdw blurRad="114300">
              <a:prstClr val="black"/>
            </a:innerShdw>
          </a:effectLst>
        </p:spPr>
        <p:txBody>
          <a:bodyPr/>
          <a:lstStyle/>
          <a:p>
            <a:r>
              <a:rPr lang="en-US" dirty="0"/>
              <a:t>Zero-Trust Security Access/Clearance</a:t>
            </a:r>
          </a:p>
        </p:txBody>
      </p:sp>
      <p:graphicFrame>
        <p:nvGraphicFramePr>
          <p:cNvPr id="5" name="Content Placeholder 2">
            <a:extLst>
              <a:ext uri="{FF2B5EF4-FFF2-40B4-BE49-F238E27FC236}">
                <a16:creationId xmlns:a16="http://schemas.microsoft.com/office/drawing/2014/main" id="{2006CCAA-8477-D57F-FC88-3D04FA347BD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2804A-23EB-62AE-616C-F65E6B226788}"/>
              </a:ext>
            </a:extLst>
          </p:cNvPr>
          <p:cNvSpPr>
            <a:spLocks noGrp="1"/>
          </p:cNvSpPr>
          <p:nvPr>
            <p:ph type="title"/>
          </p:nvPr>
        </p:nvSpPr>
        <p:spPr>
          <a:xfrm>
            <a:off x="836679" y="723898"/>
            <a:ext cx="6002110" cy="1495425"/>
          </a:xfrm>
        </p:spPr>
        <p:txBody>
          <a:bodyPr>
            <a:normAutofit/>
          </a:bodyPr>
          <a:lstStyle/>
          <a:p>
            <a:r>
              <a:rPr lang="en-US" sz="4000"/>
              <a:t>This works with the layers of Defense in Depth</a:t>
            </a:r>
          </a:p>
        </p:txBody>
      </p:sp>
      <p:sp>
        <p:nvSpPr>
          <p:cNvPr id="3" name="Content Placeholder 2">
            <a:extLst>
              <a:ext uri="{FF2B5EF4-FFF2-40B4-BE49-F238E27FC236}">
                <a16:creationId xmlns:a16="http://schemas.microsoft.com/office/drawing/2014/main" id="{484C8B76-8F6F-487F-C1FA-52695CDEBEA1}"/>
              </a:ext>
            </a:extLst>
          </p:cNvPr>
          <p:cNvSpPr>
            <a:spLocks noGrp="1"/>
          </p:cNvSpPr>
          <p:nvPr>
            <p:ph idx="1"/>
          </p:nvPr>
        </p:nvSpPr>
        <p:spPr>
          <a:xfrm>
            <a:off x="836680" y="2405067"/>
            <a:ext cx="6002110" cy="3729034"/>
          </a:xfrm>
        </p:spPr>
        <p:txBody>
          <a:bodyPr>
            <a:normAutofit/>
          </a:bodyPr>
          <a:lstStyle/>
          <a:p>
            <a:r>
              <a:rPr lang="en-US" sz="2000"/>
              <a:t>Due to need to continually validate the connection – how would this be done? (think AAA)</a:t>
            </a:r>
          </a:p>
          <a:p>
            <a:pPr lvl="1"/>
            <a:r>
              <a:rPr lang="en-US" sz="2000"/>
              <a:t>Accounting – logging helps track and look for odd patterns.</a:t>
            </a:r>
          </a:p>
          <a:p>
            <a:pPr lvl="1"/>
            <a:r>
              <a:rPr lang="en-US" sz="2000"/>
              <a:t>Also uses other tools but accounting is an important tool in the primary purpose (stopping a threat)</a:t>
            </a:r>
          </a:p>
          <a:p>
            <a:r>
              <a:rPr lang="en-US" sz="2000"/>
              <a:t>Esp. important with cloud and web-based architecture (we’ll revisit then)</a:t>
            </a:r>
          </a:p>
        </p:txBody>
      </p:sp>
      <p:pic>
        <p:nvPicPr>
          <p:cNvPr id="12" name="Picture 4" descr="Top view of cubes connected with black lines">
            <a:extLst>
              <a:ext uri="{FF2B5EF4-FFF2-40B4-BE49-F238E27FC236}">
                <a16:creationId xmlns:a16="http://schemas.microsoft.com/office/drawing/2014/main" id="{30E3F3BE-DA25-4EAC-E284-AF786D44151B}"/>
              </a:ext>
            </a:extLst>
          </p:cNvPr>
          <p:cNvPicPr>
            <a:picLocks noChangeAspect="1"/>
          </p:cNvPicPr>
          <p:nvPr/>
        </p:nvPicPr>
        <p:blipFill rotWithShape="1">
          <a:blip r:embed="rId2"/>
          <a:srcRect l="27661" r="17739"/>
          <a:stretch/>
        </p:blipFill>
        <p:spPr>
          <a:xfrm>
            <a:off x="7199440" y="10"/>
            <a:ext cx="4992560" cy="6857990"/>
          </a:xfrm>
          <a:prstGeom prst="rect">
            <a:avLst/>
          </a:prstGeom>
          <a:effectLst/>
        </p:spPr>
      </p:pic>
    </p:spTree>
    <p:extLst>
      <p:ext uri="{BB962C8B-B14F-4D97-AF65-F5344CB8AC3E}">
        <p14:creationId xmlns:p14="http://schemas.microsoft.com/office/powerpoint/2010/main" val="88832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7FBB-03BE-D80F-CA92-3A5261B748CB}"/>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09ECC48E-7548-23C6-F003-B90A71ED625E}"/>
              </a:ext>
            </a:extLst>
          </p:cNvPr>
          <p:cNvSpPr>
            <a:spLocks noGrp="1"/>
          </p:cNvSpPr>
          <p:nvPr>
            <p:ph idx="1"/>
          </p:nvPr>
        </p:nvSpPr>
        <p:spPr/>
        <p:txBody>
          <a:bodyPr/>
          <a:lstStyle/>
          <a:p>
            <a:r>
              <a:rPr lang="en-US" dirty="0"/>
              <a:t>Superior risk mitigation from closing security gaps and controlling lateral movement (moving deeper into) on the network</a:t>
            </a:r>
          </a:p>
          <a:p>
            <a:r>
              <a:rPr lang="en-US" dirty="0"/>
              <a:t>Improved security particularly with support for bring your own device and remote employees</a:t>
            </a:r>
          </a:p>
          <a:p>
            <a:r>
              <a:rPr lang="en-US" dirty="0"/>
              <a:t>Strong protection for applications and data, whether they’re in the cloud or on-premises</a:t>
            </a:r>
          </a:p>
          <a:p>
            <a:r>
              <a:rPr lang="en-US" dirty="0"/>
              <a:t>Reliable defense against ransomware, malware, phishing attacks, and other advanced threats</a:t>
            </a:r>
          </a:p>
        </p:txBody>
      </p:sp>
    </p:spTree>
    <p:extLst>
      <p:ext uri="{BB962C8B-B14F-4D97-AF65-F5344CB8AC3E}">
        <p14:creationId xmlns:p14="http://schemas.microsoft.com/office/powerpoint/2010/main" val="154926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2D9CA-5E46-CAA7-85AA-E6BBF82A7EFB}"/>
              </a:ext>
            </a:extLst>
          </p:cNvPr>
          <p:cNvSpPr>
            <a:spLocks noGrp="1"/>
          </p:cNvSpPr>
          <p:nvPr>
            <p:ph type="title"/>
          </p:nvPr>
        </p:nvSpPr>
        <p:spPr>
          <a:xfrm>
            <a:off x="836679" y="723898"/>
            <a:ext cx="6002110" cy="1495425"/>
          </a:xfrm>
        </p:spPr>
        <p:txBody>
          <a:bodyPr>
            <a:normAutofit/>
          </a:bodyPr>
          <a:lstStyle/>
          <a:p>
            <a:r>
              <a:rPr lang="en-US" sz="4000"/>
              <a:t>Thursday</a:t>
            </a:r>
          </a:p>
        </p:txBody>
      </p:sp>
      <p:sp>
        <p:nvSpPr>
          <p:cNvPr id="3" name="Content Placeholder 2">
            <a:extLst>
              <a:ext uri="{FF2B5EF4-FFF2-40B4-BE49-F238E27FC236}">
                <a16:creationId xmlns:a16="http://schemas.microsoft.com/office/drawing/2014/main" id="{EF1F9689-7863-EF4A-443B-4596C6ADF42E}"/>
              </a:ext>
            </a:extLst>
          </p:cNvPr>
          <p:cNvSpPr>
            <a:spLocks noGrp="1"/>
          </p:cNvSpPr>
          <p:nvPr>
            <p:ph idx="1"/>
          </p:nvPr>
        </p:nvSpPr>
        <p:spPr>
          <a:xfrm>
            <a:off x="836680" y="2405067"/>
            <a:ext cx="6002110" cy="3729034"/>
          </a:xfrm>
        </p:spPr>
        <p:txBody>
          <a:bodyPr>
            <a:normAutofit/>
          </a:bodyPr>
          <a:lstStyle/>
          <a:p>
            <a:r>
              <a:rPr lang="en-US" sz="2000"/>
              <a:t>We look at some more examples and how file systems handle access control</a:t>
            </a:r>
          </a:p>
          <a:p>
            <a:r>
              <a:rPr lang="en-US" sz="2000"/>
              <a:t>Also applications</a:t>
            </a:r>
          </a:p>
          <a:p>
            <a:r>
              <a:rPr lang="en-US" sz="2000"/>
              <a:t>And a bit of the network</a:t>
            </a:r>
          </a:p>
        </p:txBody>
      </p:sp>
      <p:pic>
        <p:nvPicPr>
          <p:cNvPr id="5" name="Picture 4">
            <a:extLst>
              <a:ext uri="{FF2B5EF4-FFF2-40B4-BE49-F238E27FC236}">
                <a16:creationId xmlns:a16="http://schemas.microsoft.com/office/drawing/2014/main" id="{BE8E5ABA-E192-1DCF-9982-BB6F0DA39BF3}"/>
              </a:ext>
            </a:extLst>
          </p:cNvPr>
          <p:cNvPicPr>
            <a:picLocks noChangeAspect="1"/>
          </p:cNvPicPr>
          <p:nvPr/>
        </p:nvPicPr>
        <p:blipFill rotWithShape="1">
          <a:blip r:embed="rId2"/>
          <a:srcRect l="26307" r="32743"/>
          <a:stretch/>
        </p:blipFill>
        <p:spPr>
          <a:xfrm>
            <a:off x="7199440" y="10"/>
            <a:ext cx="4992560" cy="6857990"/>
          </a:xfrm>
          <a:prstGeom prst="rect">
            <a:avLst/>
          </a:prstGeom>
          <a:effectLst/>
        </p:spPr>
      </p:pic>
    </p:spTree>
    <p:extLst>
      <p:ext uri="{BB962C8B-B14F-4D97-AF65-F5344CB8AC3E}">
        <p14:creationId xmlns:p14="http://schemas.microsoft.com/office/powerpoint/2010/main" val="359958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CD4B5A-5646-362E-61F2-AD23BF65275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Topics</a:t>
            </a:r>
          </a:p>
        </p:txBody>
      </p:sp>
      <p:graphicFrame>
        <p:nvGraphicFramePr>
          <p:cNvPr id="5" name="Content Placeholder 2">
            <a:extLst>
              <a:ext uri="{FF2B5EF4-FFF2-40B4-BE49-F238E27FC236}">
                <a16:creationId xmlns:a16="http://schemas.microsoft.com/office/drawing/2014/main" id="{2517E767-CBF4-B7C4-86AD-473043D932D5}"/>
              </a:ext>
            </a:extLst>
          </p:cNvPr>
          <p:cNvGraphicFramePr>
            <a:graphicFrameLocks noGrp="1"/>
          </p:cNvGraphicFramePr>
          <p:nvPr>
            <p:ph idx="1"/>
            <p:extLst>
              <p:ext uri="{D42A27DB-BD31-4B8C-83A1-F6EECF244321}">
                <p14:modId xmlns:p14="http://schemas.microsoft.com/office/powerpoint/2010/main" val="80195506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5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2516-FEA8-648E-AB7D-08D162CD2AC2}"/>
              </a:ext>
            </a:extLst>
          </p:cNvPr>
          <p:cNvSpPr>
            <a:spLocks noGrp="1"/>
          </p:cNvSpPr>
          <p:nvPr>
            <p:ph type="title"/>
          </p:nvPr>
        </p:nvSpPr>
        <p:spPr/>
        <p:txBody>
          <a:bodyPr/>
          <a:lstStyle/>
          <a:p>
            <a:r>
              <a:rPr lang="en-US" dirty="0"/>
              <a:t>On board, let’s review our pseudo code</a:t>
            </a:r>
          </a:p>
        </p:txBody>
      </p:sp>
      <p:graphicFrame>
        <p:nvGraphicFramePr>
          <p:cNvPr id="5" name="Content Placeholder 2">
            <a:extLst>
              <a:ext uri="{FF2B5EF4-FFF2-40B4-BE49-F238E27FC236}">
                <a16:creationId xmlns:a16="http://schemas.microsoft.com/office/drawing/2014/main" id="{32F87D14-0661-AEB2-6A1A-08E1B9013F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84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AE145-DFF5-C5C2-A133-241F4A7F5ED7}"/>
              </a:ext>
            </a:extLst>
          </p:cNvPr>
          <p:cNvSpPr>
            <a:spLocks noGrp="1"/>
          </p:cNvSpPr>
          <p:nvPr>
            <p:ph type="title"/>
          </p:nvPr>
        </p:nvSpPr>
        <p:spPr>
          <a:xfrm>
            <a:off x="686834" y="1153572"/>
            <a:ext cx="3200400" cy="4461163"/>
          </a:xfrm>
        </p:spPr>
        <p:txBody>
          <a:bodyPr>
            <a:normAutofit/>
          </a:bodyPr>
          <a:lstStyle/>
          <a:p>
            <a:r>
              <a:rPr lang="en-US">
                <a:solidFill>
                  <a:srgbClr val="FFFFFF"/>
                </a:solidFill>
              </a:rPr>
              <a:t>So what did we learn?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84A775-3159-2BDA-EAFB-BF924C080FAD}"/>
              </a:ext>
            </a:extLst>
          </p:cNvPr>
          <p:cNvSpPr>
            <a:spLocks noGrp="1"/>
          </p:cNvSpPr>
          <p:nvPr>
            <p:ph idx="1"/>
          </p:nvPr>
        </p:nvSpPr>
        <p:spPr>
          <a:xfrm>
            <a:off x="4447308" y="591344"/>
            <a:ext cx="6906491" cy="5585619"/>
          </a:xfrm>
        </p:spPr>
        <p:txBody>
          <a:bodyPr anchor="ctr">
            <a:normAutofit/>
          </a:bodyPr>
          <a:lstStyle/>
          <a:p>
            <a:r>
              <a:rPr lang="en-US" dirty="0"/>
              <a:t>Security must be part of the plan from start:</a:t>
            </a:r>
          </a:p>
          <a:p>
            <a:pPr lvl="1"/>
            <a:r>
              <a:rPr lang="en-US" dirty="0"/>
              <a:t>Using a dictionary for each row allowed us to scale well and avoid issues</a:t>
            </a:r>
          </a:p>
          <a:p>
            <a:pPr lvl="2"/>
            <a:r>
              <a:rPr lang="en-US" dirty="0"/>
              <a:t>Scale because if we add to the csv it all matches up (with the headers)</a:t>
            </a:r>
          </a:p>
          <a:p>
            <a:pPr lvl="2"/>
            <a:r>
              <a:rPr lang="en-US" dirty="0"/>
              <a:t>A logic issue might not be caught and turn into garbage data for unknown timeframe</a:t>
            </a:r>
          </a:p>
          <a:p>
            <a:pPr lvl="1"/>
            <a:r>
              <a:rPr lang="en-US" dirty="0"/>
              <a:t>Logging (accounting part of AAA) would help us track to see what change happened and when</a:t>
            </a:r>
          </a:p>
          <a:p>
            <a:pPr lvl="2"/>
            <a:r>
              <a:rPr lang="en-US" dirty="0"/>
              <a:t>Helping us find the problem later (but still would be hard because we didn’t make the change)</a:t>
            </a:r>
          </a:p>
          <a:p>
            <a:pPr lvl="1"/>
            <a:r>
              <a:rPr lang="en-US" dirty="0"/>
              <a:t>Using a dictionary (named tuple or structure) for our severity and probability allows for instance access of values and easy changes.</a:t>
            </a:r>
          </a:p>
          <a:p>
            <a:pPr lvl="2"/>
            <a:r>
              <a:rPr lang="en-US" dirty="0"/>
              <a:t>Also allows for checking on changes in document or errors in input data</a:t>
            </a:r>
          </a:p>
        </p:txBody>
      </p:sp>
    </p:spTree>
    <p:extLst>
      <p:ext uri="{BB962C8B-B14F-4D97-AF65-F5344CB8AC3E}">
        <p14:creationId xmlns:p14="http://schemas.microsoft.com/office/powerpoint/2010/main" val="309060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721C052-DEB2-081C-79DF-062656D49453}"/>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64FEB0-C89C-FAC6-903A-61A83CB74673}"/>
              </a:ext>
            </a:extLst>
          </p:cNvPr>
          <p:cNvSpPr>
            <a:spLocks noGrp="1"/>
          </p:cNvSpPr>
          <p:nvPr>
            <p:ph type="title"/>
          </p:nvPr>
        </p:nvSpPr>
        <p:spPr>
          <a:xfrm>
            <a:off x="838200" y="365125"/>
            <a:ext cx="10515600" cy="1325563"/>
          </a:xfrm>
        </p:spPr>
        <p:txBody>
          <a:bodyPr>
            <a:normAutofit/>
          </a:bodyPr>
          <a:lstStyle/>
          <a:p>
            <a:r>
              <a:rPr lang="en-US"/>
              <a:t>3 As</a:t>
            </a:r>
          </a:p>
        </p:txBody>
      </p:sp>
      <p:graphicFrame>
        <p:nvGraphicFramePr>
          <p:cNvPr id="5" name="Content Placeholder 2">
            <a:extLst>
              <a:ext uri="{FF2B5EF4-FFF2-40B4-BE49-F238E27FC236}">
                <a16:creationId xmlns:a16="http://schemas.microsoft.com/office/drawing/2014/main" id="{2C3EF528-9D56-E234-1936-FD411498D4DD}"/>
              </a:ext>
            </a:extLst>
          </p:cNvPr>
          <p:cNvGraphicFramePr>
            <a:graphicFrameLocks noGrp="1"/>
          </p:cNvGraphicFramePr>
          <p:nvPr>
            <p:ph idx="1"/>
            <p:extLst>
              <p:ext uri="{D42A27DB-BD31-4B8C-83A1-F6EECF244321}">
                <p14:modId xmlns:p14="http://schemas.microsoft.com/office/powerpoint/2010/main" val="2719503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48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552CDB43-9F70-41E0-BB3A-7728678BA6F8}"/>
                                            </p:graphicEl>
                                          </p:spTgt>
                                        </p:tgtEl>
                                        <p:attrNameLst>
                                          <p:attrName>style.visibility</p:attrName>
                                        </p:attrNameLst>
                                      </p:cBhvr>
                                      <p:to>
                                        <p:strVal val="visible"/>
                                      </p:to>
                                    </p:set>
                                    <p:animEffect transition="in" filter="wipe(down)">
                                      <p:cBhvr>
                                        <p:cTn id="7" dur="500"/>
                                        <p:tgtEl>
                                          <p:spTgt spid="5">
                                            <p:graphicEl>
                                              <a:dgm id="{552CDB43-9F70-41E0-BB3A-7728678BA6F8}"/>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graphicEl>
                                              <a:dgm id="{CD7328B5-917E-45EB-8282-2E309D214CED}"/>
                                            </p:graphicEl>
                                          </p:spTgt>
                                        </p:tgtEl>
                                        <p:attrNameLst>
                                          <p:attrName>style.visibility</p:attrName>
                                        </p:attrNameLst>
                                      </p:cBhvr>
                                      <p:to>
                                        <p:strVal val="visible"/>
                                      </p:to>
                                    </p:set>
                                    <p:animEffect transition="in" filter="wipe(down)">
                                      <p:cBhvr>
                                        <p:cTn id="10" dur="500"/>
                                        <p:tgtEl>
                                          <p:spTgt spid="5">
                                            <p:graphicEl>
                                              <a:dgm id="{CD7328B5-917E-45EB-8282-2E309D214CED}"/>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graphicEl>
                                              <a:dgm id="{5B76A211-DE46-419F-BB48-A909B38E9C72}"/>
                                            </p:graphicEl>
                                          </p:spTgt>
                                        </p:tgtEl>
                                        <p:attrNameLst>
                                          <p:attrName>style.visibility</p:attrName>
                                        </p:attrNameLst>
                                      </p:cBhvr>
                                      <p:to>
                                        <p:strVal val="visible"/>
                                      </p:to>
                                    </p:set>
                                    <p:animEffect transition="in" filter="wipe(down)">
                                      <p:cBhvr>
                                        <p:cTn id="13" dur="500"/>
                                        <p:tgtEl>
                                          <p:spTgt spid="5">
                                            <p:graphicEl>
                                              <a:dgm id="{5B76A211-DE46-419F-BB48-A909B38E9C72}"/>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graphicEl>
                                              <a:dgm id="{1A8981DD-AF35-4CF5-8C15-0B982F6E15B8}"/>
                                            </p:graphicEl>
                                          </p:spTgt>
                                        </p:tgtEl>
                                        <p:attrNameLst>
                                          <p:attrName>style.visibility</p:attrName>
                                        </p:attrNameLst>
                                      </p:cBhvr>
                                      <p:to>
                                        <p:strVal val="visible"/>
                                      </p:to>
                                    </p:set>
                                    <p:animEffect transition="in" filter="wipe(down)">
                                      <p:cBhvr>
                                        <p:cTn id="16" dur="500"/>
                                        <p:tgtEl>
                                          <p:spTgt spid="5">
                                            <p:graphicEl>
                                              <a:dgm id="{1A8981DD-AF35-4CF5-8C15-0B982F6E15B8}"/>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graphicEl>
                                              <a:dgm id="{7C66B440-3DD8-4FEA-853E-3AB41A41865C}"/>
                                            </p:graphicEl>
                                          </p:spTgt>
                                        </p:tgtEl>
                                        <p:attrNameLst>
                                          <p:attrName>style.visibility</p:attrName>
                                        </p:attrNameLst>
                                      </p:cBhvr>
                                      <p:to>
                                        <p:strVal val="visible"/>
                                      </p:to>
                                    </p:set>
                                    <p:animEffect transition="in" filter="wipe(down)">
                                      <p:cBhvr>
                                        <p:cTn id="19" dur="500"/>
                                        <p:tgtEl>
                                          <p:spTgt spid="5">
                                            <p:graphicEl>
                                              <a:dgm id="{7C66B440-3DD8-4FEA-853E-3AB41A41865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graphicEl>
                                              <a:dgm id="{0062261B-ABC3-4A62-AEB2-3126EA4E9451}"/>
                                            </p:graphicEl>
                                          </p:spTgt>
                                        </p:tgtEl>
                                        <p:attrNameLst>
                                          <p:attrName>style.visibility</p:attrName>
                                        </p:attrNameLst>
                                      </p:cBhvr>
                                      <p:to>
                                        <p:strVal val="visible"/>
                                      </p:to>
                                    </p:set>
                                    <p:animEffect transition="in" filter="wipe(down)">
                                      <p:cBhvr>
                                        <p:cTn id="22" dur="500"/>
                                        <p:tgtEl>
                                          <p:spTgt spid="5">
                                            <p:graphicEl>
                                              <a:dgm id="{0062261B-ABC3-4A62-AEB2-3126EA4E945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AB7199-3F5E-EBE6-A01B-F2E1F3B3F5E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Access Control = how we verify me</a:t>
            </a:r>
          </a:p>
        </p:txBody>
      </p:sp>
      <p:graphicFrame>
        <p:nvGraphicFramePr>
          <p:cNvPr id="5" name="Content Placeholder 2">
            <a:extLst>
              <a:ext uri="{FF2B5EF4-FFF2-40B4-BE49-F238E27FC236}">
                <a16:creationId xmlns:a16="http://schemas.microsoft.com/office/drawing/2014/main" id="{DE7BB9AB-717B-902C-F5C0-1FD463588ADC}"/>
              </a:ext>
            </a:extLst>
          </p:cNvPr>
          <p:cNvGraphicFramePr>
            <a:graphicFrameLocks noGrp="1"/>
          </p:cNvGraphicFramePr>
          <p:nvPr>
            <p:ph idx="1"/>
            <p:extLst>
              <p:ext uri="{D42A27DB-BD31-4B8C-83A1-F6EECF244321}">
                <p14:modId xmlns:p14="http://schemas.microsoft.com/office/powerpoint/2010/main" val="262603250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64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DACFAB45-C436-471A-9670-365B81C2651F}"/>
                                            </p:graphicEl>
                                          </p:spTgt>
                                        </p:tgtEl>
                                        <p:attrNameLst>
                                          <p:attrName>style.visibility</p:attrName>
                                        </p:attrNameLst>
                                      </p:cBhvr>
                                      <p:to>
                                        <p:strVal val="visible"/>
                                      </p:to>
                                    </p:set>
                                    <p:animEffect transition="in" filter="randombar(horizontal)">
                                      <p:cBhvr>
                                        <p:cTn id="7" dur="500"/>
                                        <p:tgtEl>
                                          <p:spTgt spid="5">
                                            <p:graphicEl>
                                              <a:dgm id="{DACFAB45-C436-471A-9670-365B81C2651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D6B9903C-66C0-4DE4-B4BD-9BA6F2089272}"/>
                                            </p:graphicEl>
                                          </p:spTgt>
                                        </p:tgtEl>
                                        <p:attrNameLst>
                                          <p:attrName>style.visibility</p:attrName>
                                        </p:attrNameLst>
                                      </p:cBhvr>
                                      <p:to>
                                        <p:strVal val="visible"/>
                                      </p:to>
                                    </p:set>
                                    <p:animEffect transition="in" filter="randombar(horizontal)">
                                      <p:cBhvr>
                                        <p:cTn id="12" dur="500"/>
                                        <p:tgtEl>
                                          <p:spTgt spid="5">
                                            <p:graphicEl>
                                              <a:dgm id="{D6B9903C-66C0-4DE4-B4BD-9BA6F2089272}"/>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A83579C2-20C3-42B9-A180-8BD62704A802}"/>
                                            </p:graphicEl>
                                          </p:spTgt>
                                        </p:tgtEl>
                                        <p:attrNameLst>
                                          <p:attrName>style.visibility</p:attrName>
                                        </p:attrNameLst>
                                      </p:cBhvr>
                                      <p:to>
                                        <p:strVal val="visible"/>
                                      </p:to>
                                    </p:set>
                                    <p:animEffect transition="in" filter="randombar(horizontal)">
                                      <p:cBhvr>
                                        <p:cTn id="15" dur="500"/>
                                        <p:tgtEl>
                                          <p:spTgt spid="5">
                                            <p:graphicEl>
                                              <a:dgm id="{A83579C2-20C3-42B9-A180-8BD62704A80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152874C9-651F-47EB-A2A2-422EE5EC2DC3}"/>
                                            </p:graphicEl>
                                          </p:spTgt>
                                        </p:tgtEl>
                                        <p:attrNameLst>
                                          <p:attrName>style.visibility</p:attrName>
                                        </p:attrNameLst>
                                      </p:cBhvr>
                                      <p:to>
                                        <p:strVal val="visible"/>
                                      </p:to>
                                    </p:set>
                                    <p:animEffect transition="in" filter="randombar(horizontal)">
                                      <p:cBhvr>
                                        <p:cTn id="20" dur="500"/>
                                        <p:tgtEl>
                                          <p:spTgt spid="5">
                                            <p:graphicEl>
                                              <a:dgm id="{152874C9-651F-47EB-A2A2-422EE5EC2DC3}"/>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20482898-54B8-40AA-B232-123E5EC6F825}"/>
                                            </p:graphicEl>
                                          </p:spTgt>
                                        </p:tgtEl>
                                        <p:attrNameLst>
                                          <p:attrName>style.visibility</p:attrName>
                                        </p:attrNameLst>
                                      </p:cBhvr>
                                      <p:to>
                                        <p:strVal val="visible"/>
                                      </p:to>
                                    </p:set>
                                    <p:animEffect transition="in" filter="randombar(horizontal)">
                                      <p:cBhvr>
                                        <p:cTn id="23" dur="500"/>
                                        <p:tgtEl>
                                          <p:spTgt spid="5">
                                            <p:graphicEl>
                                              <a:dgm id="{20482898-54B8-40AA-B232-123E5EC6F825}"/>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
                                            <p:graphicEl>
                                              <a:dgm id="{DE96C878-160A-4C19-A122-326BE1910714}"/>
                                            </p:graphicEl>
                                          </p:spTgt>
                                        </p:tgtEl>
                                        <p:attrNameLst>
                                          <p:attrName>style.visibility</p:attrName>
                                        </p:attrNameLst>
                                      </p:cBhvr>
                                      <p:to>
                                        <p:strVal val="visible"/>
                                      </p:to>
                                    </p:set>
                                    <p:animEffect transition="in" filter="randombar(horizontal)">
                                      <p:cBhvr>
                                        <p:cTn id="26" dur="500"/>
                                        <p:tgtEl>
                                          <p:spTgt spid="5">
                                            <p:graphicEl>
                                              <a:dgm id="{DE96C878-160A-4C19-A122-326BE19107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4C7F-3E55-B0F0-010C-E6B373F16DDD}"/>
              </a:ext>
            </a:extLst>
          </p:cNvPr>
          <p:cNvSpPr>
            <a:spLocks noGrp="1"/>
          </p:cNvSpPr>
          <p:nvPr>
            <p:ph type="title"/>
          </p:nvPr>
        </p:nvSpPr>
        <p:spPr/>
        <p:txBody>
          <a:bodyPr/>
          <a:lstStyle/>
          <a:p>
            <a:r>
              <a:rPr lang="en-US" dirty="0"/>
              <a:t>4 types of access control</a:t>
            </a:r>
          </a:p>
        </p:txBody>
      </p:sp>
      <p:sp>
        <p:nvSpPr>
          <p:cNvPr id="3" name="Content Placeholder 2">
            <a:extLst>
              <a:ext uri="{FF2B5EF4-FFF2-40B4-BE49-F238E27FC236}">
                <a16:creationId xmlns:a16="http://schemas.microsoft.com/office/drawing/2014/main" id="{E73166FE-2685-4935-A2B0-67A1432F9A7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000000"/>
                </a:solidFill>
                <a:effectLst/>
                <a:latin typeface="Public Sans"/>
              </a:rPr>
              <a:t>Discretionary access control (DAC):  </a:t>
            </a:r>
            <a:r>
              <a:rPr lang="en-US" b="0" i="0" dirty="0">
                <a:solidFill>
                  <a:srgbClr val="000000"/>
                </a:solidFill>
                <a:effectLst/>
                <a:latin typeface="Public Sans"/>
              </a:rPr>
              <a:t>In this method, the owner or administrator of the protected system, data, or resource sets the policies for who is allowed access.</a:t>
            </a:r>
          </a:p>
          <a:p>
            <a:pPr algn="l">
              <a:buFont typeface="+mj-lt"/>
              <a:buAutoNum type="arabicPeriod"/>
            </a:pPr>
            <a:r>
              <a:rPr lang="en-US" b="1" i="0" dirty="0">
                <a:solidFill>
                  <a:srgbClr val="000000"/>
                </a:solidFill>
                <a:effectLst/>
                <a:latin typeface="Public Sans"/>
              </a:rPr>
              <a:t>Mandatory access control (MAC): </a:t>
            </a:r>
            <a:r>
              <a:rPr lang="en-US" b="0" i="0" dirty="0">
                <a:solidFill>
                  <a:srgbClr val="000000"/>
                </a:solidFill>
                <a:effectLst/>
                <a:latin typeface="Public Sans"/>
              </a:rPr>
              <a:t>In this nondiscretionary model, people are granted access based on an information clearance. A central authority regulates access rights based on different security levels. This model is common in government and military environments.</a:t>
            </a:r>
            <a:r>
              <a:rPr lang="en-US" b="1" i="0" dirty="0">
                <a:solidFill>
                  <a:srgbClr val="000000"/>
                </a:solidFill>
                <a:effectLst/>
                <a:latin typeface="Public Sans"/>
              </a:rPr>
              <a:t> (ignoring)</a:t>
            </a:r>
            <a:endParaRPr lang="en-US" b="0" i="0" dirty="0">
              <a:solidFill>
                <a:srgbClr val="000000"/>
              </a:solidFill>
              <a:effectLst/>
              <a:latin typeface="Public Sans"/>
            </a:endParaRPr>
          </a:p>
          <a:p>
            <a:pPr algn="l">
              <a:buFont typeface="+mj-lt"/>
              <a:buAutoNum type="arabicPeriod"/>
            </a:pPr>
            <a:r>
              <a:rPr lang="en-US" b="1" i="0" dirty="0">
                <a:solidFill>
                  <a:srgbClr val="000000"/>
                </a:solidFill>
                <a:effectLst/>
                <a:latin typeface="Public Sans"/>
              </a:rPr>
              <a:t>Role-based access control (RBAC): </a:t>
            </a:r>
            <a:r>
              <a:rPr lang="en-US" b="0" i="0" dirty="0">
                <a:solidFill>
                  <a:srgbClr val="000000"/>
                </a:solidFill>
                <a:effectLst/>
                <a:latin typeface="Public Sans"/>
              </a:rPr>
              <a:t>RBAC grants access based on defined business functions rather than the individual user’s identity. The goal is to provide users with access only to data that’s been deemed necessary for their roles within the organization. This widely used method is based on a complex combination of role assignments, authorizations, and permissions. </a:t>
            </a:r>
            <a:r>
              <a:rPr lang="en-US" b="1" i="0" dirty="0">
                <a:solidFill>
                  <a:srgbClr val="000000"/>
                </a:solidFill>
                <a:effectLst/>
                <a:latin typeface="Public Sans"/>
              </a:rPr>
              <a:t>(newest)</a:t>
            </a:r>
          </a:p>
          <a:p>
            <a:pPr algn="l">
              <a:buFont typeface="+mj-lt"/>
              <a:buAutoNum type="arabicPeriod"/>
            </a:pPr>
            <a:r>
              <a:rPr lang="en-US" b="1" i="0" dirty="0">
                <a:solidFill>
                  <a:srgbClr val="000000"/>
                </a:solidFill>
                <a:effectLst/>
                <a:latin typeface="Public Sans"/>
              </a:rPr>
              <a:t>Attribute-based access control (ABAC):</a:t>
            </a:r>
            <a:r>
              <a:rPr lang="en-US" b="0" i="0" dirty="0">
                <a:solidFill>
                  <a:srgbClr val="000000"/>
                </a:solidFill>
                <a:effectLst/>
                <a:latin typeface="Public Sans"/>
              </a:rPr>
              <a:t> In this dynamic method, access is based on a set of attributes and environmental conditions, such as time of day and location, assigned to both users and resources.</a:t>
            </a:r>
          </a:p>
        </p:txBody>
      </p:sp>
    </p:spTree>
    <p:extLst>
      <p:ext uri="{BB962C8B-B14F-4D97-AF65-F5344CB8AC3E}">
        <p14:creationId xmlns:p14="http://schemas.microsoft.com/office/powerpoint/2010/main" val="41606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6264-A23F-5C0A-4E3A-01B0DDCE019E}"/>
              </a:ext>
            </a:extLst>
          </p:cNvPr>
          <p:cNvSpPr>
            <a:spLocks noGrp="1"/>
          </p:cNvSpPr>
          <p:nvPr>
            <p:ph type="title"/>
          </p:nvPr>
        </p:nvSpPr>
        <p:spPr/>
        <p:txBody>
          <a:bodyPr/>
          <a:lstStyle/>
          <a:p>
            <a:r>
              <a:rPr lang="en-US" dirty="0"/>
              <a:t>DAC vs. RBAC </a:t>
            </a:r>
          </a:p>
        </p:txBody>
      </p:sp>
      <p:sp>
        <p:nvSpPr>
          <p:cNvPr id="3" name="Content Placeholder 2">
            <a:extLst>
              <a:ext uri="{FF2B5EF4-FFF2-40B4-BE49-F238E27FC236}">
                <a16:creationId xmlns:a16="http://schemas.microsoft.com/office/drawing/2014/main" id="{6A40C55C-CC77-DDDA-D840-E5DD684BD7C2}"/>
              </a:ext>
            </a:extLst>
          </p:cNvPr>
          <p:cNvSpPr>
            <a:spLocks noGrp="1"/>
          </p:cNvSpPr>
          <p:nvPr>
            <p:ph sz="half" idx="1"/>
          </p:nvPr>
        </p:nvSpPr>
        <p:spPr/>
        <p:txBody>
          <a:bodyPr/>
          <a:lstStyle/>
          <a:p>
            <a:r>
              <a:rPr lang="en-US" dirty="0"/>
              <a:t>One of the oldest</a:t>
            </a:r>
          </a:p>
          <a:p>
            <a:r>
              <a:rPr lang="en-US" dirty="0"/>
              <a:t>DAC is used with Linux we call it File Permissions</a:t>
            </a:r>
          </a:p>
          <a:p>
            <a:pPr lvl="1"/>
            <a:r>
              <a:rPr lang="en-US" dirty="0" err="1"/>
              <a:t>drwxr</a:t>
            </a:r>
            <a:r>
              <a:rPr lang="en-US" dirty="0"/>
              <a:t>-</a:t>
            </a:r>
            <a:r>
              <a:rPr lang="en-US" dirty="0" err="1"/>
              <a:t>xs</a:t>
            </a:r>
            <a:r>
              <a:rPr lang="en-US" dirty="0"/>
              <a:t>-x (</a:t>
            </a:r>
            <a:r>
              <a:rPr lang="en-US" dirty="0" err="1"/>
              <a:t>chmod</a:t>
            </a:r>
            <a:r>
              <a:rPr lang="en-US" dirty="0"/>
              <a:t> 0765)</a:t>
            </a:r>
          </a:p>
          <a:p>
            <a:pPr lvl="1"/>
            <a:r>
              <a:rPr lang="en-US" dirty="0"/>
              <a:t>Set as type, owner, group, others</a:t>
            </a:r>
          </a:p>
          <a:p>
            <a:r>
              <a:rPr lang="en-US" dirty="0"/>
              <a:t>Also used with GitHub (Git made by the maker of Linux)</a:t>
            </a:r>
          </a:p>
          <a:p>
            <a:r>
              <a:rPr lang="en-US" dirty="0"/>
              <a:t>Whitelisting uses this too</a:t>
            </a:r>
          </a:p>
          <a:p>
            <a:pPr lvl="1"/>
            <a:r>
              <a:rPr lang="en-US" dirty="0"/>
              <a:t>Adblocker</a:t>
            </a:r>
          </a:p>
          <a:p>
            <a:endParaRPr lang="en-US" dirty="0"/>
          </a:p>
        </p:txBody>
      </p:sp>
      <p:sp>
        <p:nvSpPr>
          <p:cNvPr id="4" name="Content Placeholder 3">
            <a:extLst>
              <a:ext uri="{FF2B5EF4-FFF2-40B4-BE49-F238E27FC236}">
                <a16:creationId xmlns:a16="http://schemas.microsoft.com/office/drawing/2014/main" id="{0C869B8B-AADD-5F97-E769-FD5649258696}"/>
              </a:ext>
            </a:extLst>
          </p:cNvPr>
          <p:cNvSpPr>
            <a:spLocks noGrp="1"/>
          </p:cNvSpPr>
          <p:nvPr>
            <p:ph sz="half" idx="2"/>
          </p:nvPr>
        </p:nvSpPr>
        <p:spPr/>
        <p:txBody>
          <a:bodyPr/>
          <a:lstStyle/>
          <a:p>
            <a:r>
              <a:rPr lang="en-US" dirty="0"/>
              <a:t>One of newest</a:t>
            </a:r>
          </a:p>
          <a:p>
            <a:r>
              <a:rPr lang="en-US" dirty="0"/>
              <a:t>Adds the idea of “need to know” to regular DAC</a:t>
            </a:r>
          </a:p>
          <a:p>
            <a:r>
              <a:rPr lang="en-US" dirty="0"/>
              <a:t>Permission is set based on multi-criteria like an approval with job role (P x R)</a:t>
            </a:r>
          </a:p>
          <a:p>
            <a:r>
              <a:rPr lang="en-US" dirty="0"/>
              <a:t>S = Subject (when not a person)</a:t>
            </a:r>
          </a:p>
        </p:txBody>
      </p:sp>
      <p:pic>
        <p:nvPicPr>
          <p:cNvPr id="6" name="Picture 5" descr="A screenshot of a computer&#10;&#10;Description automatically generated with medium confidence">
            <a:extLst>
              <a:ext uri="{FF2B5EF4-FFF2-40B4-BE49-F238E27FC236}">
                <a16:creationId xmlns:a16="http://schemas.microsoft.com/office/drawing/2014/main" id="{AB995201-F20E-DA6B-2FB5-E29F931766BB}"/>
              </a:ext>
            </a:extLst>
          </p:cNvPr>
          <p:cNvPicPr>
            <a:picLocks noChangeAspect="1"/>
          </p:cNvPicPr>
          <p:nvPr/>
        </p:nvPicPr>
        <p:blipFill rotWithShape="1">
          <a:blip r:embed="rId2">
            <a:extLst>
              <a:ext uri="{28A0092B-C50C-407E-A947-70E740481C1C}">
                <a14:useLocalDpi xmlns:a14="http://schemas.microsoft.com/office/drawing/2010/main" val="0"/>
              </a:ext>
            </a:extLst>
          </a:blip>
          <a:srcRect r="4662"/>
          <a:stretch/>
        </p:blipFill>
        <p:spPr>
          <a:xfrm>
            <a:off x="5426440" y="4946754"/>
            <a:ext cx="6561293" cy="1911246"/>
          </a:xfrm>
          <a:prstGeom prst="rect">
            <a:avLst/>
          </a:prstGeom>
        </p:spPr>
      </p:pic>
    </p:spTree>
    <p:extLst>
      <p:ext uri="{BB962C8B-B14F-4D97-AF65-F5344CB8AC3E}">
        <p14:creationId xmlns:p14="http://schemas.microsoft.com/office/powerpoint/2010/main" val="9508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1EE2446-A69B-EC43-A5FD-2CC928EBD5F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Attribute based</a:t>
            </a:r>
          </a:p>
        </p:txBody>
      </p:sp>
      <p:graphicFrame>
        <p:nvGraphicFramePr>
          <p:cNvPr id="5" name="Content Placeholder 2">
            <a:extLst>
              <a:ext uri="{FF2B5EF4-FFF2-40B4-BE49-F238E27FC236}">
                <a16:creationId xmlns:a16="http://schemas.microsoft.com/office/drawing/2014/main" id="{E93363CE-33CD-CB07-9E49-9D9A222082DB}"/>
              </a:ext>
            </a:extLst>
          </p:cNvPr>
          <p:cNvGraphicFramePr>
            <a:graphicFrameLocks noGrp="1"/>
          </p:cNvGraphicFramePr>
          <p:nvPr>
            <p:ph idx="1"/>
            <p:extLst>
              <p:ext uri="{D42A27DB-BD31-4B8C-83A1-F6EECF244321}">
                <p14:modId xmlns:p14="http://schemas.microsoft.com/office/powerpoint/2010/main" val="231240290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5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graphicEl>
                                              <a:dgm id="{6ADF3272-3336-492C-9E2A-321A764DD599}"/>
                                            </p:graphicEl>
                                          </p:spTgt>
                                        </p:tgtEl>
                                        <p:attrNameLst>
                                          <p:attrName>style.visibility</p:attrName>
                                        </p:attrNameLst>
                                      </p:cBhvr>
                                      <p:to>
                                        <p:strVal val="visible"/>
                                      </p:to>
                                    </p:set>
                                    <p:animEffect transition="in" filter="barn(inVertical)">
                                      <p:cBhvr>
                                        <p:cTn id="7" dur="500"/>
                                        <p:tgtEl>
                                          <p:spTgt spid="5">
                                            <p:graphicEl>
                                              <a:dgm id="{6ADF3272-3336-492C-9E2A-321A764DD599}"/>
                                            </p:graphic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graphicEl>
                                              <a:dgm id="{FF5DE811-3240-42CA-9180-D40E480228C1}"/>
                                            </p:graphicEl>
                                          </p:spTgt>
                                        </p:tgtEl>
                                        <p:attrNameLst>
                                          <p:attrName>style.visibility</p:attrName>
                                        </p:attrNameLst>
                                      </p:cBhvr>
                                      <p:to>
                                        <p:strVal val="visible"/>
                                      </p:to>
                                    </p:set>
                                    <p:animEffect transition="in" filter="barn(inVertical)">
                                      <p:cBhvr>
                                        <p:cTn id="10" dur="500"/>
                                        <p:tgtEl>
                                          <p:spTgt spid="5">
                                            <p:graphicEl>
                                              <a:dgm id="{FF5DE811-3240-42CA-9180-D40E480228C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graphicEl>
                                              <a:dgm id="{A34895B6-8200-4328-9677-3C7724168873}"/>
                                            </p:graphicEl>
                                          </p:spTgt>
                                        </p:tgtEl>
                                        <p:attrNameLst>
                                          <p:attrName>style.visibility</p:attrName>
                                        </p:attrNameLst>
                                      </p:cBhvr>
                                      <p:to>
                                        <p:strVal val="visible"/>
                                      </p:to>
                                    </p:set>
                                    <p:animEffect transition="in" filter="barn(inVertical)">
                                      <p:cBhvr>
                                        <p:cTn id="15" dur="500"/>
                                        <p:tgtEl>
                                          <p:spTgt spid="5">
                                            <p:graphicEl>
                                              <a:dgm id="{A34895B6-8200-4328-9677-3C7724168873}"/>
                                            </p:graphic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graphicEl>
                                              <a:dgm id="{644E3E5C-AF58-4FDE-A0B3-BC33B48DF0DE}"/>
                                            </p:graphicEl>
                                          </p:spTgt>
                                        </p:tgtEl>
                                        <p:attrNameLst>
                                          <p:attrName>style.visibility</p:attrName>
                                        </p:attrNameLst>
                                      </p:cBhvr>
                                      <p:to>
                                        <p:strVal val="visible"/>
                                      </p:to>
                                    </p:set>
                                    <p:animEffect transition="in" filter="barn(inVertical)">
                                      <p:cBhvr>
                                        <p:cTn id="18" dur="500"/>
                                        <p:tgtEl>
                                          <p:spTgt spid="5">
                                            <p:graphicEl>
                                              <a:dgm id="{644E3E5C-AF58-4FDE-A0B3-BC33B48DF0D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graphicEl>
                                              <a:dgm id="{DE814FA2-A549-4DE7-9BA9-7AD525274B7C}"/>
                                            </p:graphicEl>
                                          </p:spTgt>
                                        </p:tgtEl>
                                        <p:attrNameLst>
                                          <p:attrName>style.visibility</p:attrName>
                                        </p:attrNameLst>
                                      </p:cBhvr>
                                      <p:to>
                                        <p:strVal val="visible"/>
                                      </p:to>
                                    </p:set>
                                    <p:animEffect transition="in" filter="barn(inVertical)">
                                      <p:cBhvr>
                                        <p:cTn id="23" dur="500"/>
                                        <p:tgtEl>
                                          <p:spTgt spid="5">
                                            <p:graphicEl>
                                              <a:dgm id="{DE814FA2-A549-4DE7-9BA9-7AD525274B7C}"/>
                                            </p:graphic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
                                            <p:graphicEl>
                                              <a:dgm id="{9C7D0D35-3A18-4F68-86BE-5BCF7B663A35}"/>
                                            </p:graphicEl>
                                          </p:spTgt>
                                        </p:tgtEl>
                                        <p:attrNameLst>
                                          <p:attrName>style.visibility</p:attrName>
                                        </p:attrNameLst>
                                      </p:cBhvr>
                                      <p:to>
                                        <p:strVal val="visible"/>
                                      </p:to>
                                    </p:set>
                                    <p:animEffect transition="in" filter="barn(inVertical)">
                                      <p:cBhvr>
                                        <p:cTn id="26" dur="500"/>
                                        <p:tgtEl>
                                          <p:spTgt spid="5">
                                            <p:graphicEl>
                                              <a:dgm id="{9C7D0D35-3A18-4F68-86BE-5BCF7B663A35}"/>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
                                            <p:graphicEl>
                                              <a:dgm id="{0F9B839B-22AB-4901-A5B7-C353A912EFE1}"/>
                                            </p:graphicEl>
                                          </p:spTgt>
                                        </p:tgtEl>
                                        <p:attrNameLst>
                                          <p:attrName>style.visibility</p:attrName>
                                        </p:attrNameLst>
                                      </p:cBhvr>
                                      <p:to>
                                        <p:strVal val="visible"/>
                                      </p:to>
                                    </p:set>
                                    <p:animEffect transition="in" filter="barn(inVertical)">
                                      <p:cBhvr>
                                        <p:cTn id="31" dur="500"/>
                                        <p:tgtEl>
                                          <p:spTgt spid="5">
                                            <p:graphicEl>
                                              <a:dgm id="{0F9B839B-22AB-4901-A5B7-C353A912EFE1}"/>
                                            </p:graphic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graphicEl>
                                              <a:dgm id="{D0593839-5C46-44DF-B247-9853E02A625D}"/>
                                            </p:graphicEl>
                                          </p:spTgt>
                                        </p:tgtEl>
                                        <p:attrNameLst>
                                          <p:attrName>style.visibility</p:attrName>
                                        </p:attrNameLst>
                                      </p:cBhvr>
                                      <p:to>
                                        <p:strVal val="visible"/>
                                      </p:to>
                                    </p:set>
                                    <p:animEffect transition="in" filter="barn(inVertical)">
                                      <p:cBhvr>
                                        <p:cTn id="34" dur="500"/>
                                        <p:tgtEl>
                                          <p:spTgt spid="5">
                                            <p:graphicEl>
                                              <a:dgm id="{D0593839-5C46-44DF-B247-9853E02A625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graphicEl>
                                              <a:dgm id="{89434D22-1603-4D39-BD3B-80DE1CD26B20}"/>
                                            </p:graphicEl>
                                          </p:spTgt>
                                        </p:tgtEl>
                                        <p:attrNameLst>
                                          <p:attrName>style.visibility</p:attrName>
                                        </p:attrNameLst>
                                      </p:cBhvr>
                                      <p:to>
                                        <p:strVal val="visible"/>
                                      </p:to>
                                    </p:set>
                                    <p:animEffect transition="in" filter="barn(inVertical)">
                                      <p:cBhvr>
                                        <p:cTn id="39" dur="500"/>
                                        <p:tgtEl>
                                          <p:spTgt spid="5">
                                            <p:graphicEl>
                                              <a:dgm id="{89434D22-1603-4D39-BD3B-80DE1CD26B20}"/>
                                            </p:graphic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
                                            <p:graphicEl>
                                              <a:dgm id="{66261C5E-1DCD-4D96-B130-F693853B41D7}"/>
                                            </p:graphicEl>
                                          </p:spTgt>
                                        </p:tgtEl>
                                        <p:attrNameLst>
                                          <p:attrName>style.visibility</p:attrName>
                                        </p:attrNameLst>
                                      </p:cBhvr>
                                      <p:to>
                                        <p:strVal val="visible"/>
                                      </p:to>
                                    </p:set>
                                    <p:animEffect transition="in" filter="barn(inVertical)">
                                      <p:cBhvr>
                                        <p:cTn id="42" dur="500"/>
                                        <p:tgtEl>
                                          <p:spTgt spid="5">
                                            <p:graphicEl>
                                              <a:dgm id="{66261C5E-1DCD-4D96-B130-F693853B41D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912</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Public Sans</vt:lpstr>
      <vt:lpstr>Office Theme</vt:lpstr>
      <vt:lpstr>Connecting SDL &amp; SDLC and Access Control Introduction</vt:lpstr>
      <vt:lpstr>Topics</vt:lpstr>
      <vt:lpstr>On board, let’s review our pseudo code</vt:lpstr>
      <vt:lpstr>So what did we learn?</vt:lpstr>
      <vt:lpstr>3 As</vt:lpstr>
      <vt:lpstr>Access Control = how we verify me</vt:lpstr>
      <vt:lpstr>4 types of access control</vt:lpstr>
      <vt:lpstr>DAC vs. RBAC </vt:lpstr>
      <vt:lpstr>Attribute based</vt:lpstr>
      <vt:lpstr>Zero-Trust Security Access/Clearance</vt:lpstr>
      <vt:lpstr>This works with the layers of Defense in Depth</vt:lpstr>
      <vt:lpstr>Importance</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SDL &amp; SDLC and Access Control Introduction</dc:title>
  <dc:creator>Josiah G</dc:creator>
  <cp:lastModifiedBy>Josiah G</cp:lastModifiedBy>
  <cp:revision>1</cp:revision>
  <dcterms:created xsi:type="dcterms:W3CDTF">2023-01-31T03:00:03Z</dcterms:created>
  <dcterms:modified xsi:type="dcterms:W3CDTF">2023-01-31T04:45:32Z</dcterms:modified>
</cp:coreProperties>
</file>