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63" r:id="rId5"/>
    <p:sldId id="261" r:id="rId6"/>
    <p:sldId id="289" r:id="rId7"/>
    <p:sldId id="293" r:id="rId8"/>
    <p:sldId id="290" r:id="rId9"/>
    <p:sldId id="294" r:id="rId10"/>
    <p:sldId id="277" r:id="rId11"/>
    <p:sldId id="276" r:id="rId12"/>
    <p:sldId id="274" r:id="rId13"/>
    <p:sldId id="297" r:id="rId14"/>
    <p:sldId id="296" r:id="rId15"/>
    <p:sldId id="295" r:id="rId16"/>
    <p:sldId id="298" r:id="rId17"/>
    <p:sldId id="278" r:id="rId18"/>
    <p:sldId id="279" r:id="rId19"/>
    <p:sldId id="275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0A64B-F0EC-4D73-BA4B-E9D1B877476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31A176-41BD-439E-8864-6774361AA350}">
      <dgm:prSet/>
      <dgm:spPr/>
      <dgm:t>
        <a:bodyPr/>
        <a:lstStyle/>
        <a:p>
          <a:r>
            <a:rPr lang="en-US"/>
            <a:t>Rise of IoT and change in Security</a:t>
          </a:r>
        </a:p>
      </dgm:t>
    </dgm:pt>
    <dgm:pt modelId="{96D162F8-016F-4431-878A-31A4412FF903}" type="parTrans" cxnId="{B3964C2A-5E95-4548-A2E3-661C7329E570}">
      <dgm:prSet/>
      <dgm:spPr/>
      <dgm:t>
        <a:bodyPr/>
        <a:lstStyle/>
        <a:p>
          <a:endParaRPr lang="en-US"/>
        </a:p>
      </dgm:t>
    </dgm:pt>
    <dgm:pt modelId="{2A0D9B06-5847-4615-98D7-B1A49277BE6B}" type="sibTrans" cxnId="{B3964C2A-5E95-4548-A2E3-661C7329E570}">
      <dgm:prSet/>
      <dgm:spPr/>
      <dgm:t>
        <a:bodyPr/>
        <a:lstStyle/>
        <a:p>
          <a:endParaRPr lang="en-US"/>
        </a:p>
      </dgm:t>
    </dgm:pt>
    <dgm:pt modelId="{66DE5094-4833-4AD4-B5B5-573A257176AB}">
      <dgm:prSet/>
      <dgm:spPr/>
      <dgm:t>
        <a:bodyPr/>
        <a:lstStyle/>
        <a:p>
          <a:r>
            <a:rPr lang="en-US"/>
            <a:t>Bots vs. BotNets</a:t>
          </a:r>
        </a:p>
      </dgm:t>
    </dgm:pt>
    <dgm:pt modelId="{111F7F24-DAD1-4B43-8703-2DC62DC255D0}" type="parTrans" cxnId="{470C9AD7-C397-4876-A4B5-C9E1664E7EA9}">
      <dgm:prSet/>
      <dgm:spPr/>
      <dgm:t>
        <a:bodyPr/>
        <a:lstStyle/>
        <a:p>
          <a:endParaRPr lang="en-US"/>
        </a:p>
      </dgm:t>
    </dgm:pt>
    <dgm:pt modelId="{A0418DE5-A8BF-4F97-A288-E817EA15099F}" type="sibTrans" cxnId="{470C9AD7-C397-4876-A4B5-C9E1664E7EA9}">
      <dgm:prSet/>
      <dgm:spPr/>
      <dgm:t>
        <a:bodyPr/>
        <a:lstStyle/>
        <a:p>
          <a:endParaRPr lang="en-US"/>
        </a:p>
      </dgm:t>
    </dgm:pt>
    <dgm:pt modelId="{F6D7934F-F12B-422A-84B9-54C849BAFDF8}">
      <dgm:prSet/>
      <dgm:spPr/>
      <dgm:t>
        <a:bodyPr/>
        <a:lstStyle/>
        <a:p>
          <a:r>
            <a:rPr lang="en-US"/>
            <a:t>And Zombies</a:t>
          </a:r>
        </a:p>
      </dgm:t>
    </dgm:pt>
    <dgm:pt modelId="{D9078E20-92AC-4DDE-B6C1-F00B2BAE91E0}" type="parTrans" cxnId="{09F7619F-332E-4EDA-AD3F-F9F96B6394EF}">
      <dgm:prSet/>
      <dgm:spPr/>
      <dgm:t>
        <a:bodyPr/>
        <a:lstStyle/>
        <a:p>
          <a:endParaRPr lang="en-US"/>
        </a:p>
      </dgm:t>
    </dgm:pt>
    <dgm:pt modelId="{24AFD072-D89B-434D-8E4A-173C866E6FBA}" type="sibTrans" cxnId="{09F7619F-332E-4EDA-AD3F-F9F96B6394EF}">
      <dgm:prSet/>
      <dgm:spPr/>
      <dgm:t>
        <a:bodyPr/>
        <a:lstStyle/>
        <a:p>
          <a:endParaRPr lang="en-US"/>
        </a:p>
      </dgm:t>
    </dgm:pt>
    <dgm:pt modelId="{E48D5BD5-6F38-4B28-A909-62EABF32BD12}">
      <dgm:prSet/>
      <dgm:spPr/>
      <dgm:t>
        <a:bodyPr/>
        <a:lstStyle/>
        <a:p>
          <a:r>
            <a:rPr lang="en-US"/>
            <a:t>How BotNets get installed:</a:t>
          </a:r>
        </a:p>
      </dgm:t>
    </dgm:pt>
    <dgm:pt modelId="{2E2BFABA-8DC6-49BB-9ED7-DAE2FE81C409}" type="parTrans" cxnId="{55BF4310-EE08-4EEF-96C4-E062222C37F1}">
      <dgm:prSet/>
      <dgm:spPr/>
      <dgm:t>
        <a:bodyPr/>
        <a:lstStyle/>
        <a:p>
          <a:endParaRPr lang="en-US"/>
        </a:p>
      </dgm:t>
    </dgm:pt>
    <dgm:pt modelId="{6F232D36-63CC-4F4F-B8E2-7DDF7FAAEF26}" type="sibTrans" cxnId="{55BF4310-EE08-4EEF-96C4-E062222C37F1}">
      <dgm:prSet/>
      <dgm:spPr/>
      <dgm:t>
        <a:bodyPr/>
        <a:lstStyle/>
        <a:p>
          <a:endParaRPr lang="en-US"/>
        </a:p>
      </dgm:t>
    </dgm:pt>
    <dgm:pt modelId="{716E66DB-9B31-44D7-B6E5-D52DC9B56CC5}">
      <dgm:prSet/>
      <dgm:spPr/>
      <dgm:t>
        <a:bodyPr/>
        <a:lstStyle/>
        <a:p>
          <a:r>
            <a:rPr lang="en-US"/>
            <a:t>Rootkits and malware yes but “how?!”</a:t>
          </a:r>
        </a:p>
      </dgm:t>
    </dgm:pt>
    <dgm:pt modelId="{D1126467-60A3-451F-8D6B-8E535559C87E}" type="parTrans" cxnId="{A5D0E4BD-844D-4D23-B081-1EC84CBC8664}">
      <dgm:prSet/>
      <dgm:spPr/>
      <dgm:t>
        <a:bodyPr/>
        <a:lstStyle/>
        <a:p>
          <a:endParaRPr lang="en-US"/>
        </a:p>
      </dgm:t>
    </dgm:pt>
    <dgm:pt modelId="{63BA86EB-8EFC-4224-B19B-D4616FAB3457}" type="sibTrans" cxnId="{A5D0E4BD-844D-4D23-B081-1EC84CBC8664}">
      <dgm:prSet/>
      <dgm:spPr/>
      <dgm:t>
        <a:bodyPr/>
        <a:lstStyle/>
        <a:p>
          <a:endParaRPr lang="en-US"/>
        </a:p>
      </dgm:t>
    </dgm:pt>
    <dgm:pt modelId="{ACEAE856-F33C-4EFE-92A7-FF5C735AB1AE}" type="pres">
      <dgm:prSet presAssocID="{BD90A64B-F0EC-4D73-BA4B-E9D1B877476D}" presName="linear" presStyleCnt="0">
        <dgm:presLayoutVars>
          <dgm:dir/>
          <dgm:animLvl val="lvl"/>
          <dgm:resizeHandles val="exact"/>
        </dgm:presLayoutVars>
      </dgm:prSet>
      <dgm:spPr/>
    </dgm:pt>
    <dgm:pt modelId="{624F5FAD-E093-4FE8-9D31-C89E881EC2ED}" type="pres">
      <dgm:prSet presAssocID="{3D31A176-41BD-439E-8864-6774361AA350}" presName="parentLin" presStyleCnt="0"/>
      <dgm:spPr/>
    </dgm:pt>
    <dgm:pt modelId="{F57AD2B9-22B6-43C9-95C6-EAD40E6CC772}" type="pres">
      <dgm:prSet presAssocID="{3D31A176-41BD-439E-8864-6774361AA350}" presName="parentLeftMargin" presStyleLbl="node1" presStyleIdx="0" presStyleCnt="3"/>
      <dgm:spPr/>
    </dgm:pt>
    <dgm:pt modelId="{F3AFC42A-0AE8-4E99-BEA6-60DE2D23070C}" type="pres">
      <dgm:prSet presAssocID="{3D31A176-41BD-439E-8864-6774361AA3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DABA38-9846-40A5-B07F-E871886B35DD}" type="pres">
      <dgm:prSet presAssocID="{3D31A176-41BD-439E-8864-6774361AA350}" presName="negativeSpace" presStyleCnt="0"/>
      <dgm:spPr/>
    </dgm:pt>
    <dgm:pt modelId="{7D2672C5-C623-4714-9C1C-977885030CF1}" type="pres">
      <dgm:prSet presAssocID="{3D31A176-41BD-439E-8864-6774361AA350}" presName="childText" presStyleLbl="conFgAcc1" presStyleIdx="0" presStyleCnt="3">
        <dgm:presLayoutVars>
          <dgm:bulletEnabled val="1"/>
        </dgm:presLayoutVars>
      </dgm:prSet>
      <dgm:spPr/>
    </dgm:pt>
    <dgm:pt modelId="{EDA89BB8-D066-461E-9B9E-CD3098DD6BE5}" type="pres">
      <dgm:prSet presAssocID="{2A0D9B06-5847-4615-98D7-B1A49277BE6B}" presName="spaceBetweenRectangles" presStyleCnt="0"/>
      <dgm:spPr/>
    </dgm:pt>
    <dgm:pt modelId="{8C483BAB-0910-44F8-B20A-40F69298E6C4}" type="pres">
      <dgm:prSet presAssocID="{66DE5094-4833-4AD4-B5B5-573A257176AB}" presName="parentLin" presStyleCnt="0"/>
      <dgm:spPr/>
    </dgm:pt>
    <dgm:pt modelId="{5D006CC9-8661-406F-8DB4-E989D86CEBC7}" type="pres">
      <dgm:prSet presAssocID="{66DE5094-4833-4AD4-B5B5-573A257176AB}" presName="parentLeftMargin" presStyleLbl="node1" presStyleIdx="0" presStyleCnt="3"/>
      <dgm:spPr/>
    </dgm:pt>
    <dgm:pt modelId="{14506C87-8A0B-46FA-93BE-C5D835DC5BC1}" type="pres">
      <dgm:prSet presAssocID="{66DE5094-4833-4AD4-B5B5-573A257176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22C2B0-02EB-4921-83B5-DB6C2C9FF9C1}" type="pres">
      <dgm:prSet presAssocID="{66DE5094-4833-4AD4-B5B5-573A257176AB}" presName="negativeSpace" presStyleCnt="0"/>
      <dgm:spPr/>
    </dgm:pt>
    <dgm:pt modelId="{6F0424D7-039E-4F6E-8AFE-8083981937BC}" type="pres">
      <dgm:prSet presAssocID="{66DE5094-4833-4AD4-B5B5-573A257176AB}" presName="childText" presStyleLbl="conFgAcc1" presStyleIdx="1" presStyleCnt="3">
        <dgm:presLayoutVars>
          <dgm:bulletEnabled val="1"/>
        </dgm:presLayoutVars>
      </dgm:prSet>
      <dgm:spPr/>
    </dgm:pt>
    <dgm:pt modelId="{FF2F70D0-D385-456C-BA04-08A86FCE3DD4}" type="pres">
      <dgm:prSet presAssocID="{A0418DE5-A8BF-4F97-A288-E817EA15099F}" presName="spaceBetweenRectangles" presStyleCnt="0"/>
      <dgm:spPr/>
    </dgm:pt>
    <dgm:pt modelId="{76A75FB7-AEBB-46B6-A32D-204FBB932CCF}" type="pres">
      <dgm:prSet presAssocID="{E48D5BD5-6F38-4B28-A909-62EABF32BD12}" presName="parentLin" presStyleCnt="0"/>
      <dgm:spPr/>
    </dgm:pt>
    <dgm:pt modelId="{11309372-0F93-4606-AAC4-A610F0BB7240}" type="pres">
      <dgm:prSet presAssocID="{E48D5BD5-6F38-4B28-A909-62EABF32BD12}" presName="parentLeftMargin" presStyleLbl="node1" presStyleIdx="1" presStyleCnt="3"/>
      <dgm:spPr/>
    </dgm:pt>
    <dgm:pt modelId="{584961AE-DEB4-418B-957E-EAC6760300EE}" type="pres">
      <dgm:prSet presAssocID="{E48D5BD5-6F38-4B28-A909-62EABF32BD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B3593-FB6C-4B5E-92A5-03CEEB63D98A}" type="pres">
      <dgm:prSet presAssocID="{E48D5BD5-6F38-4B28-A909-62EABF32BD12}" presName="negativeSpace" presStyleCnt="0"/>
      <dgm:spPr/>
    </dgm:pt>
    <dgm:pt modelId="{C06F0380-0AFA-4B8A-ACB7-6C7123CA04FE}" type="pres">
      <dgm:prSet presAssocID="{E48D5BD5-6F38-4B28-A909-62EABF32BD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BF4310-EE08-4EEF-96C4-E062222C37F1}" srcId="{BD90A64B-F0EC-4D73-BA4B-E9D1B877476D}" destId="{E48D5BD5-6F38-4B28-A909-62EABF32BD12}" srcOrd="2" destOrd="0" parTransId="{2E2BFABA-8DC6-49BB-9ED7-DAE2FE81C409}" sibTransId="{6F232D36-63CC-4F4F-B8E2-7DDF7FAAEF26}"/>
    <dgm:cxn modelId="{32589915-A628-401E-80B9-60D2DEBB51FA}" type="presOf" srcId="{F6D7934F-F12B-422A-84B9-54C849BAFDF8}" destId="{6F0424D7-039E-4F6E-8AFE-8083981937BC}" srcOrd="0" destOrd="0" presId="urn:microsoft.com/office/officeart/2005/8/layout/list1"/>
    <dgm:cxn modelId="{94F6C519-E1C4-4D47-9E88-884BB5B97941}" type="presOf" srcId="{716E66DB-9B31-44D7-B6E5-D52DC9B56CC5}" destId="{C06F0380-0AFA-4B8A-ACB7-6C7123CA04FE}" srcOrd="0" destOrd="0" presId="urn:microsoft.com/office/officeart/2005/8/layout/list1"/>
    <dgm:cxn modelId="{B3964C2A-5E95-4548-A2E3-661C7329E570}" srcId="{BD90A64B-F0EC-4D73-BA4B-E9D1B877476D}" destId="{3D31A176-41BD-439E-8864-6774361AA350}" srcOrd="0" destOrd="0" parTransId="{96D162F8-016F-4431-878A-31A4412FF903}" sibTransId="{2A0D9B06-5847-4615-98D7-B1A49277BE6B}"/>
    <dgm:cxn modelId="{B3073839-E729-4554-9AFC-CB970D04FA46}" type="presOf" srcId="{66DE5094-4833-4AD4-B5B5-573A257176AB}" destId="{5D006CC9-8661-406F-8DB4-E989D86CEBC7}" srcOrd="0" destOrd="0" presId="urn:microsoft.com/office/officeart/2005/8/layout/list1"/>
    <dgm:cxn modelId="{6A5E9659-B2FE-4F34-A38F-0B7A2765A91D}" type="presOf" srcId="{E48D5BD5-6F38-4B28-A909-62EABF32BD12}" destId="{584961AE-DEB4-418B-957E-EAC6760300EE}" srcOrd="1" destOrd="0" presId="urn:microsoft.com/office/officeart/2005/8/layout/list1"/>
    <dgm:cxn modelId="{99B2C381-3BFF-400A-B42F-3896EB8A7981}" type="presOf" srcId="{3D31A176-41BD-439E-8864-6774361AA350}" destId="{F57AD2B9-22B6-43C9-95C6-EAD40E6CC772}" srcOrd="0" destOrd="0" presId="urn:microsoft.com/office/officeart/2005/8/layout/list1"/>
    <dgm:cxn modelId="{810DB695-DBF7-4B4C-B147-89BDDC2554E6}" type="presOf" srcId="{E48D5BD5-6F38-4B28-A909-62EABF32BD12}" destId="{11309372-0F93-4606-AAC4-A610F0BB7240}" srcOrd="0" destOrd="0" presId="urn:microsoft.com/office/officeart/2005/8/layout/list1"/>
    <dgm:cxn modelId="{09F7619F-332E-4EDA-AD3F-F9F96B6394EF}" srcId="{66DE5094-4833-4AD4-B5B5-573A257176AB}" destId="{F6D7934F-F12B-422A-84B9-54C849BAFDF8}" srcOrd="0" destOrd="0" parTransId="{D9078E20-92AC-4DDE-B6C1-F00B2BAE91E0}" sibTransId="{24AFD072-D89B-434D-8E4A-173C866E6FBA}"/>
    <dgm:cxn modelId="{A5D0E4BD-844D-4D23-B081-1EC84CBC8664}" srcId="{E48D5BD5-6F38-4B28-A909-62EABF32BD12}" destId="{716E66DB-9B31-44D7-B6E5-D52DC9B56CC5}" srcOrd="0" destOrd="0" parTransId="{D1126467-60A3-451F-8D6B-8E535559C87E}" sibTransId="{63BA86EB-8EFC-4224-B19B-D4616FAB3457}"/>
    <dgm:cxn modelId="{59E29CC3-ACD9-4630-AC93-A394AD912236}" type="presOf" srcId="{66DE5094-4833-4AD4-B5B5-573A257176AB}" destId="{14506C87-8A0B-46FA-93BE-C5D835DC5BC1}" srcOrd="1" destOrd="0" presId="urn:microsoft.com/office/officeart/2005/8/layout/list1"/>
    <dgm:cxn modelId="{470C9AD7-C397-4876-A4B5-C9E1664E7EA9}" srcId="{BD90A64B-F0EC-4D73-BA4B-E9D1B877476D}" destId="{66DE5094-4833-4AD4-B5B5-573A257176AB}" srcOrd="1" destOrd="0" parTransId="{111F7F24-DAD1-4B43-8703-2DC62DC255D0}" sibTransId="{A0418DE5-A8BF-4F97-A288-E817EA15099F}"/>
    <dgm:cxn modelId="{2933FEEC-8D71-4B3C-8A55-EB2BFE55414C}" type="presOf" srcId="{BD90A64B-F0EC-4D73-BA4B-E9D1B877476D}" destId="{ACEAE856-F33C-4EFE-92A7-FF5C735AB1AE}" srcOrd="0" destOrd="0" presId="urn:microsoft.com/office/officeart/2005/8/layout/list1"/>
    <dgm:cxn modelId="{AD5E0FFD-E6B9-48C1-967A-F41510C1C42F}" type="presOf" srcId="{3D31A176-41BD-439E-8864-6774361AA350}" destId="{F3AFC42A-0AE8-4E99-BEA6-60DE2D23070C}" srcOrd="1" destOrd="0" presId="urn:microsoft.com/office/officeart/2005/8/layout/list1"/>
    <dgm:cxn modelId="{22297DF2-70B8-4D15-BF58-3AE6FAC216AF}" type="presParOf" srcId="{ACEAE856-F33C-4EFE-92A7-FF5C735AB1AE}" destId="{624F5FAD-E093-4FE8-9D31-C89E881EC2ED}" srcOrd="0" destOrd="0" presId="urn:microsoft.com/office/officeart/2005/8/layout/list1"/>
    <dgm:cxn modelId="{B49A36F3-AE7A-48CE-B1AF-FF0C7D62E222}" type="presParOf" srcId="{624F5FAD-E093-4FE8-9D31-C89E881EC2ED}" destId="{F57AD2B9-22B6-43C9-95C6-EAD40E6CC772}" srcOrd="0" destOrd="0" presId="urn:microsoft.com/office/officeart/2005/8/layout/list1"/>
    <dgm:cxn modelId="{5AF9A5D3-2E89-4A84-BCDD-90E03C34B963}" type="presParOf" srcId="{624F5FAD-E093-4FE8-9D31-C89E881EC2ED}" destId="{F3AFC42A-0AE8-4E99-BEA6-60DE2D23070C}" srcOrd="1" destOrd="0" presId="urn:microsoft.com/office/officeart/2005/8/layout/list1"/>
    <dgm:cxn modelId="{F4C0A32E-1A05-4C68-ACA7-AB88CCD5A164}" type="presParOf" srcId="{ACEAE856-F33C-4EFE-92A7-FF5C735AB1AE}" destId="{1FDABA38-9846-40A5-B07F-E871886B35DD}" srcOrd="1" destOrd="0" presId="urn:microsoft.com/office/officeart/2005/8/layout/list1"/>
    <dgm:cxn modelId="{182BF4EB-00BB-4F1D-839D-D14E433D75AF}" type="presParOf" srcId="{ACEAE856-F33C-4EFE-92A7-FF5C735AB1AE}" destId="{7D2672C5-C623-4714-9C1C-977885030CF1}" srcOrd="2" destOrd="0" presId="urn:microsoft.com/office/officeart/2005/8/layout/list1"/>
    <dgm:cxn modelId="{FE80B0AB-ED86-4119-A452-79775D3B9C17}" type="presParOf" srcId="{ACEAE856-F33C-4EFE-92A7-FF5C735AB1AE}" destId="{EDA89BB8-D066-461E-9B9E-CD3098DD6BE5}" srcOrd="3" destOrd="0" presId="urn:microsoft.com/office/officeart/2005/8/layout/list1"/>
    <dgm:cxn modelId="{2C607B5B-DBB7-40E7-AE38-717C466DB2D3}" type="presParOf" srcId="{ACEAE856-F33C-4EFE-92A7-FF5C735AB1AE}" destId="{8C483BAB-0910-44F8-B20A-40F69298E6C4}" srcOrd="4" destOrd="0" presId="urn:microsoft.com/office/officeart/2005/8/layout/list1"/>
    <dgm:cxn modelId="{61D479CA-6E47-45B3-A707-9393D6B16D0D}" type="presParOf" srcId="{8C483BAB-0910-44F8-B20A-40F69298E6C4}" destId="{5D006CC9-8661-406F-8DB4-E989D86CEBC7}" srcOrd="0" destOrd="0" presId="urn:microsoft.com/office/officeart/2005/8/layout/list1"/>
    <dgm:cxn modelId="{8CF0E009-C588-4727-8FD2-56BF484DF1E0}" type="presParOf" srcId="{8C483BAB-0910-44F8-B20A-40F69298E6C4}" destId="{14506C87-8A0B-46FA-93BE-C5D835DC5BC1}" srcOrd="1" destOrd="0" presId="urn:microsoft.com/office/officeart/2005/8/layout/list1"/>
    <dgm:cxn modelId="{57A2D598-AD35-4268-898B-83B725DC2640}" type="presParOf" srcId="{ACEAE856-F33C-4EFE-92A7-FF5C735AB1AE}" destId="{B722C2B0-02EB-4921-83B5-DB6C2C9FF9C1}" srcOrd="5" destOrd="0" presId="urn:microsoft.com/office/officeart/2005/8/layout/list1"/>
    <dgm:cxn modelId="{A21A5EC7-E6A6-4623-94C0-612191AD6322}" type="presParOf" srcId="{ACEAE856-F33C-4EFE-92A7-FF5C735AB1AE}" destId="{6F0424D7-039E-4F6E-8AFE-8083981937BC}" srcOrd="6" destOrd="0" presId="urn:microsoft.com/office/officeart/2005/8/layout/list1"/>
    <dgm:cxn modelId="{AD3A46E3-9C31-4EB5-9DF8-0BAF8096774A}" type="presParOf" srcId="{ACEAE856-F33C-4EFE-92A7-FF5C735AB1AE}" destId="{FF2F70D0-D385-456C-BA04-08A86FCE3DD4}" srcOrd="7" destOrd="0" presId="urn:microsoft.com/office/officeart/2005/8/layout/list1"/>
    <dgm:cxn modelId="{41DA0C62-78C7-4654-B7D8-CB7B97A3D599}" type="presParOf" srcId="{ACEAE856-F33C-4EFE-92A7-FF5C735AB1AE}" destId="{76A75FB7-AEBB-46B6-A32D-204FBB932CCF}" srcOrd="8" destOrd="0" presId="urn:microsoft.com/office/officeart/2005/8/layout/list1"/>
    <dgm:cxn modelId="{88DFBB6E-1391-45C2-81D2-2DD6A30B557B}" type="presParOf" srcId="{76A75FB7-AEBB-46B6-A32D-204FBB932CCF}" destId="{11309372-0F93-4606-AAC4-A610F0BB7240}" srcOrd="0" destOrd="0" presId="urn:microsoft.com/office/officeart/2005/8/layout/list1"/>
    <dgm:cxn modelId="{69709CE9-7394-4E48-A748-D63B530E04E5}" type="presParOf" srcId="{76A75FB7-AEBB-46B6-A32D-204FBB932CCF}" destId="{584961AE-DEB4-418B-957E-EAC6760300EE}" srcOrd="1" destOrd="0" presId="urn:microsoft.com/office/officeart/2005/8/layout/list1"/>
    <dgm:cxn modelId="{9B8EAE20-A2A6-4B03-A16D-8434F1A68EC0}" type="presParOf" srcId="{ACEAE856-F33C-4EFE-92A7-FF5C735AB1AE}" destId="{C7EB3593-FB6C-4B5E-92A5-03CEEB63D98A}" srcOrd="9" destOrd="0" presId="urn:microsoft.com/office/officeart/2005/8/layout/list1"/>
    <dgm:cxn modelId="{94A569A2-D304-4C86-9801-B0E753C2504D}" type="presParOf" srcId="{ACEAE856-F33C-4EFE-92A7-FF5C735AB1AE}" destId="{C06F0380-0AFA-4B8A-ACB7-6C7123CA04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113EF-8BAD-4A9E-A545-A9FEEF927B87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FDB120-45E2-4414-AD0B-8E951F3A5F21}">
      <dgm:prSet/>
      <dgm:spPr/>
      <dgm:t>
        <a:bodyPr/>
        <a:lstStyle/>
        <a:p>
          <a:r>
            <a:rPr lang="en-US"/>
            <a:t>“Internet of Things” are devices and sensors which use wireless capabilities to communicate with themselves and other systems.</a:t>
          </a:r>
        </a:p>
      </dgm:t>
    </dgm:pt>
    <dgm:pt modelId="{28BC13D5-8859-43DC-AA6C-6B5EEED22B12}" type="parTrans" cxnId="{3150E741-ACFF-4AD9-B1BD-BAB5BAD2D7D5}">
      <dgm:prSet/>
      <dgm:spPr/>
      <dgm:t>
        <a:bodyPr/>
        <a:lstStyle/>
        <a:p>
          <a:endParaRPr lang="en-US"/>
        </a:p>
      </dgm:t>
    </dgm:pt>
    <dgm:pt modelId="{E1779057-D748-4927-946B-581E6DAC773D}" type="sibTrans" cxnId="{3150E741-ACFF-4AD9-B1BD-BAB5BAD2D7D5}">
      <dgm:prSet/>
      <dgm:spPr/>
      <dgm:t>
        <a:bodyPr/>
        <a:lstStyle/>
        <a:p>
          <a:endParaRPr lang="en-US"/>
        </a:p>
      </dgm:t>
    </dgm:pt>
    <dgm:pt modelId="{97A2C7B0-F110-4500-ABB7-558F697C07E3}">
      <dgm:prSet/>
      <dgm:spPr/>
      <dgm:t>
        <a:bodyPr/>
        <a:lstStyle/>
        <a:p>
          <a:r>
            <a:rPr lang="en-US"/>
            <a:t>Google (really, again) StreetView started interest in 2010</a:t>
          </a:r>
        </a:p>
      </dgm:t>
    </dgm:pt>
    <dgm:pt modelId="{540895B5-51CA-42F1-96BF-D4FC7F54C38C}" type="parTrans" cxnId="{83A56543-F638-429C-9508-A6BF8BC2A7F3}">
      <dgm:prSet/>
      <dgm:spPr/>
      <dgm:t>
        <a:bodyPr/>
        <a:lstStyle/>
        <a:p>
          <a:endParaRPr lang="en-US"/>
        </a:p>
      </dgm:t>
    </dgm:pt>
    <dgm:pt modelId="{35E9AADE-1F52-48D5-B18F-67C7433D2051}" type="sibTrans" cxnId="{83A56543-F638-429C-9508-A6BF8BC2A7F3}">
      <dgm:prSet/>
      <dgm:spPr/>
      <dgm:t>
        <a:bodyPr/>
        <a:lstStyle/>
        <a:p>
          <a:endParaRPr lang="en-US"/>
        </a:p>
      </dgm:t>
    </dgm:pt>
    <dgm:pt modelId="{CA00BC8C-292E-4B85-88AD-F164F5815B12}">
      <dgm:prSet/>
      <dgm:spPr/>
      <dgm:t>
        <a:bodyPr/>
        <a:lstStyle/>
        <a:p>
          <a:r>
            <a:rPr lang="en-US"/>
            <a:t>Also pointed to double-edge sword (data storage on people’s devices)</a:t>
          </a:r>
        </a:p>
      </dgm:t>
    </dgm:pt>
    <dgm:pt modelId="{29F6D14A-0B40-4DC6-A549-A88C66E4A67E}" type="parTrans" cxnId="{8999B891-E57C-4C47-8546-4A8433CDC85F}">
      <dgm:prSet/>
      <dgm:spPr/>
      <dgm:t>
        <a:bodyPr/>
        <a:lstStyle/>
        <a:p>
          <a:endParaRPr lang="en-US"/>
        </a:p>
      </dgm:t>
    </dgm:pt>
    <dgm:pt modelId="{5A30BA9D-7B6F-4A56-9191-467E10B760F8}" type="sibTrans" cxnId="{8999B891-E57C-4C47-8546-4A8433CDC85F}">
      <dgm:prSet/>
      <dgm:spPr/>
      <dgm:t>
        <a:bodyPr/>
        <a:lstStyle/>
        <a:p>
          <a:endParaRPr lang="en-US"/>
        </a:p>
      </dgm:t>
    </dgm:pt>
    <dgm:pt modelId="{3A302C08-9CC3-4880-A501-B96885E0A32B}">
      <dgm:prSet/>
      <dgm:spPr/>
      <dgm:t>
        <a:bodyPr/>
        <a:lstStyle/>
        <a:p>
          <a:r>
            <a:rPr lang="en-US"/>
            <a:t>Popularity increased in 2014 with smart technology and has not reached is peak</a:t>
          </a:r>
        </a:p>
      </dgm:t>
    </dgm:pt>
    <dgm:pt modelId="{DD3AC3D2-0899-4E5F-AE8F-1A4088D5DEF8}" type="parTrans" cxnId="{C22BB555-1386-4E12-8324-D8AE5074AEAE}">
      <dgm:prSet/>
      <dgm:spPr/>
      <dgm:t>
        <a:bodyPr/>
        <a:lstStyle/>
        <a:p>
          <a:endParaRPr lang="en-US"/>
        </a:p>
      </dgm:t>
    </dgm:pt>
    <dgm:pt modelId="{4699F983-974F-4CE7-B267-1A71C0FFC44F}" type="sibTrans" cxnId="{C22BB555-1386-4E12-8324-D8AE5074AEAE}">
      <dgm:prSet/>
      <dgm:spPr/>
      <dgm:t>
        <a:bodyPr/>
        <a:lstStyle/>
        <a:p>
          <a:endParaRPr lang="en-US"/>
        </a:p>
      </dgm:t>
    </dgm:pt>
    <dgm:pt modelId="{141F02BF-D634-47E9-96C3-EC51ED285C66}">
      <dgm:prSet/>
      <dgm:spPr/>
      <dgm:t>
        <a:bodyPr/>
        <a:lstStyle/>
        <a:p>
          <a:r>
            <a:rPr lang="en-US" dirty="0"/>
            <a:t>3.6 billion 2015 -&gt; 9-13 billion 2022 -?&gt;25.4 billion 2030</a:t>
          </a:r>
        </a:p>
      </dgm:t>
    </dgm:pt>
    <dgm:pt modelId="{37ED8CB7-5020-4122-95E4-EB377CA4B2CB}" type="parTrans" cxnId="{2EA1D448-2B10-44FC-ADCB-73C7917DE284}">
      <dgm:prSet/>
      <dgm:spPr/>
      <dgm:t>
        <a:bodyPr/>
        <a:lstStyle/>
        <a:p>
          <a:endParaRPr lang="en-US"/>
        </a:p>
      </dgm:t>
    </dgm:pt>
    <dgm:pt modelId="{ADA23F5E-57AC-4FD1-93FC-5523ADB543AC}" type="sibTrans" cxnId="{2EA1D448-2B10-44FC-ADCB-73C7917DE284}">
      <dgm:prSet/>
      <dgm:spPr/>
      <dgm:t>
        <a:bodyPr/>
        <a:lstStyle/>
        <a:p>
          <a:endParaRPr lang="en-US"/>
        </a:p>
      </dgm:t>
    </dgm:pt>
    <dgm:pt modelId="{2595FFC9-0514-4AC7-BE89-F1FE6A701D4D}" type="pres">
      <dgm:prSet presAssocID="{659113EF-8BAD-4A9E-A545-A9FEEF927B87}" presName="Name0" presStyleCnt="0">
        <dgm:presLayoutVars>
          <dgm:dir/>
          <dgm:animLvl val="lvl"/>
          <dgm:resizeHandles val="exact"/>
        </dgm:presLayoutVars>
      </dgm:prSet>
      <dgm:spPr/>
    </dgm:pt>
    <dgm:pt modelId="{6BB3323C-96DF-42EB-8BA4-1D1F9F2E71BC}" type="pres">
      <dgm:prSet presAssocID="{3A302C08-9CC3-4880-A501-B96885E0A32B}" presName="boxAndChildren" presStyleCnt="0"/>
      <dgm:spPr/>
    </dgm:pt>
    <dgm:pt modelId="{128339CB-138E-4BA1-971F-B339AB00055B}" type="pres">
      <dgm:prSet presAssocID="{3A302C08-9CC3-4880-A501-B96885E0A32B}" presName="parentTextBox" presStyleLbl="node1" presStyleIdx="0" presStyleCnt="3"/>
      <dgm:spPr/>
    </dgm:pt>
    <dgm:pt modelId="{AE30A827-6B1D-48A9-92E7-86124A3C9E54}" type="pres">
      <dgm:prSet presAssocID="{3A302C08-9CC3-4880-A501-B96885E0A32B}" presName="entireBox" presStyleLbl="node1" presStyleIdx="0" presStyleCnt="3"/>
      <dgm:spPr/>
    </dgm:pt>
    <dgm:pt modelId="{D0786EC6-7749-47F9-BD8A-DB9BF6C4FC6A}" type="pres">
      <dgm:prSet presAssocID="{3A302C08-9CC3-4880-A501-B96885E0A32B}" presName="descendantBox" presStyleCnt="0"/>
      <dgm:spPr/>
    </dgm:pt>
    <dgm:pt modelId="{574EE25A-579A-4D34-B857-8C73A6606150}" type="pres">
      <dgm:prSet presAssocID="{141F02BF-D634-47E9-96C3-EC51ED285C66}" presName="childTextBox" presStyleLbl="fgAccFollowNode1" presStyleIdx="0" presStyleCnt="2">
        <dgm:presLayoutVars>
          <dgm:bulletEnabled val="1"/>
        </dgm:presLayoutVars>
      </dgm:prSet>
      <dgm:spPr/>
    </dgm:pt>
    <dgm:pt modelId="{71E182D0-DE44-4891-B5D0-6697B5968825}" type="pres">
      <dgm:prSet presAssocID="{35E9AADE-1F52-48D5-B18F-67C7433D2051}" presName="sp" presStyleCnt="0"/>
      <dgm:spPr/>
    </dgm:pt>
    <dgm:pt modelId="{1284C5E6-79F3-4CB3-AE0A-C06BC7C59121}" type="pres">
      <dgm:prSet presAssocID="{97A2C7B0-F110-4500-ABB7-558F697C07E3}" presName="arrowAndChildren" presStyleCnt="0"/>
      <dgm:spPr/>
    </dgm:pt>
    <dgm:pt modelId="{6AE77F53-2EA4-47C6-BA52-6C0A88A91073}" type="pres">
      <dgm:prSet presAssocID="{97A2C7B0-F110-4500-ABB7-558F697C07E3}" presName="parentTextArrow" presStyleLbl="node1" presStyleIdx="0" presStyleCnt="3"/>
      <dgm:spPr/>
    </dgm:pt>
    <dgm:pt modelId="{AFC72AB3-A710-445B-B6FD-7D6934EF3528}" type="pres">
      <dgm:prSet presAssocID="{97A2C7B0-F110-4500-ABB7-558F697C07E3}" presName="arrow" presStyleLbl="node1" presStyleIdx="1" presStyleCnt="3"/>
      <dgm:spPr/>
    </dgm:pt>
    <dgm:pt modelId="{3FAA56DE-FEB0-4C3B-BB97-3CB42557018E}" type="pres">
      <dgm:prSet presAssocID="{97A2C7B0-F110-4500-ABB7-558F697C07E3}" presName="descendantArrow" presStyleCnt="0"/>
      <dgm:spPr/>
    </dgm:pt>
    <dgm:pt modelId="{8AA18A0C-93D1-4198-8827-48D214CF7A44}" type="pres">
      <dgm:prSet presAssocID="{CA00BC8C-292E-4B85-88AD-F164F5815B12}" presName="childTextArrow" presStyleLbl="fgAccFollowNode1" presStyleIdx="1" presStyleCnt="2">
        <dgm:presLayoutVars>
          <dgm:bulletEnabled val="1"/>
        </dgm:presLayoutVars>
      </dgm:prSet>
      <dgm:spPr/>
    </dgm:pt>
    <dgm:pt modelId="{CE4BCD63-DF74-4CB8-A814-917FC25EE76A}" type="pres">
      <dgm:prSet presAssocID="{E1779057-D748-4927-946B-581E6DAC773D}" presName="sp" presStyleCnt="0"/>
      <dgm:spPr/>
    </dgm:pt>
    <dgm:pt modelId="{4B74BA7A-3A9B-4B17-BEE4-490EEA02FD68}" type="pres">
      <dgm:prSet presAssocID="{A2FDB120-45E2-4414-AD0B-8E951F3A5F21}" presName="arrowAndChildren" presStyleCnt="0"/>
      <dgm:spPr/>
    </dgm:pt>
    <dgm:pt modelId="{D4C2D989-6388-457F-9A0C-AEFA8760C79A}" type="pres">
      <dgm:prSet presAssocID="{A2FDB120-45E2-4414-AD0B-8E951F3A5F21}" presName="parentTextArrow" presStyleLbl="node1" presStyleIdx="2" presStyleCnt="3"/>
      <dgm:spPr/>
    </dgm:pt>
  </dgm:ptLst>
  <dgm:cxnLst>
    <dgm:cxn modelId="{055AC40C-9ECA-411B-9D8C-081582A7FAA9}" type="presOf" srcId="{CA00BC8C-292E-4B85-88AD-F164F5815B12}" destId="{8AA18A0C-93D1-4198-8827-48D214CF7A44}" srcOrd="0" destOrd="0" presId="urn:microsoft.com/office/officeart/2005/8/layout/process4"/>
    <dgm:cxn modelId="{F5C27F1F-0530-4893-9C2C-A85C8BF99302}" type="presOf" srcId="{A2FDB120-45E2-4414-AD0B-8E951F3A5F21}" destId="{D4C2D989-6388-457F-9A0C-AEFA8760C79A}" srcOrd="0" destOrd="0" presId="urn:microsoft.com/office/officeart/2005/8/layout/process4"/>
    <dgm:cxn modelId="{5EBB3336-F560-4364-8C09-EF594ACC006C}" type="presOf" srcId="{141F02BF-D634-47E9-96C3-EC51ED285C66}" destId="{574EE25A-579A-4D34-B857-8C73A6606150}" srcOrd="0" destOrd="0" presId="urn:microsoft.com/office/officeart/2005/8/layout/process4"/>
    <dgm:cxn modelId="{3150E741-ACFF-4AD9-B1BD-BAB5BAD2D7D5}" srcId="{659113EF-8BAD-4A9E-A545-A9FEEF927B87}" destId="{A2FDB120-45E2-4414-AD0B-8E951F3A5F21}" srcOrd="0" destOrd="0" parTransId="{28BC13D5-8859-43DC-AA6C-6B5EEED22B12}" sibTransId="{E1779057-D748-4927-946B-581E6DAC773D}"/>
    <dgm:cxn modelId="{83A56543-F638-429C-9508-A6BF8BC2A7F3}" srcId="{659113EF-8BAD-4A9E-A545-A9FEEF927B87}" destId="{97A2C7B0-F110-4500-ABB7-558F697C07E3}" srcOrd="1" destOrd="0" parTransId="{540895B5-51CA-42F1-96BF-D4FC7F54C38C}" sibTransId="{35E9AADE-1F52-48D5-B18F-67C7433D2051}"/>
    <dgm:cxn modelId="{2EA1D448-2B10-44FC-ADCB-73C7917DE284}" srcId="{3A302C08-9CC3-4880-A501-B96885E0A32B}" destId="{141F02BF-D634-47E9-96C3-EC51ED285C66}" srcOrd="0" destOrd="0" parTransId="{37ED8CB7-5020-4122-95E4-EB377CA4B2CB}" sibTransId="{ADA23F5E-57AC-4FD1-93FC-5523ADB543AC}"/>
    <dgm:cxn modelId="{C22BB555-1386-4E12-8324-D8AE5074AEAE}" srcId="{659113EF-8BAD-4A9E-A545-A9FEEF927B87}" destId="{3A302C08-9CC3-4880-A501-B96885E0A32B}" srcOrd="2" destOrd="0" parTransId="{DD3AC3D2-0899-4E5F-AE8F-1A4088D5DEF8}" sibTransId="{4699F983-974F-4CE7-B267-1A71C0FFC44F}"/>
    <dgm:cxn modelId="{8999B891-E57C-4C47-8546-4A8433CDC85F}" srcId="{97A2C7B0-F110-4500-ABB7-558F697C07E3}" destId="{CA00BC8C-292E-4B85-88AD-F164F5815B12}" srcOrd="0" destOrd="0" parTransId="{29F6D14A-0B40-4DC6-A549-A88C66E4A67E}" sibTransId="{5A30BA9D-7B6F-4A56-9191-467E10B760F8}"/>
    <dgm:cxn modelId="{F3C127BE-BD33-4213-925F-BC809D063BF7}" type="presOf" srcId="{3A302C08-9CC3-4880-A501-B96885E0A32B}" destId="{128339CB-138E-4BA1-971F-B339AB00055B}" srcOrd="0" destOrd="0" presId="urn:microsoft.com/office/officeart/2005/8/layout/process4"/>
    <dgm:cxn modelId="{7D911EC0-9CFC-4510-BB51-3108B68B79B1}" type="presOf" srcId="{3A302C08-9CC3-4880-A501-B96885E0A32B}" destId="{AE30A827-6B1D-48A9-92E7-86124A3C9E54}" srcOrd="1" destOrd="0" presId="urn:microsoft.com/office/officeart/2005/8/layout/process4"/>
    <dgm:cxn modelId="{2FA6EDC4-867B-4538-A53A-7D82B467DCF2}" type="presOf" srcId="{97A2C7B0-F110-4500-ABB7-558F697C07E3}" destId="{6AE77F53-2EA4-47C6-BA52-6C0A88A91073}" srcOrd="0" destOrd="0" presId="urn:microsoft.com/office/officeart/2005/8/layout/process4"/>
    <dgm:cxn modelId="{81E0E3C6-C58E-4B0C-94F5-24C28DD792A7}" type="presOf" srcId="{659113EF-8BAD-4A9E-A545-A9FEEF927B87}" destId="{2595FFC9-0514-4AC7-BE89-F1FE6A701D4D}" srcOrd="0" destOrd="0" presId="urn:microsoft.com/office/officeart/2005/8/layout/process4"/>
    <dgm:cxn modelId="{715250EE-8428-40F2-B829-EAFFB91EA846}" type="presOf" srcId="{97A2C7B0-F110-4500-ABB7-558F697C07E3}" destId="{AFC72AB3-A710-445B-B6FD-7D6934EF3528}" srcOrd="1" destOrd="0" presId="urn:microsoft.com/office/officeart/2005/8/layout/process4"/>
    <dgm:cxn modelId="{7F32F3B0-58C8-4287-8405-47CE2BF88E91}" type="presParOf" srcId="{2595FFC9-0514-4AC7-BE89-F1FE6A701D4D}" destId="{6BB3323C-96DF-42EB-8BA4-1D1F9F2E71BC}" srcOrd="0" destOrd="0" presId="urn:microsoft.com/office/officeart/2005/8/layout/process4"/>
    <dgm:cxn modelId="{2106FBA3-D715-43FD-9E34-307B1C3A5883}" type="presParOf" srcId="{6BB3323C-96DF-42EB-8BA4-1D1F9F2E71BC}" destId="{128339CB-138E-4BA1-971F-B339AB00055B}" srcOrd="0" destOrd="0" presId="urn:microsoft.com/office/officeart/2005/8/layout/process4"/>
    <dgm:cxn modelId="{C9B4B21A-952B-49FA-8738-EADAECD00C70}" type="presParOf" srcId="{6BB3323C-96DF-42EB-8BA4-1D1F9F2E71BC}" destId="{AE30A827-6B1D-48A9-92E7-86124A3C9E54}" srcOrd="1" destOrd="0" presId="urn:microsoft.com/office/officeart/2005/8/layout/process4"/>
    <dgm:cxn modelId="{3B4D863F-0F72-49EF-9288-CA11FB4C4A81}" type="presParOf" srcId="{6BB3323C-96DF-42EB-8BA4-1D1F9F2E71BC}" destId="{D0786EC6-7749-47F9-BD8A-DB9BF6C4FC6A}" srcOrd="2" destOrd="0" presId="urn:microsoft.com/office/officeart/2005/8/layout/process4"/>
    <dgm:cxn modelId="{72C36637-18EA-4EB3-831E-FF6A508A7055}" type="presParOf" srcId="{D0786EC6-7749-47F9-BD8A-DB9BF6C4FC6A}" destId="{574EE25A-579A-4D34-B857-8C73A6606150}" srcOrd="0" destOrd="0" presId="urn:microsoft.com/office/officeart/2005/8/layout/process4"/>
    <dgm:cxn modelId="{193AC7A4-D7CF-483E-9582-5EBCC0128B05}" type="presParOf" srcId="{2595FFC9-0514-4AC7-BE89-F1FE6A701D4D}" destId="{71E182D0-DE44-4891-B5D0-6697B5968825}" srcOrd="1" destOrd="0" presId="urn:microsoft.com/office/officeart/2005/8/layout/process4"/>
    <dgm:cxn modelId="{464163D7-AEC5-4A61-AEEE-3570B1EE3B36}" type="presParOf" srcId="{2595FFC9-0514-4AC7-BE89-F1FE6A701D4D}" destId="{1284C5E6-79F3-4CB3-AE0A-C06BC7C59121}" srcOrd="2" destOrd="0" presId="urn:microsoft.com/office/officeart/2005/8/layout/process4"/>
    <dgm:cxn modelId="{65865C32-0EF7-4778-B610-7222830D176D}" type="presParOf" srcId="{1284C5E6-79F3-4CB3-AE0A-C06BC7C59121}" destId="{6AE77F53-2EA4-47C6-BA52-6C0A88A91073}" srcOrd="0" destOrd="0" presId="urn:microsoft.com/office/officeart/2005/8/layout/process4"/>
    <dgm:cxn modelId="{2A432FAC-2977-471A-BA85-9143A2C5AD46}" type="presParOf" srcId="{1284C5E6-79F3-4CB3-AE0A-C06BC7C59121}" destId="{AFC72AB3-A710-445B-B6FD-7D6934EF3528}" srcOrd="1" destOrd="0" presId="urn:microsoft.com/office/officeart/2005/8/layout/process4"/>
    <dgm:cxn modelId="{D6ACAC40-B5A4-4E10-B070-78B48E1F67A4}" type="presParOf" srcId="{1284C5E6-79F3-4CB3-AE0A-C06BC7C59121}" destId="{3FAA56DE-FEB0-4C3B-BB97-3CB42557018E}" srcOrd="2" destOrd="0" presId="urn:microsoft.com/office/officeart/2005/8/layout/process4"/>
    <dgm:cxn modelId="{9425C4DE-41FD-4FAB-80F3-9D82D9155E55}" type="presParOf" srcId="{3FAA56DE-FEB0-4C3B-BB97-3CB42557018E}" destId="{8AA18A0C-93D1-4198-8827-48D214CF7A44}" srcOrd="0" destOrd="0" presId="urn:microsoft.com/office/officeart/2005/8/layout/process4"/>
    <dgm:cxn modelId="{8E75B97C-B9D3-4766-9F16-7CBA2D4E4905}" type="presParOf" srcId="{2595FFC9-0514-4AC7-BE89-F1FE6A701D4D}" destId="{CE4BCD63-DF74-4CB8-A814-917FC25EE76A}" srcOrd="3" destOrd="0" presId="urn:microsoft.com/office/officeart/2005/8/layout/process4"/>
    <dgm:cxn modelId="{1D82FEC1-1796-4E96-BEEA-7F83AECC0246}" type="presParOf" srcId="{2595FFC9-0514-4AC7-BE89-F1FE6A701D4D}" destId="{4B74BA7A-3A9B-4B17-BEE4-490EEA02FD68}" srcOrd="4" destOrd="0" presId="urn:microsoft.com/office/officeart/2005/8/layout/process4"/>
    <dgm:cxn modelId="{C617E99E-AB17-4664-934C-B7E63D7F4521}" type="presParOf" srcId="{4B74BA7A-3A9B-4B17-BEE4-490EEA02FD68}" destId="{D4C2D989-6388-457F-9A0C-AEFA8760C7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4F7A0-1A1A-4ECB-B64F-A3D8DD6340D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752DDD-A037-4A1E-9083-AD02440D88C5}">
      <dgm:prSet/>
      <dgm:spPr/>
      <dgm:t>
        <a:bodyPr/>
        <a:lstStyle/>
        <a:p>
          <a:r>
            <a:rPr lang="en-US"/>
            <a:t>Single computer processes starts pinging site 1000x a second</a:t>
          </a:r>
        </a:p>
      </dgm:t>
    </dgm:pt>
    <dgm:pt modelId="{BFC115D1-46F5-42EB-A81A-2F1A1334781C}" type="parTrans" cxnId="{8F4D85D9-E7BB-4E69-A640-03AAF44FFFA0}">
      <dgm:prSet/>
      <dgm:spPr/>
      <dgm:t>
        <a:bodyPr/>
        <a:lstStyle/>
        <a:p>
          <a:endParaRPr lang="en-US"/>
        </a:p>
      </dgm:t>
    </dgm:pt>
    <dgm:pt modelId="{FAD393F1-0AB6-4680-8C0E-CFC8DCB02657}" type="sibTrans" cxnId="{8F4D85D9-E7BB-4E69-A640-03AAF44FFFA0}">
      <dgm:prSet/>
      <dgm:spPr/>
      <dgm:t>
        <a:bodyPr/>
        <a:lstStyle/>
        <a:p>
          <a:endParaRPr lang="en-US"/>
        </a:p>
      </dgm:t>
    </dgm:pt>
    <dgm:pt modelId="{F31848BD-78B4-442A-8757-CF856863E4CD}">
      <dgm:prSet/>
      <dgm:spPr/>
      <dgm:t>
        <a:bodyPr/>
        <a:lstStyle/>
        <a:p>
          <a:r>
            <a:rPr lang="en-US"/>
            <a:t>Easy to prevent</a:t>
          </a:r>
        </a:p>
      </dgm:t>
    </dgm:pt>
    <dgm:pt modelId="{9904D9C2-7067-406F-9330-AB897EA9A1A8}" type="parTrans" cxnId="{18D31D12-9E6D-4987-8DD4-1CFDD007B76D}">
      <dgm:prSet/>
      <dgm:spPr/>
      <dgm:t>
        <a:bodyPr/>
        <a:lstStyle/>
        <a:p>
          <a:endParaRPr lang="en-US"/>
        </a:p>
      </dgm:t>
    </dgm:pt>
    <dgm:pt modelId="{70B8524E-6A81-4512-A18B-9CB1EBE4B00F}" type="sibTrans" cxnId="{18D31D12-9E6D-4987-8DD4-1CFDD007B76D}">
      <dgm:prSet/>
      <dgm:spPr/>
      <dgm:t>
        <a:bodyPr/>
        <a:lstStyle/>
        <a:p>
          <a:endParaRPr lang="en-US"/>
        </a:p>
      </dgm:t>
    </dgm:pt>
    <dgm:pt modelId="{FB00BB47-273B-47FC-A1FD-C0806FE35D9D}">
      <dgm:prSet/>
      <dgm:spPr/>
      <dgm:t>
        <a:bodyPr/>
        <a:lstStyle/>
        <a:p>
          <a:r>
            <a:rPr lang="en-US"/>
            <a:t>Build your own bot that checks access logs and blocks this IP</a:t>
          </a:r>
        </a:p>
      </dgm:t>
    </dgm:pt>
    <dgm:pt modelId="{E34002EE-7478-4019-8131-60826CE0B0AE}" type="parTrans" cxnId="{22D8CFE7-A374-4794-ADA2-2229682DDE36}">
      <dgm:prSet/>
      <dgm:spPr/>
      <dgm:t>
        <a:bodyPr/>
        <a:lstStyle/>
        <a:p>
          <a:endParaRPr lang="en-US"/>
        </a:p>
      </dgm:t>
    </dgm:pt>
    <dgm:pt modelId="{159A6A8D-0900-4DBE-A164-FEC245248B11}" type="sibTrans" cxnId="{22D8CFE7-A374-4794-ADA2-2229682DDE36}">
      <dgm:prSet/>
      <dgm:spPr/>
      <dgm:t>
        <a:bodyPr/>
        <a:lstStyle/>
        <a:p>
          <a:endParaRPr lang="en-US"/>
        </a:p>
      </dgm:t>
    </dgm:pt>
    <dgm:pt modelId="{54AC90FE-2CE9-4D3E-84BF-F9FE801E737E}">
      <dgm:prSet/>
      <dgm:spPr/>
      <dgm:t>
        <a:bodyPr/>
        <a:lstStyle/>
        <a:p>
          <a:r>
            <a:rPr lang="en-US"/>
            <a:t>Or change your ping port</a:t>
          </a:r>
        </a:p>
      </dgm:t>
    </dgm:pt>
    <dgm:pt modelId="{16FC4FD7-7195-4309-B17E-7D48855CA90F}" type="parTrans" cxnId="{F535DDD4-542C-45E6-AA62-FB17DD80FEAB}">
      <dgm:prSet/>
      <dgm:spPr/>
      <dgm:t>
        <a:bodyPr/>
        <a:lstStyle/>
        <a:p>
          <a:endParaRPr lang="en-US"/>
        </a:p>
      </dgm:t>
    </dgm:pt>
    <dgm:pt modelId="{CB35802F-14B3-4ADF-947D-B8470E4F0F6A}" type="sibTrans" cxnId="{F535DDD4-542C-45E6-AA62-FB17DD80FEAB}">
      <dgm:prSet/>
      <dgm:spPr/>
      <dgm:t>
        <a:bodyPr/>
        <a:lstStyle/>
        <a:p>
          <a:endParaRPr lang="en-US"/>
        </a:p>
      </dgm:t>
    </dgm:pt>
    <dgm:pt modelId="{21DC2947-898C-4F9C-B4F6-31FD1524DC01}" type="pres">
      <dgm:prSet presAssocID="{7304F7A0-1A1A-4ECB-B64F-A3D8DD6340D1}" presName="linear" presStyleCnt="0">
        <dgm:presLayoutVars>
          <dgm:animLvl val="lvl"/>
          <dgm:resizeHandles val="exact"/>
        </dgm:presLayoutVars>
      </dgm:prSet>
      <dgm:spPr/>
    </dgm:pt>
    <dgm:pt modelId="{E5639907-9F87-4542-A485-DA689E291914}" type="pres">
      <dgm:prSet presAssocID="{CF752DDD-A037-4A1E-9083-AD02440D88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746340-FCEC-41F2-836B-854E283E977F}" type="pres">
      <dgm:prSet presAssocID="{FAD393F1-0AB6-4680-8C0E-CFC8DCB02657}" presName="spacer" presStyleCnt="0"/>
      <dgm:spPr/>
    </dgm:pt>
    <dgm:pt modelId="{233EF560-8CD8-4E60-BBD1-5E809EC1C817}" type="pres">
      <dgm:prSet presAssocID="{F31848BD-78B4-442A-8757-CF856863E4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A7FBEE-6F62-4B4B-A64D-6173DC11F79C}" type="pres">
      <dgm:prSet presAssocID="{F31848BD-78B4-442A-8757-CF856863E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D31D12-9E6D-4987-8DD4-1CFDD007B76D}" srcId="{7304F7A0-1A1A-4ECB-B64F-A3D8DD6340D1}" destId="{F31848BD-78B4-442A-8757-CF856863E4CD}" srcOrd="1" destOrd="0" parTransId="{9904D9C2-7067-406F-9330-AB897EA9A1A8}" sibTransId="{70B8524E-6A81-4512-A18B-9CB1EBE4B00F}"/>
    <dgm:cxn modelId="{A58A2327-7BDA-4D4C-9E8C-B8284A5F9ADF}" type="presOf" srcId="{FB00BB47-273B-47FC-A1FD-C0806FE35D9D}" destId="{C6A7FBEE-6F62-4B4B-A64D-6173DC11F79C}" srcOrd="0" destOrd="0" presId="urn:microsoft.com/office/officeart/2005/8/layout/vList2"/>
    <dgm:cxn modelId="{BA5D3F5D-663F-4B24-92C1-1463E451C670}" type="presOf" srcId="{CF752DDD-A037-4A1E-9083-AD02440D88C5}" destId="{E5639907-9F87-4542-A485-DA689E291914}" srcOrd="0" destOrd="0" presId="urn:microsoft.com/office/officeart/2005/8/layout/vList2"/>
    <dgm:cxn modelId="{8AE82677-6992-499B-BE2F-439A79056753}" type="presOf" srcId="{54AC90FE-2CE9-4D3E-84BF-F9FE801E737E}" destId="{C6A7FBEE-6F62-4B4B-A64D-6173DC11F79C}" srcOrd="0" destOrd="1" presId="urn:microsoft.com/office/officeart/2005/8/layout/vList2"/>
    <dgm:cxn modelId="{CCAA64BB-EE16-44E1-B068-65A360825767}" type="presOf" srcId="{7304F7A0-1A1A-4ECB-B64F-A3D8DD6340D1}" destId="{21DC2947-898C-4F9C-B4F6-31FD1524DC01}" srcOrd="0" destOrd="0" presId="urn:microsoft.com/office/officeart/2005/8/layout/vList2"/>
    <dgm:cxn modelId="{FAE3D1CC-AB63-4693-BA36-B86D246DDE40}" type="presOf" srcId="{F31848BD-78B4-442A-8757-CF856863E4CD}" destId="{233EF560-8CD8-4E60-BBD1-5E809EC1C817}" srcOrd="0" destOrd="0" presId="urn:microsoft.com/office/officeart/2005/8/layout/vList2"/>
    <dgm:cxn modelId="{F535DDD4-542C-45E6-AA62-FB17DD80FEAB}" srcId="{FB00BB47-273B-47FC-A1FD-C0806FE35D9D}" destId="{54AC90FE-2CE9-4D3E-84BF-F9FE801E737E}" srcOrd="0" destOrd="0" parTransId="{16FC4FD7-7195-4309-B17E-7D48855CA90F}" sibTransId="{CB35802F-14B3-4ADF-947D-B8470E4F0F6A}"/>
    <dgm:cxn modelId="{8F4D85D9-E7BB-4E69-A640-03AAF44FFFA0}" srcId="{7304F7A0-1A1A-4ECB-B64F-A3D8DD6340D1}" destId="{CF752DDD-A037-4A1E-9083-AD02440D88C5}" srcOrd="0" destOrd="0" parTransId="{BFC115D1-46F5-42EB-A81A-2F1A1334781C}" sibTransId="{FAD393F1-0AB6-4680-8C0E-CFC8DCB02657}"/>
    <dgm:cxn modelId="{22D8CFE7-A374-4794-ADA2-2229682DDE36}" srcId="{F31848BD-78B4-442A-8757-CF856863E4CD}" destId="{FB00BB47-273B-47FC-A1FD-C0806FE35D9D}" srcOrd="0" destOrd="0" parTransId="{E34002EE-7478-4019-8131-60826CE0B0AE}" sibTransId="{159A6A8D-0900-4DBE-A164-FEC245248B11}"/>
    <dgm:cxn modelId="{043BBE65-B144-49B4-B77F-26B8E6DF44B4}" type="presParOf" srcId="{21DC2947-898C-4F9C-B4F6-31FD1524DC01}" destId="{E5639907-9F87-4542-A485-DA689E291914}" srcOrd="0" destOrd="0" presId="urn:microsoft.com/office/officeart/2005/8/layout/vList2"/>
    <dgm:cxn modelId="{D0940C21-CFC0-4856-AE4C-7132AB94A7BC}" type="presParOf" srcId="{21DC2947-898C-4F9C-B4F6-31FD1524DC01}" destId="{14746340-FCEC-41F2-836B-854E283E977F}" srcOrd="1" destOrd="0" presId="urn:microsoft.com/office/officeart/2005/8/layout/vList2"/>
    <dgm:cxn modelId="{6E7DB054-85D9-4B26-98E7-FCF35216C56B}" type="presParOf" srcId="{21DC2947-898C-4F9C-B4F6-31FD1524DC01}" destId="{233EF560-8CD8-4E60-BBD1-5E809EC1C817}" srcOrd="2" destOrd="0" presId="urn:microsoft.com/office/officeart/2005/8/layout/vList2"/>
    <dgm:cxn modelId="{CFD8F843-ADCB-410F-A2D1-9852F827BB26}" type="presParOf" srcId="{21DC2947-898C-4F9C-B4F6-31FD1524DC01}" destId="{C6A7FBEE-6F62-4B4B-A64D-6173DC11F7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481CBB-A767-4724-9B90-163284521880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83618-6CAB-4F2E-BEB6-51956F236070}">
      <dgm:prSet custT="1"/>
      <dgm:spPr/>
      <dgm:t>
        <a:bodyPr/>
        <a:lstStyle/>
        <a:p>
          <a:r>
            <a:rPr lang="en-US" sz="1800" dirty="0" err="1"/>
            <a:t>BlackHat</a:t>
          </a:r>
          <a:r>
            <a:rPr lang="en-US" sz="1800" dirty="0"/>
            <a:t> puts a trojan on computers</a:t>
          </a:r>
        </a:p>
      </dgm:t>
    </dgm:pt>
    <dgm:pt modelId="{3C0989B9-6859-4C1A-957D-D67BD5E7E0D1}" type="parTrans" cxnId="{10117A2E-D10F-4661-A845-32AA355292FA}">
      <dgm:prSet/>
      <dgm:spPr/>
      <dgm:t>
        <a:bodyPr/>
        <a:lstStyle/>
        <a:p>
          <a:endParaRPr lang="en-US" sz="2400"/>
        </a:p>
      </dgm:t>
    </dgm:pt>
    <dgm:pt modelId="{CD981731-C27A-4BFE-9F47-7FF52C7FE102}" type="sibTrans" cxnId="{10117A2E-D10F-4661-A845-32AA355292FA}">
      <dgm:prSet/>
      <dgm:spPr/>
      <dgm:t>
        <a:bodyPr/>
        <a:lstStyle/>
        <a:p>
          <a:endParaRPr lang="en-US" sz="2400"/>
        </a:p>
      </dgm:t>
    </dgm:pt>
    <dgm:pt modelId="{B8192E84-6D6E-4FDF-86B8-81BE1576FEFB}">
      <dgm:prSet custT="1"/>
      <dgm:spPr/>
      <dgm:t>
        <a:bodyPr/>
        <a:lstStyle/>
        <a:p>
          <a:r>
            <a:rPr lang="en-US" sz="1800"/>
            <a:t>Doesn’t activate Trojans (passive)</a:t>
          </a:r>
        </a:p>
      </dgm:t>
    </dgm:pt>
    <dgm:pt modelId="{B9B0CEB1-DBA9-43F6-93EE-265ECCD2A952}" type="parTrans" cxnId="{4EDAED53-BA02-4428-B24F-B86B45610215}">
      <dgm:prSet/>
      <dgm:spPr/>
      <dgm:t>
        <a:bodyPr/>
        <a:lstStyle/>
        <a:p>
          <a:endParaRPr lang="en-US" sz="2400"/>
        </a:p>
      </dgm:t>
    </dgm:pt>
    <dgm:pt modelId="{882B1369-DE20-40FE-B13F-2FE6DD985F38}" type="sibTrans" cxnId="{4EDAED53-BA02-4428-B24F-B86B45610215}">
      <dgm:prSet/>
      <dgm:spPr/>
      <dgm:t>
        <a:bodyPr/>
        <a:lstStyle/>
        <a:p>
          <a:endParaRPr lang="en-US" sz="2400"/>
        </a:p>
      </dgm:t>
    </dgm:pt>
    <dgm:pt modelId="{20A83A38-92F9-4D14-A2DB-E70A7BB2CCF9}">
      <dgm:prSet custT="1"/>
      <dgm:spPr/>
      <dgm:t>
        <a:bodyPr/>
        <a:lstStyle/>
        <a:p>
          <a:r>
            <a:rPr lang="en-US" sz="1800" dirty="0"/>
            <a:t>Unleashes all computers at once</a:t>
          </a:r>
        </a:p>
      </dgm:t>
    </dgm:pt>
    <dgm:pt modelId="{F3338DAD-36BD-4280-918F-1D243471ED77}" type="parTrans" cxnId="{C416645D-019C-40B1-93E9-DF43F54F4503}">
      <dgm:prSet/>
      <dgm:spPr/>
      <dgm:t>
        <a:bodyPr/>
        <a:lstStyle/>
        <a:p>
          <a:endParaRPr lang="en-US" sz="2400"/>
        </a:p>
      </dgm:t>
    </dgm:pt>
    <dgm:pt modelId="{7D476805-03ED-4955-A79F-EBC0F26D95AE}" type="sibTrans" cxnId="{C416645D-019C-40B1-93E9-DF43F54F4503}">
      <dgm:prSet/>
      <dgm:spPr/>
      <dgm:t>
        <a:bodyPr/>
        <a:lstStyle/>
        <a:p>
          <a:endParaRPr lang="en-US" sz="2400"/>
        </a:p>
      </dgm:t>
    </dgm:pt>
    <dgm:pt modelId="{1F307367-E937-4E5E-91E1-E1E5690970BB}">
      <dgm:prSet custT="1"/>
      <dgm:spPr/>
      <dgm:t>
        <a:bodyPr/>
        <a:lstStyle/>
        <a:p>
          <a:r>
            <a:rPr lang="en-US" sz="1600" dirty="0"/>
            <a:t>Distributed Denial of Service or other</a:t>
          </a:r>
        </a:p>
      </dgm:t>
    </dgm:pt>
    <dgm:pt modelId="{0934F139-71E6-4DDB-B663-A39168EA2095}" type="parTrans" cxnId="{CEA54A3B-1CAE-4FC1-8C3D-64FBC23E3348}">
      <dgm:prSet/>
      <dgm:spPr/>
      <dgm:t>
        <a:bodyPr/>
        <a:lstStyle/>
        <a:p>
          <a:endParaRPr lang="en-US" sz="2400"/>
        </a:p>
      </dgm:t>
    </dgm:pt>
    <dgm:pt modelId="{31DFCB0B-C062-4930-A086-204BC8E1B129}" type="sibTrans" cxnId="{CEA54A3B-1CAE-4FC1-8C3D-64FBC23E3348}">
      <dgm:prSet/>
      <dgm:spPr/>
      <dgm:t>
        <a:bodyPr/>
        <a:lstStyle/>
        <a:p>
          <a:endParaRPr lang="en-US" sz="2400"/>
        </a:p>
      </dgm:t>
    </dgm:pt>
    <dgm:pt modelId="{0B6B507D-8BA0-45CE-B12C-5AC246F631B9}">
      <dgm:prSet custT="1"/>
      <dgm:spPr/>
      <dgm:t>
        <a:bodyPr/>
        <a:lstStyle/>
        <a:p>
          <a:r>
            <a:rPr lang="en-US" sz="1600" dirty="0"/>
            <a:t>Usually using a rootkit from Trojan</a:t>
          </a:r>
        </a:p>
      </dgm:t>
    </dgm:pt>
    <dgm:pt modelId="{F460CCBE-409F-45D4-BCC7-603F45FEC1E9}" type="parTrans" cxnId="{1B2BDBC8-EBF3-4A23-B124-11A8202A577A}">
      <dgm:prSet/>
      <dgm:spPr/>
      <dgm:t>
        <a:bodyPr/>
        <a:lstStyle/>
        <a:p>
          <a:endParaRPr lang="en-US"/>
        </a:p>
      </dgm:t>
    </dgm:pt>
    <dgm:pt modelId="{8B80A44C-E67C-4233-AA30-D10D926D0330}" type="sibTrans" cxnId="{1B2BDBC8-EBF3-4A23-B124-11A8202A577A}">
      <dgm:prSet/>
      <dgm:spPr/>
      <dgm:t>
        <a:bodyPr/>
        <a:lstStyle/>
        <a:p>
          <a:endParaRPr lang="en-US"/>
        </a:p>
      </dgm:t>
    </dgm:pt>
    <dgm:pt modelId="{527F322E-E9CE-4CE0-9BA2-8202FB585576}" type="pres">
      <dgm:prSet presAssocID="{A5481CBB-A767-4724-9B90-163284521880}" presName="linear" presStyleCnt="0">
        <dgm:presLayoutVars>
          <dgm:animLvl val="lvl"/>
          <dgm:resizeHandles val="exact"/>
        </dgm:presLayoutVars>
      </dgm:prSet>
      <dgm:spPr/>
    </dgm:pt>
    <dgm:pt modelId="{3980C664-1AE0-451D-9A65-95C68C177275}" type="pres">
      <dgm:prSet presAssocID="{55883618-6CAB-4F2E-BEB6-51956F2360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D3D1A7-5627-4AFE-A060-62AB2188C91E}" type="pres">
      <dgm:prSet presAssocID="{CD981731-C27A-4BFE-9F47-7FF52C7FE102}" presName="spacer" presStyleCnt="0"/>
      <dgm:spPr/>
    </dgm:pt>
    <dgm:pt modelId="{4D25251F-8A83-4E26-A982-808DEDF2863A}" type="pres">
      <dgm:prSet presAssocID="{B8192E84-6D6E-4FDF-86B8-81BE1576FE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37BB0-0E2C-4B8D-A300-B2F5E7B32D13}" type="pres">
      <dgm:prSet presAssocID="{882B1369-DE20-40FE-B13F-2FE6DD985F38}" presName="spacer" presStyleCnt="0"/>
      <dgm:spPr/>
    </dgm:pt>
    <dgm:pt modelId="{114E8050-8867-4449-9F90-FB28126E72B5}" type="pres">
      <dgm:prSet presAssocID="{20A83A38-92F9-4D14-A2DB-E70A7BB2CC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26A2E0-E7A3-4A21-85AF-9E02405E811A}" type="pres">
      <dgm:prSet presAssocID="{20A83A38-92F9-4D14-A2DB-E70A7BB2CC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1D5827-036E-411B-9FE9-BACE1CBC71F1}" type="presOf" srcId="{0B6B507D-8BA0-45CE-B12C-5AC246F631B9}" destId="{AD26A2E0-E7A3-4A21-85AF-9E02405E811A}" srcOrd="0" destOrd="1" presId="urn:microsoft.com/office/officeart/2005/8/layout/vList2"/>
    <dgm:cxn modelId="{10117A2E-D10F-4661-A845-32AA355292FA}" srcId="{A5481CBB-A767-4724-9B90-163284521880}" destId="{55883618-6CAB-4F2E-BEB6-51956F236070}" srcOrd="0" destOrd="0" parTransId="{3C0989B9-6859-4C1A-957D-D67BD5E7E0D1}" sibTransId="{CD981731-C27A-4BFE-9F47-7FF52C7FE102}"/>
    <dgm:cxn modelId="{CEA54A3B-1CAE-4FC1-8C3D-64FBC23E3348}" srcId="{20A83A38-92F9-4D14-A2DB-E70A7BB2CCF9}" destId="{1F307367-E937-4E5E-91E1-E1E5690970BB}" srcOrd="0" destOrd="0" parTransId="{0934F139-71E6-4DDB-B663-A39168EA2095}" sibTransId="{31DFCB0B-C062-4930-A086-204BC8E1B129}"/>
    <dgm:cxn modelId="{C416645D-019C-40B1-93E9-DF43F54F4503}" srcId="{A5481CBB-A767-4724-9B90-163284521880}" destId="{20A83A38-92F9-4D14-A2DB-E70A7BB2CCF9}" srcOrd="2" destOrd="0" parTransId="{F3338DAD-36BD-4280-918F-1D243471ED77}" sibTransId="{7D476805-03ED-4955-A79F-EBC0F26D95AE}"/>
    <dgm:cxn modelId="{E02A3062-4A6D-4732-9B34-1DF5CE1735F1}" type="presOf" srcId="{55883618-6CAB-4F2E-BEB6-51956F236070}" destId="{3980C664-1AE0-451D-9A65-95C68C177275}" srcOrd="0" destOrd="0" presId="urn:microsoft.com/office/officeart/2005/8/layout/vList2"/>
    <dgm:cxn modelId="{56C6C26E-5D59-4800-A815-72D0013A704C}" type="presOf" srcId="{1F307367-E937-4E5E-91E1-E1E5690970BB}" destId="{AD26A2E0-E7A3-4A21-85AF-9E02405E811A}" srcOrd="0" destOrd="0" presId="urn:microsoft.com/office/officeart/2005/8/layout/vList2"/>
    <dgm:cxn modelId="{EDB5634F-9058-479C-AA13-E2C11B7DF652}" type="presOf" srcId="{A5481CBB-A767-4724-9B90-163284521880}" destId="{527F322E-E9CE-4CE0-9BA2-8202FB585576}" srcOrd="0" destOrd="0" presId="urn:microsoft.com/office/officeart/2005/8/layout/vList2"/>
    <dgm:cxn modelId="{4EDAED53-BA02-4428-B24F-B86B45610215}" srcId="{A5481CBB-A767-4724-9B90-163284521880}" destId="{B8192E84-6D6E-4FDF-86B8-81BE1576FEFB}" srcOrd="1" destOrd="0" parTransId="{B9B0CEB1-DBA9-43F6-93EE-265ECCD2A952}" sibTransId="{882B1369-DE20-40FE-B13F-2FE6DD985F38}"/>
    <dgm:cxn modelId="{1B2BDBC8-EBF3-4A23-B124-11A8202A577A}" srcId="{20A83A38-92F9-4D14-A2DB-E70A7BB2CCF9}" destId="{0B6B507D-8BA0-45CE-B12C-5AC246F631B9}" srcOrd="1" destOrd="0" parTransId="{F460CCBE-409F-45D4-BCC7-603F45FEC1E9}" sibTransId="{8B80A44C-E67C-4233-AA30-D10D926D0330}"/>
    <dgm:cxn modelId="{B5A19BD3-6D5B-445D-86DA-43DA7D2355A0}" type="presOf" srcId="{B8192E84-6D6E-4FDF-86B8-81BE1576FEFB}" destId="{4D25251F-8A83-4E26-A982-808DEDF2863A}" srcOrd="0" destOrd="0" presId="urn:microsoft.com/office/officeart/2005/8/layout/vList2"/>
    <dgm:cxn modelId="{FA87A1DC-91E8-41F8-9B59-5C4691E6743C}" type="presOf" srcId="{20A83A38-92F9-4D14-A2DB-E70A7BB2CCF9}" destId="{114E8050-8867-4449-9F90-FB28126E72B5}" srcOrd="0" destOrd="0" presId="urn:microsoft.com/office/officeart/2005/8/layout/vList2"/>
    <dgm:cxn modelId="{C24BEB13-8102-4670-93D5-0E4EEF92865E}" type="presParOf" srcId="{527F322E-E9CE-4CE0-9BA2-8202FB585576}" destId="{3980C664-1AE0-451D-9A65-95C68C177275}" srcOrd="0" destOrd="0" presId="urn:microsoft.com/office/officeart/2005/8/layout/vList2"/>
    <dgm:cxn modelId="{9C187542-C0AA-4BAE-9216-D6ED98090076}" type="presParOf" srcId="{527F322E-E9CE-4CE0-9BA2-8202FB585576}" destId="{61D3D1A7-5627-4AFE-A060-62AB2188C91E}" srcOrd="1" destOrd="0" presId="urn:microsoft.com/office/officeart/2005/8/layout/vList2"/>
    <dgm:cxn modelId="{CD902AE0-11E4-4336-90DD-D32B98DC1424}" type="presParOf" srcId="{527F322E-E9CE-4CE0-9BA2-8202FB585576}" destId="{4D25251F-8A83-4E26-A982-808DEDF2863A}" srcOrd="2" destOrd="0" presId="urn:microsoft.com/office/officeart/2005/8/layout/vList2"/>
    <dgm:cxn modelId="{264DB477-A54B-4995-A49E-BEFFEC2D01D7}" type="presParOf" srcId="{527F322E-E9CE-4CE0-9BA2-8202FB585576}" destId="{A2D37BB0-0E2C-4B8D-A300-B2F5E7B32D13}" srcOrd="3" destOrd="0" presId="urn:microsoft.com/office/officeart/2005/8/layout/vList2"/>
    <dgm:cxn modelId="{79BF7AD3-C9A9-4736-9ED6-FCFE22A72D96}" type="presParOf" srcId="{527F322E-E9CE-4CE0-9BA2-8202FB585576}" destId="{114E8050-8867-4449-9F90-FB28126E72B5}" srcOrd="4" destOrd="0" presId="urn:microsoft.com/office/officeart/2005/8/layout/vList2"/>
    <dgm:cxn modelId="{158C84F2-A149-460C-B084-F4E64ACC96DA}" type="presParOf" srcId="{527F322E-E9CE-4CE0-9BA2-8202FB585576}" destId="{AD26A2E0-E7A3-4A21-85AF-9E02405E811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897E69-2616-4D23-8175-4FD56C04B888}" type="doc">
      <dgm:prSet loTypeId="urn:microsoft.com/office/officeart/2005/8/layout/hProcess4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309885-001E-4A18-A68D-19D6AE6CD805}">
      <dgm:prSet/>
      <dgm:spPr/>
      <dgm:t>
        <a:bodyPr/>
        <a:lstStyle/>
        <a:p>
          <a:r>
            <a:rPr lang="en-US" dirty="0"/>
            <a:t>I buy a bunch (10) cheap IoT devices (</a:t>
          </a:r>
          <a:r>
            <a:rPr lang="en-US" dirty="0" err="1"/>
            <a:t>raspberrys</a:t>
          </a:r>
          <a:r>
            <a:rPr lang="en-US" dirty="0"/>
            <a:t>)</a:t>
          </a:r>
        </a:p>
      </dgm:t>
    </dgm:pt>
    <dgm:pt modelId="{53A3D7A7-0152-459C-A7D8-B0DB2FD66BA4}" type="parTrans" cxnId="{B67EE21E-A8A7-451C-A847-94BA0AF82BA8}">
      <dgm:prSet/>
      <dgm:spPr/>
      <dgm:t>
        <a:bodyPr/>
        <a:lstStyle/>
        <a:p>
          <a:endParaRPr lang="en-US"/>
        </a:p>
      </dgm:t>
    </dgm:pt>
    <dgm:pt modelId="{D6C97AAF-AA56-4C31-935A-4288C22A8AC3}" type="sibTrans" cxnId="{B67EE21E-A8A7-451C-A847-94BA0AF82BA8}">
      <dgm:prSet/>
      <dgm:spPr/>
      <dgm:t>
        <a:bodyPr/>
        <a:lstStyle/>
        <a:p>
          <a:endParaRPr lang="en-US"/>
        </a:p>
      </dgm:t>
    </dgm:pt>
    <dgm:pt modelId="{190009D4-FF42-49C2-B83C-48437DD082CA}">
      <dgm:prSet/>
      <dgm:spPr/>
      <dgm:t>
        <a:bodyPr/>
        <a:lstStyle/>
        <a:p>
          <a:r>
            <a:rPr lang="en-US" dirty="0"/>
            <a:t>I drop off these IoT devices on open networks</a:t>
          </a:r>
        </a:p>
      </dgm:t>
    </dgm:pt>
    <dgm:pt modelId="{BDBA9C08-4DD9-4ECA-95E4-6CFA0C9E4DBB}" type="parTrans" cxnId="{10B85EE9-8F6A-4969-9D3B-F22D34AFDC68}">
      <dgm:prSet/>
      <dgm:spPr/>
      <dgm:t>
        <a:bodyPr/>
        <a:lstStyle/>
        <a:p>
          <a:endParaRPr lang="en-US"/>
        </a:p>
      </dgm:t>
    </dgm:pt>
    <dgm:pt modelId="{60726283-0D14-47AA-B27D-62C48E7D7CAA}" type="sibTrans" cxnId="{10B85EE9-8F6A-4969-9D3B-F22D34AFDC68}">
      <dgm:prSet/>
      <dgm:spPr/>
      <dgm:t>
        <a:bodyPr/>
        <a:lstStyle/>
        <a:p>
          <a:endParaRPr lang="en-US"/>
        </a:p>
      </dgm:t>
    </dgm:pt>
    <dgm:pt modelId="{E75C95D2-DEDA-4038-9E5A-EA5AB512949F}">
      <dgm:prSet/>
      <dgm:spPr/>
      <dgm:t>
        <a:bodyPr/>
        <a:lstStyle/>
        <a:p>
          <a:r>
            <a:rPr lang="en-US" dirty="0"/>
            <a:t>Open Bluetooth to direct them to install an “update”</a:t>
          </a:r>
        </a:p>
      </dgm:t>
    </dgm:pt>
    <dgm:pt modelId="{C64EB634-21CC-4926-A0A8-01F06F0C4643}" type="parTrans" cxnId="{F1C6264F-7AD4-4853-9EB5-168343F551E1}">
      <dgm:prSet/>
      <dgm:spPr/>
      <dgm:t>
        <a:bodyPr/>
        <a:lstStyle/>
        <a:p>
          <a:endParaRPr lang="en-US"/>
        </a:p>
      </dgm:t>
    </dgm:pt>
    <dgm:pt modelId="{3D6B2F1B-CF61-4961-93BD-8ACBBF2947A1}" type="sibTrans" cxnId="{F1C6264F-7AD4-4853-9EB5-168343F551E1}">
      <dgm:prSet/>
      <dgm:spPr/>
      <dgm:t>
        <a:bodyPr/>
        <a:lstStyle/>
        <a:p>
          <a:endParaRPr lang="en-US"/>
        </a:p>
      </dgm:t>
    </dgm:pt>
    <dgm:pt modelId="{9A98DDFE-943B-453A-B7BA-49C499A2FEF3}">
      <dgm:prSet/>
      <dgm:spPr/>
      <dgm:t>
        <a:bodyPr/>
        <a:lstStyle/>
        <a:p>
          <a:r>
            <a:rPr lang="en-US" dirty="0"/>
            <a:t>I host a “free” </a:t>
          </a:r>
          <a:r>
            <a:rPr lang="en-US" dirty="0" err="1"/>
            <a:t>wifi</a:t>
          </a:r>
          <a:r>
            <a:rPr lang="en-US" dirty="0"/>
            <a:t> (hotspot on top of the free </a:t>
          </a:r>
          <a:r>
            <a:rPr lang="en-US" dirty="0" err="1"/>
            <a:t>wifi</a:t>
          </a:r>
          <a:r>
            <a:rPr lang="en-US" dirty="0"/>
            <a:t>)</a:t>
          </a:r>
        </a:p>
      </dgm:t>
    </dgm:pt>
    <dgm:pt modelId="{E4FDA1D7-0FF1-43A1-A7E3-D9000DEE6E58}" type="parTrans" cxnId="{1AA73DFB-4C81-4C36-87EE-FD6C822D01E4}">
      <dgm:prSet/>
      <dgm:spPr/>
      <dgm:t>
        <a:bodyPr/>
        <a:lstStyle/>
        <a:p>
          <a:endParaRPr lang="en-US"/>
        </a:p>
      </dgm:t>
    </dgm:pt>
    <dgm:pt modelId="{18C5E4B0-FCCE-4D01-BB4B-EA5DEA438E14}" type="sibTrans" cxnId="{1AA73DFB-4C81-4C36-87EE-FD6C822D01E4}">
      <dgm:prSet/>
      <dgm:spPr/>
      <dgm:t>
        <a:bodyPr/>
        <a:lstStyle/>
        <a:p>
          <a:endParaRPr lang="en-US"/>
        </a:p>
      </dgm:t>
    </dgm:pt>
    <dgm:pt modelId="{070CCB78-AC9F-4C2A-B771-C4EDE6608001}">
      <dgm:prSet/>
      <dgm:spPr/>
      <dgm:t>
        <a:bodyPr/>
        <a:lstStyle/>
        <a:p>
          <a:r>
            <a:rPr lang="en-US"/>
            <a:t>I wait for my botnet to be ready and attack</a:t>
          </a:r>
        </a:p>
      </dgm:t>
    </dgm:pt>
    <dgm:pt modelId="{D3D9A314-81A6-4EA8-957C-1816329F955D}" type="parTrans" cxnId="{EF41C8D6-6098-43C5-8707-E4FC5966915E}">
      <dgm:prSet/>
      <dgm:spPr/>
      <dgm:t>
        <a:bodyPr/>
        <a:lstStyle/>
        <a:p>
          <a:endParaRPr lang="en-US"/>
        </a:p>
      </dgm:t>
    </dgm:pt>
    <dgm:pt modelId="{99382DB0-ECBB-468A-A9E4-8B03DD09A4F4}" type="sibTrans" cxnId="{EF41C8D6-6098-43C5-8707-E4FC5966915E}">
      <dgm:prSet/>
      <dgm:spPr/>
      <dgm:t>
        <a:bodyPr/>
        <a:lstStyle/>
        <a:p>
          <a:endParaRPr lang="en-US"/>
        </a:p>
      </dgm:t>
    </dgm:pt>
    <dgm:pt modelId="{5D1399A9-4037-490C-88E5-97C1EB4A1B6D}">
      <dgm:prSet/>
      <dgm:spPr/>
      <dgm:t>
        <a:bodyPr/>
        <a:lstStyle/>
        <a:p>
          <a:r>
            <a:rPr lang="en-US"/>
            <a:t>Also, forward a bunch of data while I wait to sell</a:t>
          </a:r>
        </a:p>
      </dgm:t>
    </dgm:pt>
    <dgm:pt modelId="{17CE11FD-78F6-4916-A3A2-B74B87B97A99}" type="parTrans" cxnId="{87A2CA8E-A71E-4D88-A895-6E49E011F0BE}">
      <dgm:prSet/>
      <dgm:spPr/>
      <dgm:t>
        <a:bodyPr/>
        <a:lstStyle/>
        <a:p>
          <a:endParaRPr lang="en-US"/>
        </a:p>
      </dgm:t>
    </dgm:pt>
    <dgm:pt modelId="{99E4BA00-58D5-42E8-867C-C00AC0A1314D}" type="sibTrans" cxnId="{87A2CA8E-A71E-4D88-A895-6E49E011F0BE}">
      <dgm:prSet/>
      <dgm:spPr/>
      <dgm:t>
        <a:bodyPr/>
        <a:lstStyle/>
        <a:p>
          <a:endParaRPr lang="en-US"/>
        </a:p>
      </dgm:t>
    </dgm:pt>
    <dgm:pt modelId="{F15B8B0B-F887-4764-AD4B-C9888CDBAC3A}">
      <dgm:prSet/>
      <dgm:spPr/>
      <dgm:t>
        <a:bodyPr/>
        <a:lstStyle/>
        <a:p>
          <a:r>
            <a:rPr lang="en-US" dirty="0"/>
            <a:t>Also, lock your device with ransomware (remove? 100$)</a:t>
          </a:r>
        </a:p>
      </dgm:t>
    </dgm:pt>
    <dgm:pt modelId="{0EDB66BF-B23C-4027-9723-38804F7B50AD}" type="parTrans" cxnId="{CB5B60A3-33B0-4D83-8BBC-AE7C04C409B1}">
      <dgm:prSet/>
      <dgm:spPr/>
      <dgm:t>
        <a:bodyPr/>
        <a:lstStyle/>
        <a:p>
          <a:endParaRPr lang="en-US"/>
        </a:p>
      </dgm:t>
    </dgm:pt>
    <dgm:pt modelId="{6DD38E65-D6D9-4F77-BCAD-6FDAAD9249A2}" type="sibTrans" cxnId="{CB5B60A3-33B0-4D83-8BBC-AE7C04C409B1}">
      <dgm:prSet/>
      <dgm:spPr/>
      <dgm:t>
        <a:bodyPr/>
        <a:lstStyle/>
        <a:p>
          <a:endParaRPr lang="en-US"/>
        </a:p>
      </dgm:t>
    </dgm:pt>
    <dgm:pt modelId="{0B3CCD0E-3DA6-440C-BCA0-76E58C1D4F6F}">
      <dgm:prSet/>
      <dgm:spPr/>
      <dgm:t>
        <a:bodyPr/>
        <a:lstStyle/>
        <a:p>
          <a:r>
            <a:rPr lang="en-US" dirty="0"/>
            <a:t>25$ a piece (30$ w/few extra chipsets) = ~300$</a:t>
          </a:r>
        </a:p>
      </dgm:t>
    </dgm:pt>
    <dgm:pt modelId="{70CD97F2-6CEF-4600-979A-C7948A5871EA}" type="parTrans" cxnId="{F55F93A7-3894-4315-91DB-992C0ACC489F}">
      <dgm:prSet/>
      <dgm:spPr/>
      <dgm:t>
        <a:bodyPr/>
        <a:lstStyle/>
        <a:p>
          <a:endParaRPr lang="en-US"/>
        </a:p>
      </dgm:t>
    </dgm:pt>
    <dgm:pt modelId="{7BAAB2F7-0CAF-4E66-9CF1-527FDFAF7CD4}" type="sibTrans" cxnId="{F55F93A7-3894-4315-91DB-992C0ACC489F}">
      <dgm:prSet/>
      <dgm:spPr/>
      <dgm:t>
        <a:bodyPr/>
        <a:lstStyle/>
        <a:p>
          <a:endParaRPr lang="en-US"/>
        </a:p>
      </dgm:t>
    </dgm:pt>
    <dgm:pt modelId="{46B2C3BE-8D01-4295-8B1E-6925FB962B1C}" type="pres">
      <dgm:prSet presAssocID="{0A897E69-2616-4D23-8175-4FD56C04B888}" presName="Name0" presStyleCnt="0">
        <dgm:presLayoutVars>
          <dgm:dir/>
          <dgm:animLvl val="lvl"/>
          <dgm:resizeHandles val="exact"/>
        </dgm:presLayoutVars>
      </dgm:prSet>
      <dgm:spPr/>
    </dgm:pt>
    <dgm:pt modelId="{7B813D77-0DC1-4726-8547-2A0ED2C4221E}" type="pres">
      <dgm:prSet presAssocID="{0A897E69-2616-4D23-8175-4FD56C04B888}" presName="tSp" presStyleCnt="0"/>
      <dgm:spPr/>
    </dgm:pt>
    <dgm:pt modelId="{C4195070-BC2D-431D-9201-708E8EEC32F9}" type="pres">
      <dgm:prSet presAssocID="{0A897E69-2616-4D23-8175-4FD56C04B888}" presName="bSp" presStyleCnt="0"/>
      <dgm:spPr/>
    </dgm:pt>
    <dgm:pt modelId="{DE8233CD-585B-4236-9297-E2A18FCDF9FE}" type="pres">
      <dgm:prSet presAssocID="{0A897E69-2616-4D23-8175-4FD56C04B888}" presName="process" presStyleCnt="0"/>
      <dgm:spPr/>
    </dgm:pt>
    <dgm:pt modelId="{F2D114F6-7DF5-45FB-AB6B-04FCD8F91A59}" type="pres">
      <dgm:prSet presAssocID="{01309885-001E-4A18-A68D-19D6AE6CD805}" presName="composite1" presStyleCnt="0"/>
      <dgm:spPr/>
    </dgm:pt>
    <dgm:pt modelId="{1C6DE9DA-4275-4E19-842B-6D29338027DA}" type="pres">
      <dgm:prSet presAssocID="{01309885-001E-4A18-A68D-19D6AE6CD805}" presName="dummyNode1" presStyleLbl="node1" presStyleIdx="0" presStyleCnt="3"/>
      <dgm:spPr/>
    </dgm:pt>
    <dgm:pt modelId="{620D98CF-9B61-4BC8-9229-71AF3C2801CE}" type="pres">
      <dgm:prSet presAssocID="{01309885-001E-4A18-A68D-19D6AE6CD805}" presName="childNode1" presStyleLbl="bgAcc1" presStyleIdx="0" presStyleCnt="3" custScaleX="132478" custScaleY="58997" custLinFactNeighborX="-4530" custLinFactNeighborY="-40289">
        <dgm:presLayoutVars>
          <dgm:bulletEnabled val="1"/>
        </dgm:presLayoutVars>
      </dgm:prSet>
      <dgm:spPr/>
    </dgm:pt>
    <dgm:pt modelId="{856D8C69-3137-4149-9DD8-920182BB9387}" type="pres">
      <dgm:prSet presAssocID="{01309885-001E-4A18-A68D-19D6AE6CD805}" presName="childNode1tx" presStyleLbl="bgAcc1" presStyleIdx="0" presStyleCnt="3">
        <dgm:presLayoutVars>
          <dgm:bulletEnabled val="1"/>
        </dgm:presLayoutVars>
      </dgm:prSet>
      <dgm:spPr/>
    </dgm:pt>
    <dgm:pt modelId="{47427B2C-AB68-4886-A7B4-F34E53747A8A}" type="pres">
      <dgm:prSet presAssocID="{01309885-001E-4A18-A68D-19D6AE6CD805}" presName="parentNode1" presStyleLbl="node1" presStyleIdx="0" presStyleCnt="3" custScaleX="143343" custScaleY="165668" custLinFactNeighborX="-26738" custLinFactNeighborY="-92667">
        <dgm:presLayoutVars>
          <dgm:chMax val="1"/>
          <dgm:bulletEnabled val="1"/>
        </dgm:presLayoutVars>
      </dgm:prSet>
      <dgm:spPr/>
    </dgm:pt>
    <dgm:pt modelId="{F7AF5CC7-283F-43D0-8F85-1851669E0B39}" type="pres">
      <dgm:prSet presAssocID="{01309885-001E-4A18-A68D-19D6AE6CD805}" presName="connSite1" presStyleCnt="0"/>
      <dgm:spPr/>
    </dgm:pt>
    <dgm:pt modelId="{5E4239A3-D036-4AEF-BE26-7071945B4E3C}" type="pres">
      <dgm:prSet presAssocID="{D6C97AAF-AA56-4C31-935A-4288C22A8AC3}" presName="Name9" presStyleLbl="sibTrans2D1" presStyleIdx="0" presStyleCnt="2"/>
      <dgm:spPr/>
    </dgm:pt>
    <dgm:pt modelId="{5CC09AA6-69B1-46AA-9745-44104054453F}" type="pres">
      <dgm:prSet presAssocID="{190009D4-FF42-49C2-B83C-48437DD082CA}" presName="composite2" presStyleCnt="0"/>
      <dgm:spPr/>
    </dgm:pt>
    <dgm:pt modelId="{8D3CECAC-8DD4-4409-8870-D5251F105CE0}" type="pres">
      <dgm:prSet presAssocID="{190009D4-FF42-49C2-B83C-48437DD082CA}" presName="dummyNode2" presStyleLbl="node1" presStyleIdx="0" presStyleCnt="3"/>
      <dgm:spPr/>
    </dgm:pt>
    <dgm:pt modelId="{617279BC-6481-41EE-9F85-F2D4117B1BFF}" type="pres">
      <dgm:prSet presAssocID="{190009D4-FF42-49C2-B83C-48437DD082CA}" presName="childNode2" presStyleLbl="bgAcc1" presStyleIdx="1" presStyleCnt="3">
        <dgm:presLayoutVars>
          <dgm:bulletEnabled val="1"/>
        </dgm:presLayoutVars>
      </dgm:prSet>
      <dgm:spPr/>
    </dgm:pt>
    <dgm:pt modelId="{8464E102-AE54-46FB-BE2A-53985EE53AD0}" type="pres">
      <dgm:prSet presAssocID="{190009D4-FF42-49C2-B83C-48437DD082CA}" presName="childNode2tx" presStyleLbl="bgAcc1" presStyleIdx="1" presStyleCnt="3">
        <dgm:presLayoutVars>
          <dgm:bulletEnabled val="1"/>
        </dgm:presLayoutVars>
      </dgm:prSet>
      <dgm:spPr/>
    </dgm:pt>
    <dgm:pt modelId="{F8ECB439-9E7E-434D-A480-FC4B4BCCBE78}" type="pres">
      <dgm:prSet presAssocID="{190009D4-FF42-49C2-B83C-48437DD082CA}" presName="parentNode2" presStyleLbl="node1" presStyleIdx="1" presStyleCnt="3" custScaleX="129245" custScaleY="157131" custLinFactNeighborX="12072" custLinFactNeighborY="-28759">
        <dgm:presLayoutVars>
          <dgm:chMax val="0"/>
          <dgm:bulletEnabled val="1"/>
        </dgm:presLayoutVars>
      </dgm:prSet>
      <dgm:spPr/>
    </dgm:pt>
    <dgm:pt modelId="{2D836ACF-D3EE-4793-8E7B-653FA65C393E}" type="pres">
      <dgm:prSet presAssocID="{190009D4-FF42-49C2-B83C-48437DD082CA}" presName="connSite2" presStyleCnt="0"/>
      <dgm:spPr/>
    </dgm:pt>
    <dgm:pt modelId="{C99707A9-0A3E-4315-A226-4E7E8FEE144B}" type="pres">
      <dgm:prSet presAssocID="{60726283-0D14-47AA-B27D-62C48E7D7CAA}" presName="Name18" presStyleLbl="sibTrans2D1" presStyleIdx="1" presStyleCnt="2"/>
      <dgm:spPr/>
    </dgm:pt>
    <dgm:pt modelId="{DF7ACC67-B8BD-4EAA-B831-C0610D4557F7}" type="pres">
      <dgm:prSet presAssocID="{070CCB78-AC9F-4C2A-B771-C4EDE6608001}" presName="composite1" presStyleCnt="0"/>
      <dgm:spPr/>
    </dgm:pt>
    <dgm:pt modelId="{E11E9AE2-5F83-4D61-8B23-F7EB6241C627}" type="pres">
      <dgm:prSet presAssocID="{070CCB78-AC9F-4C2A-B771-C4EDE6608001}" presName="dummyNode1" presStyleLbl="node1" presStyleIdx="1" presStyleCnt="3"/>
      <dgm:spPr/>
    </dgm:pt>
    <dgm:pt modelId="{FDBAF896-00DB-422B-875F-282C23E909AD}" type="pres">
      <dgm:prSet presAssocID="{070CCB78-AC9F-4C2A-B771-C4EDE6608001}" presName="childNode1" presStyleLbl="bgAcc1" presStyleIdx="2" presStyleCnt="3">
        <dgm:presLayoutVars>
          <dgm:bulletEnabled val="1"/>
        </dgm:presLayoutVars>
      </dgm:prSet>
      <dgm:spPr/>
    </dgm:pt>
    <dgm:pt modelId="{33154E22-1F40-4133-8BDD-9164EA1A0947}" type="pres">
      <dgm:prSet presAssocID="{070CCB78-AC9F-4C2A-B771-C4EDE6608001}" presName="childNode1tx" presStyleLbl="bgAcc1" presStyleIdx="2" presStyleCnt="3">
        <dgm:presLayoutVars>
          <dgm:bulletEnabled val="1"/>
        </dgm:presLayoutVars>
      </dgm:prSet>
      <dgm:spPr/>
    </dgm:pt>
    <dgm:pt modelId="{854B8963-C478-42AD-8245-A3A21953CAA1}" type="pres">
      <dgm:prSet presAssocID="{070CCB78-AC9F-4C2A-B771-C4EDE6608001}" presName="parentNode1" presStyleLbl="node1" presStyleIdx="2" presStyleCnt="3" custScaleX="146647" custScaleY="147069" custLinFactNeighborX="-17462" custLinFactNeighborY="-3253">
        <dgm:presLayoutVars>
          <dgm:chMax val="1"/>
          <dgm:bulletEnabled val="1"/>
        </dgm:presLayoutVars>
      </dgm:prSet>
      <dgm:spPr/>
    </dgm:pt>
    <dgm:pt modelId="{98A0E4EF-A9FA-438B-8A32-DC514E2D9C04}" type="pres">
      <dgm:prSet presAssocID="{070CCB78-AC9F-4C2A-B771-C4EDE6608001}" presName="connSite1" presStyleCnt="0"/>
      <dgm:spPr/>
    </dgm:pt>
  </dgm:ptLst>
  <dgm:cxnLst>
    <dgm:cxn modelId="{B67EE21E-A8A7-451C-A847-94BA0AF82BA8}" srcId="{0A897E69-2616-4D23-8175-4FD56C04B888}" destId="{01309885-001E-4A18-A68D-19D6AE6CD805}" srcOrd="0" destOrd="0" parTransId="{53A3D7A7-0152-459C-A7D8-B0DB2FD66BA4}" sibTransId="{D6C97AAF-AA56-4C31-935A-4288C22A8AC3}"/>
    <dgm:cxn modelId="{CFC83A21-ADE1-40C8-B972-F1D113FD51C6}" type="presOf" srcId="{9A98DDFE-943B-453A-B7BA-49C499A2FEF3}" destId="{8464E102-AE54-46FB-BE2A-53985EE53AD0}" srcOrd="1" destOrd="1" presId="urn:microsoft.com/office/officeart/2005/8/layout/hProcess4"/>
    <dgm:cxn modelId="{A8FBBE27-2A5F-4A4E-A74D-65EBB0019288}" type="presOf" srcId="{190009D4-FF42-49C2-B83C-48437DD082CA}" destId="{F8ECB439-9E7E-434D-A480-FC4B4BCCBE78}" srcOrd="0" destOrd="0" presId="urn:microsoft.com/office/officeart/2005/8/layout/hProcess4"/>
    <dgm:cxn modelId="{56644235-D222-4440-9231-6A7062345D89}" type="presOf" srcId="{E75C95D2-DEDA-4038-9E5A-EA5AB512949F}" destId="{8464E102-AE54-46FB-BE2A-53985EE53AD0}" srcOrd="1" destOrd="0" presId="urn:microsoft.com/office/officeart/2005/8/layout/hProcess4"/>
    <dgm:cxn modelId="{1113C038-BD4E-4432-877A-1EA1BCB0605C}" type="presOf" srcId="{9A98DDFE-943B-453A-B7BA-49C499A2FEF3}" destId="{617279BC-6481-41EE-9F85-F2D4117B1BFF}" srcOrd="0" destOrd="1" presId="urn:microsoft.com/office/officeart/2005/8/layout/hProcess4"/>
    <dgm:cxn modelId="{A7548A3A-ECA1-42EB-8E15-3801A3A6BCC0}" type="presOf" srcId="{070CCB78-AC9F-4C2A-B771-C4EDE6608001}" destId="{854B8963-C478-42AD-8245-A3A21953CAA1}" srcOrd="0" destOrd="0" presId="urn:microsoft.com/office/officeart/2005/8/layout/hProcess4"/>
    <dgm:cxn modelId="{F1C6264F-7AD4-4853-9EB5-168343F551E1}" srcId="{190009D4-FF42-49C2-B83C-48437DD082CA}" destId="{E75C95D2-DEDA-4038-9E5A-EA5AB512949F}" srcOrd="0" destOrd="0" parTransId="{C64EB634-21CC-4926-A0A8-01F06F0C4643}" sibTransId="{3D6B2F1B-CF61-4961-93BD-8ACBBF2947A1}"/>
    <dgm:cxn modelId="{BD053279-611F-4713-A1E5-5DE305EBE7B9}" type="presOf" srcId="{F15B8B0B-F887-4764-AD4B-C9888CDBAC3A}" destId="{FDBAF896-00DB-422B-875F-282C23E909AD}" srcOrd="0" destOrd="1" presId="urn:microsoft.com/office/officeart/2005/8/layout/hProcess4"/>
    <dgm:cxn modelId="{12064F8B-DCCD-4DC9-A3AA-EE592CD42752}" type="presOf" srcId="{0A897E69-2616-4D23-8175-4FD56C04B888}" destId="{46B2C3BE-8D01-4295-8B1E-6925FB962B1C}" srcOrd="0" destOrd="0" presId="urn:microsoft.com/office/officeart/2005/8/layout/hProcess4"/>
    <dgm:cxn modelId="{87A2CA8E-A71E-4D88-A895-6E49E011F0BE}" srcId="{070CCB78-AC9F-4C2A-B771-C4EDE6608001}" destId="{5D1399A9-4037-490C-88E5-97C1EB4A1B6D}" srcOrd="0" destOrd="0" parTransId="{17CE11FD-78F6-4916-A3A2-B74B87B97A99}" sibTransId="{99E4BA00-58D5-42E8-867C-C00AC0A1314D}"/>
    <dgm:cxn modelId="{B2984193-28DB-409A-B4AB-7B73531F1C6E}" type="presOf" srcId="{0B3CCD0E-3DA6-440C-BCA0-76E58C1D4F6F}" destId="{856D8C69-3137-4149-9DD8-920182BB9387}" srcOrd="1" destOrd="0" presId="urn:microsoft.com/office/officeart/2005/8/layout/hProcess4"/>
    <dgm:cxn modelId="{CB5B60A3-33B0-4D83-8BBC-AE7C04C409B1}" srcId="{070CCB78-AC9F-4C2A-B771-C4EDE6608001}" destId="{F15B8B0B-F887-4764-AD4B-C9888CDBAC3A}" srcOrd="1" destOrd="0" parTransId="{0EDB66BF-B23C-4027-9723-38804F7B50AD}" sibTransId="{6DD38E65-D6D9-4F77-BCAD-6FDAAD9249A2}"/>
    <dgm:cxn modelId="{F55F93A7-3894-4315-91DB-992C0ACC489F}" srcId="{01309885-001E-4A18-A68D-19D6AE6CD805}" destId="{0B3CCD0E-3DA6-440C-BCA0-76E58C1D4F6F}" srcOrd="0" destOrd="0" parTransId="{70CD97F2-6CEF-4600-979A-C7948A5871EA}" sibTransId="{7BAAB2F7-0CAF-4E66-9CF1-527FDFAF7CD4}"/>
    <dgm:cxn modelId="{34BAE8A7-9660-4E0E-8CFF-A317BA88FAF2}" type="presOf" srcId="{5D1399A9-4037-490C-88E5-97C1EB4A1B6D}" destId="{33154E22-1F40-4133-8BDD-9164EA1A0947}" srcOrd="1" destOrd="0" presId="urn:microsoft.com/office/officeart/2005/8/layout/hProcess4"/>
    <dgm:cxn modelId="{E47DE0B2-096B-4CC4-A435-E9476ECE50E3}" type="presOf" srcId="{5D1399A9-4037-490C-88E5-97C1EB4A1B6D}" destId="{FDBAF896-00DB-422B-875F-282C23E909AD}" srcOrd="0" destOrd="0" presId="urn:microsoft.com/office/officeart/2005/8/layout/hProcess4"/>
    <dgm:cxn modelId="{64D906C3-3AA2-4216-B70F-B1DA5FCA60E6}" type="presOf" srcId="{60726283-0D14-47AA-B27D-62C48E7D7CAA}" destId="{C99707A9-0A3E-4315-A226-4E7E8FEE144B}" srcOrd="0" destOrd="0" presId="urn:microsoft.com/office/officeart/2005/8/layout/hProcess4"/>
    <dgm:cxn modelId="{60524AC6-7C30-49F3-8C6E-DE8E43B281AE}" type="presOf" srcId="{F15B8B0B-F887-4764-AD4B-C9888CDBAC3A}" destId="{33154E22-1F40-4133-8BDD-9164EA1A0947}" srcOrd="1" destOrd="1" presId="urn:microsoft.com/office/officeart/2005/8/layout/hProcess4"/>
    <dgm:cxn modelId="{A52D13D0-E230-4C9E-8DA4-96976491072E}" type="presOf" srcId="{0B3CCD0E-3DA6-440C-BCA0-76E58C1D4F6F}" destId="{620D98CF-9B61-4BC8-9229-71AF3C2801CE}" srcOrd="0" destOrd="0" presId="urn:microsoft.com/office/officeart/2005/8/layout/hProcess4"/>
    <dgm:cxn modelId="{EF41C8D6-6098-43C5-8707-E4FC5966915E}" srcId="{0A897E69-2616-4D23-8175-4FD56C04B888}" destId="{070CCB78-AC9F-4C2A-B771-C4EDE6608001}" srcOrd="2" destOrd="0" parTransId="{D3D9A314-81A6-4EA8-957C-1816329F955D}" sibTransId="{99382DB0-ECBB-468A-A9E4-8B03DD09A4F4}"/>
    <dgm:cxn modelId="{576967DC-ACA7-45BA-ACE6-EE13BDE0EDC0}" type="presOf" srcId="{01309885-001E-4A18-A68D-19D6AE6CD805}" destId="{47427B2C-AB68-4886-A7B4-F34E53747A8A}" srcOrd="0" destOrd="0" presId="urn:microsoft.com/office/officeart/2005/8/layout/hProcess4"/>
    <dgm:cxn modelId="{10B85EE9-8F6A-4969-9D3B-F22D34AFDC68}" srcId="{0A897E69-2616-4D23-8175-4FD56C04B888}" destId="{190009D4-FF42-49C2-B83C-48437DD082CA}" srcOrd="1" destOrd="0" parTransId="{BDBA9C08-4DD9-4ECA-95E4-6CFA0C9E4DBB}" sibTransId="{60726283-0D14-47AA-B27D-62C48E7D7CAA}"/>
    <dgm:cxn modelId="{979541EA-FF12-406D-A066-5F1715077672}" type="presOf" srcId="{D6C97AAF-AA56-4C31-935A-4288C22A8AC3}" destId="{5E4239A3-D036-4AEF-BE26-7071945B4E3C}" srcOrd="0" destOrd="0" presId="urn:microsoft.com/office/officeart/2005/8/layout/hProcess4"/>
    <dgm:cxn modelId="{FF64E6F1-360D-4B86-BB38-14DEFA6753BF}" type="presOf" srcId="{E75C95D2-DEDA-4038-9E5A-EA5AB512949F}" destId="{617279BC-6481-41EE-9F85-F2D4117B1BFF}" srcOrd="0" destOrd="0" presId="urn:microsoft.com/office/officeart/2005/8/layout/hProcess4"/>
    <dgm:cxn modelId="{1AA73DFB-4C81-4C36-87EE-FD6C822D01E4}" srcId="{190009D4-FF42-49C2-B83C-48437DD082CA}" destId="{9A98DDFE-943B-453A-B7BA-49C499A2FEF3}" srcOrd="1" destOrd="0" parTransId="{E4FDA1D7-0FF1-43A1-A7E3-D9000DEE6E58}" sibTransId="{18C5E4B0-FCCE-4D01-BB4B-EA5DEA438E14}"/>
    <dgm:cxn modelId="{D7B8302A-81D0-4E8C-99D6-7A23B32EAD5C}" type="presParOf" srcId="{46B2C3BE-8D01-4295-8B1E-6925FB962B1C}" destId="{7B813D77-0DC1-4726-8547-2A0ED2C4221E}" srcOrd="0" destOrd="0" presId="urn:microsoft.com/office/officeart/2005/8/layout/hProcess4"/>
    <dgm:cxn modelId="{9A01C84F-AD1E-4347-A788-9141AB3E140B}" type="presParOf" srcId="{46B2C3BE-8D01-4295-8B1E-6925FB962B1C}" destId="{C4195070-BC2D-431D-9201-708E8EEC32F9}" srcOrd="1" destOrd="0" presId="urn:microsoft.com/office/officeart/2005/8/layout/hProcess4"/>
    <dgm:cxn modelId="{53872E3D-6B71-49B7-853D-458C9B2A56FE}" type="presParOf" srcId="{46B2C3BE-8D01-4295-8B1E-6925FB962B1C}" destId="{DE8233CD-585B-4236-9297-E2A18FCDF9FE}" srcOrd="2" destOrd="0" presId="urn:microsoft.com/office/officeart/2005/8/layout/hProcess4"/>
    <dgm:cxn modelId="{0D7320BA-D5EF-40D1-9CA3-71914A45FDD6}" type="presParOf" srcId="{DE8233CD-585B-4236-9297-E2A18FCDF9FE}" destId="{F2D114F6-7DF5-45FB-AB6B-04FCD8F91A59}" srcOrd="0" destOrd="0" presId="urn:microsoft.com/office/officeart/2005/8/layout/hProcess4"/>
    <dgm:cxn modelId="{93C248D1-D104-47EA-8796-F97CA32F8296}" type="presParOf" srcId="{F2D114F6-7DF5-45FB-AB6B-04FCD8F91A59}" destId="{1C6DE9DA-4275-4E19-842B-6D29338027DA}" srcOrd="0" destOrd="0" presId="urn:microsoft.com/office/officeart/2005/8/layout/hProcess4"/>
    <dgm:cxn modelId="{DE6F892A-23CE-437D-95CA-DD2D05C7E070}" type="presParOf" srcId="{F2D114F6-7DF5-45FB-AB6B-04FCD8F91A59}" destId="{620D98CF-9B61-4BC8-9229-71AF3C2801CE}" srcOrd="1" destOrd="0" presId="urn:microsoft.com/office/officeart/2005/8/layout/hProcess4"/>
    <dgm:cxn modelId="{03EFB2A2-8F2D-428E-9384-BCD584CB5438}" type="presParOf" srcId="{F2D114F6-7DF5-45FB-AB6B-04FCD8F91A59}" destId="{856D8C69-3137-4149-9DD8-920182BB9387}" srcOrd="2" destOrd="0" presId="urn:microsoft.com/office/officeart/2005/8/layout/hProcess4"/>
    <dgm:cxn modelId="{69815349-1377-4DB0-9472-48C991D6BBB2}" type="presParOf" srcId="{F2D114F6-7DF5-45FB-AB6B-04FCD8F91A59}" destId="{47427B2C-AB68-4886-A7B4-F34E53747A8A}" srcOrd="3" destOrd="0" presId="urn:microsoft.com/office/officeart/2005/8/layout/hProcess4"/>
    <dgm:cxn modelId="{4A5E3737-4DA4-45BD-915C-53DC10DECA5E}" type="presParOf" srcId="{F2D114F6-7DF5-45FB-AB6B-04FCD8F91A59}" destId="{F7AF5CC7-283F-43D0-8F85-1851669E0B39}" srcOrd="4" destOrd="0" presId="urn:microsoft.com/office/officeart/2005/8/layout/hProcess4"/>
    <dgm:cxn modelId="{F0E70AFE-B568-48B4-B567-E0A5D0122ECE}" type="presParOf" srcId="{DE8233CD-585B-4236-9297-E2A18FCDF9FE}" destId="{5E4239A3-D036-4AEF-BE26-7071945B4E3C}" srcOrd="1" destOrd="0" presId="urn:microsoft.com/office/officeart/2005/8/layout/hProcess4"/>
    <dgm:cxn modelId="{7F266BFD-5431-4AF6-9BB1-38D6C63B122B}" type="presParOf" srcId="{DE8233CD-585B-4236-9297-E2A18FCDF9FE}" destId="{5CC09AA6-69B1-46AA-9745-44104054453F}" srcOrd="2" destOrd="0" presId="urn:microsoft.com/office/officeart/2005/8/layout/hProcess4"/>
    <dgm:cxn modelId="{655B2C81-D10E-45EF-95F9-96E0C0D82983}" type="presParOf" srcId="{5CC09AA6-69B1-46AA-9745-44104054453F}" destId="{8D3CECAC-8DD4-4409-8870-D5251F105CE0}" srcOrd="0" destOrd="0" presId="urn:microsoft.com/office/officeart/2005/8/layout/hProcess4"/>
    <dgm:cxn modelId="{8C68A598-A454-4F1F-BEE5-74AEC44BE57C}" type="presParOf" srcId="{5CC09AA6-69B1-46AA-9745-44104054453F}" destId="{617279BC-6481-41EE-9F85-F2D4117B1BFF}" srcOrd="1" destOrd="0" presId="urn:microsoft.com/office/officeart/2005/8/layout/hProcess4"/>
    <dgm:cxn modelId="{69E2EEB4-C8F1-4534-AE35-7CCF742A961A}" type="presParOf" srcId="{5CC09AA6-69B1-46AA-9745-44104054453F}" destId="{8464E102-AE54-46FB-BE2A-53985EE53AD0}" srcOrd="2" destOrd="0" presId="urn:microsoft.com/office/officeart/2005/8/layout/hProcess4"/>
    <dgm:cxn modelId="{F31D45FF-D9B8-4243-A6CF-E3F1DC90BD9B}" type="presParOf" srcId="{5CC09AA6-69B1-46AA-9745-44104054453F}" destId="{F8ECB439-9E7E-434D-A480-FC4B4BCCBE78}" srcOrd="3" destOrd="0" presId="urn:microsoft.com/office/officeart/2005/8/layout/hProcess4"/>
    <dgm:cxn modelId="{3FB2D7EF-763C-4E38-A76B-78E2DEE3B2BF}" type="presParOf" srcId="{5CC09AA6-69B1-46AA-9745-44104054453F}" destId="{2D836ACF-D3EE-4793-8E7B-653FA65C393E}" srcOrd="4" destOrd="0" presId="urn:microsoft.com/office/officeart/2005/8/layout/hProcess4"/>
    <dgm:cxn modelId="{DE85F85B-818C-427B-82EE-9672CABAFA56}" type="presParOf" srcId="{DE8233CD-585B-4236-9297-E2A18FCDF9FE}" destId="{C99707A9-0A3E-4315-A226-4E7E8FEE144B}" srcOrd="3" destOrd="0" presId="urn:microsoft.com/office/officeart/2005/8/layout/hProcess4"/>
    <dgm:cxn modelId="{EDD2FD37-CCD0-4DD7-B0A0-3476B0BB640D}" type="presParOf" srcId="{DE8233CD-585B-4236-9297-E2A18FCDF9FE}" destId="{DF7ACC67-B8BD-4EAA-B831-C0610D4557F7}" srcOrd="4" destOrd="0" presId="urn:microsoft.com/office/officeart/2005/8/layout/hProcess4"/>
    <dgm:cxn modelId="{46B370F0-4949-4E45-AC33-039E2D0EC7D3}" type="presParOf" srcId="{DF7ACC67-B8BD-4EAA-B831-C0610D4557F7}" destId="{E11E9AE2-5F83-4D61-8B23-F7EB6241C627}" srcOrd="0" destOrd="0" presId="urn:microsoft.com/office/officeart/2005/8/layout/hProcess4"/>
    <dgm:cxn modelId="{CB4BDC0B-F722-4592-B929-2C6E4A03613E}" type="presParOf" srcId="{DF7ACC67-B8BD-4EAA-B831-C0610D4557F7}" destId="{FDBAF896-00DB-422B-875F-282C23E909AD}" srcOrd="1" destOrd="0" presId="urn:microsoft.com/office/officeart/2005/8/layout/hProcess4"/>
    <dgm:cxn modelId="{58FB6193-C737-467A-8820-3AB97A6F2C3D}" type="presParOf" srcId="{DF7ACC67-B8BD-4EAA-B831-C0610D4557F7}" destId="{33154E22-1F40-4133-8BDD-9164EA1A0947}" srcOrd="2" destOrd="0" presId="urn:microsoft.com/office/officeart/2005/8/layout/hProcess4"/>
    <dgm:cxn modelId="{44C455AE-8B91-4C00-84F0-879BFD9EA63B}" type="presParOf" srcId="{DF7ACC67-B8BD-4EAA-B831-C0610D4557F7}" destId="{854B8963-C478-42AD-8245-A3A21953CAA1}" srcOrd="3" destOrd="0" presId="urn:microsoft.com/office/officeart/2005/8/layout/hProcess4"/>
    <dgm:cxn modelId="{855FAE53-F0FB-4888-AC1F-21382C1CF4BB}" type="presParOf" srcId="{DF7ACC67-B8BD-4EAA-B831-C0610D4557F7}" destId="{98A0E4EF-A9FA-438B-8A32-DC514E2D9C0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64E870-141C-4F7A-B7FD-914A5C557043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E593B-87CD-4CF9-B045-596673622FCD}">
      <dgm:prSet custT="1"/>
      <dgm:spPr/>
      <dgm:t>
        <a:bodyPr/>
        <a:lstStyle/>
        <a:p>
          <a:r>
            <a:rPr lang="en-US" sz="2400" dirty="0"/>
            <a:t>How did the cloud with IoT make these types of attacks worse?</a:t>
          </a:r>
        </a:p>
      </dgm:t>
    </dgm:pt>
    <dgm:pt modelId="{A6A6FEEE-78EA-46D4-A992-C82395B26E7F}" type="parTrans" cxnId="{2FA3CAAC-9CCC-436A-9234-C366B7CC8DCB}">
      <dgm:prSet/>
      <dgm:spPr/>
      <dgm:t>
        <a:bodyPr/>
        <a:lstStyle/>
        <a:p>
          <a:endParaRPr lang="en-US"/>
        </a:p>
      </dgm:t>
    </dgm:pt>
    <dgm:pt modelId="{F7B79992-6B34-4497-BFF6-D5B188C6091B}" type="sibTrans" cxnId="{2FA3CAAC-9CCC-436A-9234-C366B7CC8DCB}">
      <dgm:prSet/>
      <dgm:spPr/>
      <dgm:t>
        <a:bodyPr/>
        <a:lstStyle/>
        <a:p>
          <a:endParaRPr lang="en-US"/>
        </a:p>
      </dgm:t>
    </dgm:pt>
    <dgm:pt modelId="{4114708E-D991-43C0-B5AE-8C811C744232}">
      <dgm:prSet/>
      <dgm:spPr/>
      <dgm:t>
        <a:bodyPr/>
        <a:lstStyle/>
        <a:p>
          <a:r>
            <a:rPr lang="en-US" dirty="0"/>
            <a:t>Easier Distributing</a:t>
          </a:r>
        </a:p>
      </dgm:t>
    </dgm:pt>
    <dgm:pt modelId="{580F8027-1BA9-481B-B94B-2A97461E4000}" type="parTrans" cxnId="{84D18118-BFA3-4C02-8468-B22B6E17C87F}">
      <dgm:prSet/>
      <dgm:spPr/>
      <dgm:t>
        <a:bodyPr/>
        <a:lstStyle/>
        <a:p>
          <a:endParaRPr lang="en-US"/>
        </a:p>
      </dgm:t>
    </dgm:pt>
    <dgm:pt modelId="{8F2F493E-A760-4BE2-A1E4-50E9F392C44B}" type="sibTrans" cxnId="{84D18118-BFA3-4C02-8468-B22B6E17C87F}">
      <dgm:prSet/>
      <dgm:spPr/>
      <dgm:t>
        <a:bodyPr/>
        <a:lstStyle/>
        <a:p>
          <a:endParaRPr lang="en-US"/>
        </a:p>
      </dgm:t>
    </dgm:pt>
    <dgm:pt modelId="{032F194C-612B-432A-8659-4F5C16AE8EC1}">
      <dgm:prSet/>
      <dgm:spPr/>
      <dgm:t>
        <a:bodyPr/>
        <a:lstStyle/>
        <a:p>
          <a:r>
            <a:rPr lang="en-US" dirty="0"/>
            <a:t>One person = 10 VMs = not $$$</a:t>
          </a:r>
        </a:p>
      </dgm:t>
    </dgm:pt>
    <dgm:pt modelId="{FDCF7CC9-9D83-4EF1-8874-42F0852A7177}" type="parTrans" cxnId="{7C9AB2FE-A90B-464C-8C89-EE93912E2D44}">
      <dgm:prSet/>
      <dgm:spPr/>
      <dgm:t>
        <a:bodyPr/>
        <a:lstStyle/>
        <a:p>
          <a:endParaRPr lang="en-US"/>
        </a:p>
      </dgm:t>
    </dgm:pt>
    <dgm:pt modelId="{3D71AB19-20DA-4C77-866D-D6179E3F40CE}" type="sibTrans" cxnId="{7C9AB2FE-A90B-464C-8C89-EE93912E2D44}">
      <dgm:prSet/>
      <dgm:spPr/>
      <dgm:t>
        <a:bodyPr/>
        <a:lstStyle/>
        <a:p>
          <a:endParaRPr lang="en-US"/>
        </a:p>
      </dgm:t>
    </dgm:pt>
    <dgm:pt modelId="{C9196793-FCD5-45C6-9DA8-D9DD2FF4DE11}">
      <dgm:prSet/>
      <dgm:spPr/>
      <dgm:t>
        <a:bodyPr/>
        <a:lstStyle/>
        <a:p>
          <a:r>
            <a:rPr lang="en-US"/>
            <a:t>More end-points</a:t>
          </a:r>
        </a:p>
      </dgm:t>
    </dgm:pt>
    <dgm:pt modelId="{21D8EEA7-E367-4682-B9EC-675CC09F7E93}" type="parTrans" cxnId="{E294DE01-C52D-4E3D-ADE3-F0C25CB9C687}">
      <dgm:prSet/>
      <dgm:spPr/>
      <dgm:t>
        <a:bodyPr/>
        <a:lstStyle/>
        <a:p>
          <a:endParaRPr lang="en-US"/>
        </a:p>
      </dgm:t>
    </dgm:pt>
    <dgm:pt modelId="{8C4FDD12-CAEC-4429-AFFA-698C0F89938E}" type="sibTrans" cxnId="{E294DE01-C52D-4E3D-ADE3-F0C25CB9C687}">
      <dgm:prSet/>
      <dgm:spPr/>
      <dgm:t>
        <a:bodyPr/>
        <a:lstStyle/>
        <a:p>
          <a:endParaRPr lang="en-US"/>
        </a:p>
      </dgm:t>
    </dgm:pt>
    <dgm:pt modelId="{2DF760EC-0FF4-4677-84C9-B255097BBF48}">
      <dgm:prSet/>
      <dgm:spPr/>
      <dgm:t>
        <a:bodyPr/>
        <a:lstStyle/>
        <a:p>
          <a:r>
            <a:rPr lang="en-US" dirty="0"/>
            <a:t>Smart devices</a:t>
          </a:r>
        </a:p>
      </dgm:t>
    </dgm:pt>
    <dgm:pt modelId="{7519A877-CFA9-4F02-89C1-BF1867237A5C}" type="parTrans" cxnId="{02F82678-35BE-47D6-BFF4-7B723A1C9CAA}">
      <dgm:prSet/>
      <dgm:spPr/>
      <dgm:t>
        <a:bodyPr/>
        <a:lstStyle/>
        <a:p>
          <a:endParaRPr lang="en-US"/>
        </a:p>
      </dgm:t>
    </dgm:pt>
    <dgm:pt modelId="{126231D9-87F1-4EEB-A71E-4A3951A8900A}" type="sibTrans" cxnId="{02F82678-35BE-47D6-BFF4-7B723A1C9CAA}">
      <dgm:prSet/>
      <dgm:spPr/>
      <dgm:t>
        <a:bodyPr/>
        <a:lstStyle/>
        <a:p>
          <a:endParaRPr lang="en-US"/>
        </a:p>
      </dgm:t>
    </dgm:pt>
    <dgm:pt modelId="{D6359E1F-5740-4E54-AFED-6B94715231AE}">
      <dgm:prSet/>
      <dgm:spPr/>
      <dgm:t>
        <a:bodyPr/>
        <a:lstStyle/>
        <a:p>
          <a:r>
            <a:rPr lang="en-US" dirty="0"/>
            <a:t>IoT</a:t>
          </a:r>
        </a:p>
      </dgm:t>
    </dgm:pt>
    <dgm:pt modelId="{A636240C-4F77-4C89-AB31-57AD2CF439D1}" type="parTrans" cxnId="{9BB8B376-3613-4AC9-A559-4CD87F2416C1}">
      <dgm:prSet/>
      <dgm:spPr/>
      <dgm:t>
        <a:bodyPr/>
        <a:lstStyle/>
        <a:p>
          <a:endParaRPr lang="en-US"/>
        </a:p>
      </dgm:t>
    </dgm:pt>
    <dgm:pt modelId="{7CDEC335-23A3-45A5-82F8-9EC6BCF0B867}" type="sibTrans" cxnId="{9BB8B376-3613-4AC9-A559-4CD87F2416C1}">
      <dgm:prSet/>
      <dgm:spPr/>
      <dgm:t>
        <a:bodyPr/>
        <a:lstStyle/>
        <a:p>
          <a:endParaRPr lang="en-US"/>
        </a:p>
      </dgm:t>
    </dgm:pt>
    <dgm:pt modelId="{631B0284-42A2-4658-BCAA-6FA87980FCC5}">
      <dgm:prSet/>
      <dgm:spPr/>
      <dgm:t>
        <a:bodyPr/>
        <a:lstStyle/>
        <a:p>
          <a:r>
            <a:rPr lang="en-US" dirty="0"/>
            <a:t>Systems designed for parallel</a:t>
          </a:r>
        </a:p>
      </dgm:t>
    </dgm:pt>
    <dgm:pt modelId="{BB64EFF0-1A17-4F2F-9D94-681E1A7375A9}" type="parTrans" cxnId="{5214247E-9874-4ADB-AE5D-EE159FDDB154}">
      <dgm:prSet/>
      <dgm:spPr/>
      <dgm:t>
        <a:bodyPr/>
        <a:lstStyle/>
        <a:p>
          <a:endParaRPr lang="en-US"/>
        </a:p>
      </dgm:t>
    </dgm:pt>
    <dgm:pt modelId="{2412835E-A9C5-4AE1-B7EA-BED82563E99C}" type="sibTrans" cxnId="{5214247E-9874-4ADB-AE5D-EE159FDDB154}">
      <dgm:prSet/>
      <dgm:spPr/>
      <dgm:t>
        <a:bodyPr/>
        <a:lstStyle/>
        <a:p>
          <a:endParaRPr lang="en-US"/>
        </a:p>
      </dgm:t>
    </dgm:pt>
    <dgm:pt modelId="{2A1C59E7-7C2E-45A4-B686-3D236DB012BB}">
      <dgm:prSet/>
      <dgm:spPr/>
      <dgm:t>
        <a:bodyPr/>
        <a:lstStyle/>
        <a:p>
          <a:r>
            <a:rPr lang="en-US" dirty="0"/>
            <a:t>Swarm-as-a-Service</a:t>
          </a:r>
        </a:p>
      </dgm:t>
    </dgm:pt>
    <dgm:pt modelId="{EBA0E108-B116-4AF8-8534-DC9FFF259CF7}" type="parTrans" cxnId="{95FD9A60-DE4D-4BD4-8BEC-17AB54D21DB4}">
      <dgm:prSet/>
      <dgm:spPr/>
      <dgm:t>
        <a:bodyPr/>
        <a:lstStyle/>
        <a:p>
          <a:endParaRPr lang="en-US"/>
        </a:p>
      </dgm:t>
    </dgm:pt>
    <dgm:pt modelId="{7A06A388-6147-4712-911B-499F09DD002E}" type="sibTrans" cxnId="{95FD9A60-DE4D-4BD4-8BEC-17AB54D21DB4}">
      <dgm:prSet/>
      <dgm:spPr/>
      <dgm:t>
        <a:bodyPr/>
        <a:lstStyle/>
        <a:p>
          <a:endParaRPr lang="en-US"/>
        </a:p>
      </dgm:t>
    </dgm:pt>
    <dgm:pt modelId="{46735762-CF73-4BD7-B166-C6F8DCFCB5B3}">
      <dgm:prSet/>
      <dgm:spPr/>
      <dgm:t>
        <a:bodyPr/>
        <a:lstStyle/>
        <a:p>
          <a:r>
            <a:rPr lang="en-US" dirty="0"/>
            <a:t>Better ML</a:t>
          </a:r>
        </a:p>
      </dgm:t>
    </dgm:pt>
    <dgm:pt modelId="{7A7C5DA6-1031-4B49-8BC4-25B921CF95FC}" type="parTrans" cxnId="{2A0E45B1-E2AF-4604-BEEF-90654681C5B7}">
      <dgm:prSet/>
      <dgm:spPr/>
      <dgm:t>
        <a:bodyPr/>
        <a:lstStyle/>
        <a:p>
          <a:endParaRPr lang="en-US"/>
        </a:p>
      </dgm:t>
    </dgm:pt>
    <dgm:pt modelId="{AAB6A2D6-4858-405E-86C2-47C664DF719C}" type="sibTrans" cxnId="{2A0E45B1-E2AF-4604-BEEF-90654681C5B7}">
      <dgm:prSet/>
      <dgm:spPr/>
      <dgm:t>
        <a:bodyPr/>
        <a:lstStyle/>
        <a:p>
          <a:endParaRPr lang="en-US"/>
        </a:p>
      </dgm:t>
    </dgm:pt>
    <dgm:pt modelId="{FFC7A932-DDBD-440A-82F8-D353E8FE374E}">
      <dgm:prSet/>
      <dgm:spPr/>
      <dgm:t>
        <a:bodyPr/>
        <a:lstStyle/>
        <a:p>
          <a:r>
            <a:rPr lang="en-US" dirty="0"/>
            <a:t>$50 for cheap </a:t>
          </a:r>
          <a:r>
            <a:rPr lang="en-US" dirty="0" err="1"/>
            <a:t>RaspberryPi</a:t>
          </a:r>
          <a:endParaRPr lang="en-US" dirty="0"/>
        </a:p>
      </dgm:t>
    </dgm:pt>
    <dgm:pt modelId="{E64BD7F4-9403-4B9E-BB08-D7F7E39EF048}" type="parTrans" cxnId="{376BCE2F-FB99-4995-8FD1-F044BA1BC5C0}">
      <dgm:prSet/>
      <dgm:spPr/>
      <dgm:t>
        <a:bodyPr/>
        <a:lstStyle/>
        <a:p>
          <a:endParaRPr lang="en-US"/>
        </a:p>
      </dgm:t>
    </dgm:pt>
    <dgm:pt modelId="{2ED63E0D-C501-44CF-928D-F27ED0AF74C4}" type="sibTrans" cxnId="{376BCE2F-FB99-4995-8FD1-F044BA1BC5C0}">
      <dgm:prSet/>
      <dgm:spPr/>
      <dgm:t>
        <a:bodyPr/>
        <a:lstStyle/>
        <a:p>
          <a:endParaRPr lang="en-US"/>
        </a:p>
      </dgm:t>
    </dgm:pt>
    <dgm:pt modelId="{95071DCA-17B7-401D-9003-0DEDB2F1F538}" type="pres">
      <dgm:prSet presAssocID="{0F64E870-141C-4F7A-B7FD-914A5C5570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ABF8AA-2E8D-4753-96C7-FB5208643164}" type="pres">
      <dgm:prSet presAssocID="{C4AE593B-87CD-4CF9-B045-596673622FCD}" presName="hierRoot1" presStyleCnt="0">
        <dgm:presLayoutVars>
          <dgm:hierBranch val="init"/>
        </dgm:presLayoutVars>
      </dgm:prSet>
      <dgm:spPr/>
    </dgm:pt>
    <dgm:pt modelId="{3FA282B1-4542-4710-8478-51A72499EA5F}" type="pres">
      <dgm:prSet presAssocID="{C4AE593B-87CD-4CF9-B045-596673622FCD}" presName="rootComposite1" presStyleCnt="0"/>
      <dgm:spPr/>
    </dgm:pt>
    <dgm:pt modelId="{2ECF2812-324F-4C84-86BC-C3E4D57EC2A7}" type="pres">
      <dgm:prSet presAssocID="{C4AE593B-87CD-4CF9-B045-596673622FCD}" presName="rootText1" presStyleLbl="node0" presStyleIdx="0" presStyleCnt="1" custScaleX="306997">
        <dgm:presLayoutVars>
          <dgm:chPref val="3"/>
        </dgm:presLayoutVars>
      </dgm:prSet>
      <dgm:spPr/>
    </dgm:pt>
    <dgm:pt modelId="{1026DA48-682C-4F80-B128-917587FAFE09}" type="pres">
      <dgm:prSet presAssocID="{C4AE593B-87CD-4CF9-B045-596673622FCD}" presName="rootConnector1" presStyleLbl="node1" presStyleIdx="0" presStyleCnt="0"/>
      <dgm:spPr/>
    </dgm:pt>
    <dgm:pt modelId="{B78AB625-F5AF-4C9F-8596-1FF9E80DE811}" type="pres">
      <dgm:prSet presAssocID="{C4AE593B-87CD-4CF9-B045-596673622FCD}" presName="hierChild2" presStyleCnt="0"/>
      <dgm:spPr/>
    </dgm:pt>
    <dgm:pt modelId="{B2DBC4F1-A7B1-4481-AA17-90DD7D059314}" type="pres">
      <dgm:prSet presAssocID="{580F8027-1BA9-481B-B94B-2A97461E4000}" presName="Name37" presStyleLbl="parChTrans1D2" presStyleIdx="0" presStyleCnt="4"/>
      <dgm:spPr/>
    </dgm:pt>
    <dgm:pt modelId="{B1ECFDB2-98BA-47BF-BE66-E88C2D402A8C}" type="pres">
      <dgm:prSet presAssocID="{4114708E-D991-43C0-B5AE-8C811C744232}" presName="hierRoot2" presStyleCnt="0">
        <dgm:presLayoutVars>
          <dgm:hierBranch val="init"/>
        </dgm:presLayoutVars>
      </dgm:prSet>
      <dgm:spPr/>
    </dgm:pt>
    <dgm:pt modelId="{2EFE7D9D-83DE-444F-9D40-162E415B1CE7}" type="pres">
      <dgm:prSet presAssocID="{4114708E-D991-43C0-B5AE-8C811C744232}" presName="rootComposite" presStyleCnt="0"/>
      <dgm:spPr/>
    </dgm:pt>
    <dgm:pt modelId="{FE9795E4-DD8A-4779-8A31-58B008196A08}" type="pres">
      <dgm:prSet presAssocID="{4114708E-D991-43C0-B5AE-8C811C744232}" presName="rootText" presStyleLbl="node2" presStyleIdx="0" presStyleCnt="4">
        <dgm:presLayoutVars>
          <dgm:chPref val="3"/>
        </dgm:presLayoutVars>
      </dgm:prSet>
      <dgm:spPr/>
    </dgm:pt>
    <dgm:pt modelId="{31A6A0B5-1E9F-419D-915B-66849244AC03}" type="pres">
      <dgm:prSet presAssocID="{4114708E-D991-43C0-B5AE-8C811C744232}" presName="rootConnector" presStyleLbl="node2" presStyleIdx="0" presStyleCnt="4"/>
      <dgm:spPr/>
    </dgm:pt>
    <dgm:pt modelId="{C345E1DA-8A6C-4D77-A78C-224EF1FD5640}" type="pres">
      <dgm:prSet presAssocID="{4114708E-D991-43C0-B5AE-8C811C744232}" presName="hierChild4" presStyleCnt="0"/>
      <dgm:spPr/>
    </dgm:pt>
    <dgm:pt modelId="{8E7DDBD4-6211-4F89-AADA-0494DADC114D}" type="pres">
      <dgm:prSet presAssocID="{FDCF7CC9-9D83-4EF1-8874-42F0852A7177}" presName="Name37" presStyleLbl="parChTrans1D3" presStyleIdx="0" presStyleCnt="5"/>
      <dgm:spPr/>
    </dgm:pt>
    <dgm:pt modelId="{2B414127-B053-4C6F-9C6D-1C8EA92D0FC3}" type="pres">
      <dgm:prSet presAssocID="{032F194C-612B-432A-8659-4F5C16AE8EC1}" presName="hierRoot2" presStyleCnt="0">
        <dgm:presLayoutVars>
          <dgm:hierBranch val="init"/>
        </dgm:presLayoutVars>
      </dgm:prSet>
      <dgm:spPr/>
    </dgm:pt>
    <dgm:pt modelId="{F14FAC46-3E1B-42A8-AC0F-1FB1E17EC187}" type="pres">
      <dgm:prSet presAssocID="{032F194C-612B-432A-8659-4F5C16AE8EC1}" presName="rootComposite" presStyleCnt="0"/>
      <dgm:spPr/>
    </dgm:pt>
    <dgm:pt modelId="{EDB0F0B4-3FE4-4579-8EE4-C135876FDBB7}" type="pres">
      <dgm:prSet presAssocID="{032F194C-612B-432A-8659-4F5C16AE8EC1}" presName="rootText" presStyleLbl="node3" presStyleIdx="0" presStyleCnt="5">
        <dgm:presLayoutVars>
          <dgm:chPref val="3"/>
        </dgm:presLayoutVars>
      </dgm:prSet>
      <dgm:spPr/>
    </dgm:pt>
    <dgm:pt modelId="{65EC87CD-6CDF-4566-8985-2B8AB599CC97}" type="pres">
      <dgm:prSet presAssocID="{032F194C-612B-432A-8659-4F5C16AE8EC1}" presName="rootConnector" presStyleLbl="node3" presStyleIdx="0" presStyleCnt="5"/>
      <dgm:spPr/>
    </dgm:pt>
    <dgm:pt modelId="{96346F6B-68DE-44C9-8DC1-62EF693B5C67}" type="pres">
      <dgm:prSet presAssocID="{032F194C-612B-432A-8659-4F5C16AE8EC1}" presName="hierChild4" presStyleCnt="0"/>
      <dgm:spPr/>
    </dgm:pt>
    <dgm:pt modelId="{D069B99B-789F-4F0C-8279-D30503C27514}" type="pres">
      <dgm:prSet presAssocID="{032F194C-612B-432A-8659-4F5C16AE8EC1}" presName="hierChild5" presStyleCnt="0"/>
      <dgm:spPr/>
    </dgm:pt>
    <dgm:pt modelId="{5D48418A-390B-46E1-95FA-FA79428B2086}" type="pres">
      <dgm:prSet presAssocID="{E64BD7F4-9403-4B9E-BB08-D7F7E39EF048}" presName="Name37" presStyleLbl="parChTrans1D3" presStyleIdx="1" presStyleCnt="5"/>
      <dgm:spPr/>
    </dgm:pt>
    <dgm:pt modelId="{CB8D15D8-31A4-46CD-947D-A90F8FFFA248}" type="pres">
      <dgm:prSet presAssocID="{FFC7A932-DDBD-440A-82F8-D353E8FE374E}" presName="hierRoot2" presStyleCnt="0">
        <dgm:presLayoutVars>
          <dgm:hierBranch val="init"/>
        </dgm:presLayoutVars>
      </dgm:prSet>
      <dgm:spPr/>
    </dgm:pt>
    <dgm:pt modelId="{6C60EB54-D48A-496C-A891-18A17A466156}" type="pres">
      <dgm:prSet presAssocID="{FFC7A932-DDBD-440A-82F8-D353E8FE374E}" presName="rootComposite" presStyleCnt="0"/>
      <dgm:spPr/>
    </dgm:pt>
    <dgm:pt modelId="{7754014F-85FE-4334-B0D7-54E50BB53C18}" type="pres">
      <dgm:prSet presAssocID="{FFC7A932-DDBD-440A-82F8-D353E8FE374E}" presName="rootText" presStyleLbl="node3" presStyleIdx="1" presStyleCnt="5">
        <dgm:presLayoutVars>
          <dgm:chPref val="3"/>
        </dgm:presLayoutVars>
      </dgm:prSet>
      <dgm:spPr/>
    </dgm:pt>
    <dgm:pt modelId="{0EFD4D2C-6ACC-42E4-A0A1-10B65C25F969}" type="pres">
      <dgm:prSet presAssocID="{FFC7A932-DDBD-440A-82F8-D353E8FE374E}" presName="rootConnector" presStyleLbl="node3" presStyleIdx="1" presStyleCnt="5"/>
      <dgm:spPr/>
    </dgm:pt>
    <dgm:pt modelId="{CFD6DD78-D7C7-47D7-9765-56B901A6BC47}" type="pres">
      <dgm:prSet presAssocID="{FFC7A932-DDBD-440A-82F8-D353E8FE374E}" presName="hierChild4" presStyleCnt="0"/>
      <dgm:spPr/>
    </dgm:pt>
    <dgm:pt modelId="{FF5CB400-41D9-4D83-B1AB-DA6496BE8A0A}" type="pres">
      <dgm:prSet presAssocID="{FFC7A932-DDBD-440A-82F8-D353E8FE374E}" presName="hierChild5" presStyleCnt="0"/>
      <dgm:spPr/>
    </dgm:pt>
    <dgm:pt modelId="{FF204699-CA1A-428E-A7C4-B0F34625E452}" type="pres">
      <dgm:prSet presAssocID="{4114708E-D991-43C0-B5AE-8C811C744232}" presName="hierChild5" presStyleCnt="0"/>
      <dgm:spPr/>
    </dgm:pt>
    <dgm:pt modelId="{C39579A1-9A54-471B-8448-46D7B558A52F}" type="pres">
      <dgm:prSet presAssocID="{21D8EEA7-E367-4682-B9EC-675CC09F7E93}" presName="Name37" presStyleLbl="parChTrans1D2" presStyleIdx="1" presStyleCnt="4"/>
      <dgm:spPr/>
    </dgm:pt>
    <dgm:pt modelId="{9EDD0A65-2CA3-4E85-84EB-ACF73887DCCE}" type="pres">
      <dgm:prSet presAssocID="{C9196793-FCD5-45C6-9DA8-D9DD2FF4DE11}" presName="hierRoot2" presStyleCnt="0">
        <dgm:presLayoutVars>
          <dgm:hierBranch val="init"/>
        </dgm:presLayoutVars>
      </dgm:prSet>
      <dgm:spPr/>
    </dgm:pt>
    <dgm:pt modelId="{0BEDB17A-443E-4BED-94E8-FD48682840EC}" type="pres">
      <dgm:prSet presAssocID="{C9196793-FCD5-45C6-9DA8-D9DD2FF4DE11}" presName="rootComposite" presStyleCnt="0"/>
      <dgm:spPr/>
    </dgm:pt>
    <dgm:pt modelId="{F243B8E3-3739-4F5A-B5FA-06C38E724737}" type="pres">
      <dgm:prSet presAssocID="{C9196793-FCD5-45C6-9DA8-D9DD2FF4DE11}" presName="rootText" presStyleLbl="node2" presStyleIdx="1" presStyleCnt="4">
        <dgm:presLayoutVars>
          <dgm:chPref val="3"/>
        </dgm:presLayoutVars>
      </dgm:prSet>
      <dgm:spPr/>
    </dgm:pt>
    <dgm:pt modelId="{AB5C062D-A9BC-4207-9E3A-32BEB4786F2E}" type="pres">
      <dgm:prSet presAssocID="{C9196793-FCD5-45C6-9DA8-D9DD2FF4DE11}" presName="rootConnector" presStyleLbl="node2" presStyleIdx="1" presStyleCnt="4"/>
      <dgm:spPr/>
    </dgm:pt>
    <dgm:pt modelId="{821192E2-88DE-45DF-9E87-12A8377626C9}" type="pres">
      <dgm:prSet presAssocID="{C9196793-FCD5-45C6-9DA8-D9DD2FF4DE11}" presName="hierChild4" presStyleCnt="0"/>
      <dgm:spPr/>
    </dgm:pt>
    <dgm:pt modelId="{85186562-0C2B-47E6-B9F4-9C4D37F6CC0A}" type="pres">
      <dgm:prSet presAssocID="{7519A877-CFA9-4F02-89C1-BF1867237A5C}" presName="Name37" presStyleLbl="parChTrans1D3" presStyleIdx="2" presStyleCnt="5"/>
      <dgm:spPr/>
    </dgm:pt>
    <dgm:pt modelId="{2A8B6228-81AC-4273-9CF4-058784398CDF}" type="pres">
      <dgm:prSet presAssocID="{2DF760EC-0FF4-4677-84C9-B255097BBF48}" presName="hierRoot2" presStyleCnt="0">
        <dgm:presLayoutVars>
          <dgm:hierBranch val="init"/>
        </dgm:presLayoutVars>
      </dgm:prSet>
      <dgm:spPr/>
    </dgm:pt>
    <dgm:pt modelId="{CA8ADD90-A11E-4857-9B18-8CE203DA9F2B}" type="pres">
      <dgm:prSet presAssocID="{2DF760EC-0FF4-4677-84C9-B255097BBF48}" presName="rootComposite" presStyleCnt="0"/>
      <dgm:spPr/>
    </dgm:pt>
    <dgm:pt modelId="{91E2515D-28B2-40CD-91DF-B4268C2E838D}" type="pres">
      <dgm:prSet presAssocID="{2DF760EC-0FF4-4677-84C9-B255097BBF48}" presName="rootText" presStyleLbl="node3" presStyleIdx="2" presStyleCnt="5">
        <dgm:presLayoutVars>
          <dgm:chPref val="3"/>
        </dgm:presLayoutVars>
      </dgm:prSet>
      <dgm:spPr/>
    </dgm:pt>
    <dgm:pt modelId="{D9FE27A1-59E7-40AC-A4EC-3E4609401A46}" type="pres">
      <dgm:prSet presAssocID="{2DF760EC-0FF4-4677-84C9-B255097BBF48}" presName="rootConnector" presStyleLbl="node3" presStyleIdx="2" presStyleCnt="5"/>
      <dgm:spPr/>
    </dgm:pt>
    <dgm:pt modelId="{356DEBCB-C1A8-481F-9597-8A227766FAEF}" type="pres">
      <dgm:prSet presAssocID="{2DF760EC-0FF4-4677-84C9-B255097BBF48}" presName="hierChild4" presStyleCnt="0"/>
      <dgm:spPr/>
    </dgm:pt>
    <dgm:pt modelId="{188AF471-2DE8-4B25-8C20-4F415C123BE2}" type="pres">
      <dgm:prSet presAssocID="{2DF760EC-0FF4-4677-84C9-B255097BBF48}" presName="hierChild5" presStyleCnt="0"/>
      <dgm:spPr/>
    </dgm:pt>
    <dgm:pt modelId="{BC2DF2E9-AE76-4988-A94F-12B65EED9B09}" type="pres">
      <dgm:prSet presAssocID="{A636240C-4F77-4C89-AB31-57AD2CF439D1}" presName="Name37" presStyleLbl="parChTrans1D3" presStyleIdx="3" presStyleCnt="5"/>
      <dgm:spPr/>
    </dgm:pt>
    <dgm:pt modelId="{7DA5EF8D-A2D9-4278-B9AE-6A4A4941A1DB}" type="pres">
      <dgm:prSet presAssocID="{D6359E1F-5740-4E54-AFED-6B94715231AE}" presName="hierRoot2" presStyleCnt="0">
        <dgm:presLayoutVars>
          <dgm:hierBranch val="init"/>
        </dgm:presLayoutVars>
      </dgm:prSet>
      <dgm:spPr/>
    </dgm:pt>
    <dgm:pt modelId="{9B11EEB8-88A2-4CB7-945F-83F918678E6E}" type="pres">
      <dgm:prSet presAssocID="{D6359E1F-5740-4E54-AFED-6B94715231AE}" presName="rootComposite" presStyleCnt="0"/>
      <dgm:spPr/>
    </dgm:pt>
    <dgm:pt modelId="{FEBB3EEA-8413-4800-A3E8-4449556F5D13}" type="pres">
      <dgm:prSet presAssocID="{D6359E1F-5740-4E54-AFED-6B94715231AE}" presName="rootText" presStyleLbl="node3" presStyleIdx="3" presStyleCnt="5">
        <dgm:presLayoutVars>
          <dgm:chPref val="3"/>
        </dgm:presLayoutVars>
      </dgm:prSet>
      <dgm:spPr/>
    </dgm:pt>
    <dgm:pt modelId="{2B2AA9A5-E666-4AA3-A41B-21C2BF121337}" type="pres">
      <dgm:prSet presAssocID="{D6359E1F-5740-4E54-AFED-6B94715231AE}" presName="rootConnector" presStyleLbl="node3" presStyleIdx="3" presStyleCnt="5"/>
      <dgm:spPr/>
    </dgm:pt>
    <dgm:pt modelId="{E3C25344-00C5-4BA4-94A8-3319FF7D26B4}" type="pres">
      <dgm:prSet presAssocID="{D6359E1F-5740-4E54-AFED-6B94715231AE}" presName="hierChild4" presStyleCnt="0"/>
      <dgm:spPr/>
    </dgm:pt>
    <dgm:pt modelId="{7AA136A4-E907-440D-8501-451ACCA3C6B3}" type="pres">
      <dgm:prSet presAssocID="{D6359E1F-5740-4E54-AFED-6B94715231AE}" presName="hierChild5" presStyleCnt="0"/>
      <dgm:spPr/>
    </dgm:pt>
    <dgm:pt modelId="{6E66454E-4393-432C-B256-4F9353F48CF8}" type="pres">
      <dgm:prSet presAssocID="{C9196793-FCD5-45C6-9DA8-D9DD2FF4DE11}" presName="hierChild5" presStyleCnt="0"/>
      <dgm:spPr/>
    </dgm:pt>
    <dgm:pt modelId="{B21B336C-A318-4055-AE73-330225681163}" type="pres">
      <dgm:prSet presAssocID="{BB64EFF0-1A17-4F2F-9D94-681E1A7375A9}" presName="Name37" presStyleLbl="parChTrans1D2" presStyleIdx="2" presStyleCnt="4"/>
      <dgm:spPr/>
    </dgm:pt>
    <dgm:pt modelId="{3638E9EE-3FCA-499F-A60B-1A6CD6C0958C}" type="pres">
      <dgm:prSet presAssocID="{631B0284-42A2-4658-BCAA-6FA87980FCC5}" presName="hierRoot2" presStyleCnt="0">
        <dgm:presLayoutVars>
          <dgm:hierBranch val="init"/>
        </dgm:presLayoutVars>
      </dgm:prSet>
      <dgm:spPr/>
    </dgm:pt>
    <dgm:pt modelId="{BFAA6263-B4C2-445A-B756-4A5131462FDB}" type="pres">
      <dgm:prSet presAssocID="{631B0284-42A2-4658-BCAA-6FA87980FCC5}" presName="rootComposite" presStyleCnt="0"/>
      <dgm:spPr/>
    </dgm:pt>
    <dgm:pt modelId="{0FF20A4E-0EF9-4A29-A741-8D649CCD4DD0}" type="pres">
      <dgm:prSet presAssocID="{631B0284-42A2-4658-BCAA-6FA87980FCC5}" presName="rootText" presStyleLbl="node2" presStyleIdx="2" presStyleCnt="4">
        <dgm:presLayoutVars>
          <dgm:chPref val="3"/>
        </dgm:presLayoutVars>
      </dgm:prSet>
      <dgm:spPr/>
    </dgm:pt>
    <dgm:pt modelId="{2728043D-E8E3-4185-A33A-C023B74B9A52}" type="pres">
      <dgm:prSet presAssocID="{631B0284-42A2-4658-BCAA-6FA87980FCC5}" presName="rootConnector" presStyleLbl="node2" presStyleIdx="2" presStyleCnt="4"/>
      <dgm:spPr/>
    </dgm:pt>
    <dgm:pt modelId="{BABC5616-9D36-4458-8237-0563EAC5DF6E}" type="pres">
      <dgm:prSet presAssocID="{631B0284-42A2-4658-BCAA-6FA87980FCC5}" presName="hierChild4" presStyleCnt="0"/>
      <dgm:spPr/>
    </dgm:pt>
    <dgm:pt modelId="{20E807FE-00A2-4511-A817-F37B8368B598}" type="pres">
      <dgm:prSet presAssocID="{EBA0E108-B116-4AF8-8534-DC9FFF259CF7}" presName="Name37" presStyleLbl="parChTrans1D3" presStyleIdx="4" presStyleCnt="5"/>
      <dgm:spPr/>
    </dgm:pt>
    <dgm:pt modelId="{1A48EB11-25B7-4CA7-9A3C-0E6060ABCE72}" type="pres">
      <dgm:prSet presAssocID="{2A1C59E7-7C2E-45A4-B686-3D236DB012BB}" presName="hierRoot2" presStyleCnt="0">
        <dgm:presLayoutVars>
          <dgm:hierBranch val="init"/>
        </dgm:presLayoutVars>
      </dgm:prSet>
      <dgm:spPr/>
    </dgm:pt>
    <dgm:pt modelId="{79FA3A91-361D-4806-9865-5CC206370711}" type="pres">
      <dgm:prSet presAssocID="{2A1C59E7-7C2E-45A4-B686-3D236DB012BB}" presName="rootComposite" presStyleCnt="0"/>
      <dgm:spPr/>
    </dgm:pt>
    <dgm:pt modelId="{6AE71451-46C2-475A-934E-04FDD0920F7A}" type="pres">
      <dgm:prSet presAssocID="{2A1C59E7-7C2E-45A4-B686-3D236DB012BB}" presName="rootText" presStyleLbl="node3" presStyleIdx="4" presStyleCnt="5">
        <dgm:presLayoutVars>
          <dgm:chPref val="3"/>
        </dgm:presLayoutVars>
      </dgm:prSet>
      <dgm:spPr/>
    </dgm:pt>
    <dgm:pt modelId="{F1CFE00C-A2A4-4200-99CD-9A92AE1C9E27}" type="pres">
      <dgm:prSet presAssocID="{2A1C59E7-7C2E-45A4-B686-3D236DB012BB}" presName="rootConnector" presStyleLbl="node3" presStyleIdx="4" presStyleCnt="5"/>
      <dgm:spPr/>
    </dgm:pt>
    <dgm:pt modelId="{A71F9819-16A4-40F0-8936-2FDF84B096D3}" type="pres">
      <dgm:prSet presAssocID="{2A1C59E7-7C2E-45A4-B686-3D236DB012BB}" presName="hierChild4" presStyleCnt="0"/>
      <dgm:spPr/>
    </dgm:pt>
    <dgm:pt modelId="{23C818D8-40A2-465C-83F2-AB758870880C}" type="pres">
      <dgm:prSet presAssocID="{2A1C59E7-7C2E-45A4-B686-3D236DB012BB}" presName="hierChild5" presStyleCnt="0"/>
      <dgm:spPr/>
    </dgm:pt>
    <dgm:pt modelId="{9BDB2F83-37FB-46FF-A4E9-60EBF8D64DD0}" type="pres">
      <dgm:prSet presAssocID="{631B0284-42A2-4658-BCAA-6FA87980FCC5}" presName="hierChild5" presStyleCnt="0"/>
      <dgm:spPr/>
    </dgm:pt>
    <dgm:pt modelId="{DD8B9AF6-93B9-4038-9B7F-3410CD9BB4B4}" type="pres">
      <dgm:prSet presAssocID="{7A7C5DA6-1031-4B49-8BC4-25B921CF95FC}" presName="Name37" presStyleLbl="parChTrans1D2" presStyleIdx="3" presStyleCnt="4"/>
      <dgm:spPr/>
    </dgm:pt>
    <dgm:pt modelId="{80BC3810-EDD3-4CDD-A9DB-C85E97A3DF2E}" type="pres">
      <dgm:prSet presAssocID="{46735762-CF73-4BD7-B166-C6F8DCFCB5B3}" presName="hierRoot2" presStyleCnt="0">
        <dgm:presLayoutVars>
          <dgm:hierBranch val="init"/>
        </dgm:presLayoutVars>
      </dgm:prSet>
      <dgm:spPr/>
    </dgm:pt>
    <dgm:pt modelId="{B33D0DA2-D4CF-416C-A1E6-D0D8A09BB966}" type="pres">
      <dgm:prSet presAssocID="{46735762-CF73-4BD7-B166-C6F8DCFCB5B3}" presName="rootComposite" presStyleCnt="0"/>
      <dgm:spPr/>
    </dgm:pt>
    <dgm:pt modelId="{EDFCAB8C-F776-4B9E-A6D3-F092FD80DCCE}" type="pres">
      <dgm:prSet presAssocID="{46735762-CF73-4BD7-B166-C6F8DCFCB5B3}" presName="rootText" presStyleLbl="node2" presStyleIdx="3" presStyleCnt="4">
        <dgm:presLayoutVars>
          <dgm:chPref val="3"/>
        </dgm:presLayoutVars>
      </dgm:prSet>
      <dgm:spPr/>
    </dgm:pt>
    <dgm:pt modelId="{B790EF53-FB55-4678-BF5F-5C9E3F7F27BB}" type="pres">
      <dgm:prSet presAssocID="{46735762-CF73-4BD7-B166-C6F8DCFCB5B3}" presName="rootConnector" presStyleLbl="node2" presStyleIdx="3" presStyleCnt="4"/>
      <dgm:spPr/>
    </dgm:pt>
    <dgm:pt modelId="{BAFCD727-58E6-47D5-9088-44501DA343CB}" type="pres">
      <dgm:prSet presAssocID="{46735762-CF73-4BD7-B166-C6F8DCFCB5B3}" presName="hierChild4" presStyleCnt="0"/>
      <dgm:spPr/>
    </dgm:pt>
    <dgm:pt modelId="{7E749CCD-7BA3-495E-BEEC-56027D7D9298}" type="pres">
      <dgm:prSet presAssocID="{46735762-CF73-4BD7-B166-C6F8DCFCB5B3}" presName="hierChild5" presStyleCnt="0"/>
      <dgm:spPr/>
    </dgm:pt>
    <dgm:pt modelId="{0CA33CD2-25AC-479C-9C30-2EF236B13A31}" type="pres">
      <dgm:prSet presAssocID="{C4AE593B-87CD-4CF9-B045-596673622FCD}" presName="hierChild3" presStyleCnt="0"/>
      <dgm:spPr/>
    </dgm:pt>
  </dgm:ptLst>
  <dgm:cxnLst>
    <dgm:cxn modelId="{E294DE01-C52D-4E3D-ADE3-F0C25CB9C687}" srcId="{C4AE593B-87CD-4CF9-B045-596673622FCD}" destId="{C9196793-FCD5-45C6-9DA8-D9DD2FF4DE11}" srcOrd="1" destOrd="0" parTransId="{21D8EEA7-E367-4682-B9EC-675CC09F7E93}" sibTransId="{8C4FDD12-CAEC-4429-AFFA-698C0F89938E}"/>
    <dgm:cxn modelId="{E379F70E-4EBB-48A7-8465-B8A70F61D2F7}" type="presOf" srcId="{032F194C-612B-432A-8659-4F5C16AE8EC1}" destId="{EDB0F0B4-3FE4-4579-8EE4-C135876FDBB7}" srcOrd="0" destOrd="0" presId="urn:microsoft.com/office/officeart/2005/8/layout/orgChart1"/>
    <dgm:cxn modelId="{84D18118-BFA3-4C02-8468-B22B6E17C87F}" srcId="{C4AE593B-87CD-4CF9-B045-596673622FCD}" destId="{4114708E-D991-43C0-B5AE-8C811C744232}" srcOrd="0" destOrd="0" parTransId="{580F8027-1BA9-481B-B94B-2A97461E4000}" sibTransId="{8F2F493E-A760-4BE2-A1E4-50E9F392C44B}"/>
    <dgm:cxn modelId="{376BCE2F-FB99-4995-8FD1-F044BA1BC5C0}" srcId="{4114708E-D991-43C0-B5AE-8C811C744232}" destId="{FFC7A932-DDBD-440A-82F8-D353E8FE374E}" srcOrd="1" destOrd="0" parTransId="{E64BD7F4-9403-4B9E-BB08-D7F7E39EF048}" sibTransId="{2ED63E0D-C501-44CF-928D-F27ED0AF74C4}"/>
    <dgm:cxn modelId="{F22CB137-7E73-44CB-A3BC-61588082FACB}" type="presOf" srcId="{2DF760EC-0FF4-4677-84C9-B255097BBF48}" destId="{91E2515D-28B2-40CD-91DF-B4268C2E838D}" srcOrd="0" destOrd="0" presId="urn:microsoft.com/office/officeart/2005/8/layout/orgChart1"/>
    <dgm:cxn modelId="{6DA04539-131B-4258-8C76-52C5C18272A8}" type="presOf" srcId="{C9196793-FCD5-45C6-9DA8-D9DD2FF4DE11}" destId="{AB5C062D-A9BC-4207-9E3A-32BEB4786F2E}" srcOrd="1" destOrd="0" presId="urn:microsoft.com/office/officeart/2005/8/layout/orgChart1"/>
    <dgm:cxn modelId="{A2EF9D5C-EBB0-4893-A2F5-FF95BD629D85}" type="presOf" srcId="{FDCF7CC9-9D83-4EF1-8874-42F0852A7177}" destId="{8E7DDBD4-6211-4F89-AADA-0494DADC114D}" srcOrd="0" destOrd="0" presId="urn:microsoft.com/office/officeart/2005/8/layout/orgChart1"/>
    <dgm:cxn modelId="{95FD9A60-DE4D-4BD4-8BEC-17AB54D21DB4}" srcId="{631B0284-42A2-4658-BCAA-6FA87980FCC5}" destId="{2A1C59E7-7C2E-45A4-B686-3D236DB012BB}" srcOrd="0" destOrd="0" parTransId="{EBA0E108-B116-4AF8-8534-DC9FFF259CF7}" sibTransId="{7A06A388-6147-4712-911B-499F09DD002E}"/>
    <dgm:cxn modelId="{E3958941-A27F-4F4E-936C-D25A2337F537}" type="presOf" srcId="{46735762-CF73-4BD7-B166-C6F8DCFCB5B3}" destId="{B790EF53-FB55-4678-BF5F-5C9E3F7F27BB}" srcOrd="1" destOrd="0" presId="urn:microsoft.com/office/officeart/2005/8/layout/orgChart1"/>
    <dgm:cxn modelId="{CA240469-9E1B-4249-8465-BAE73D3F8996}" type="presOf" srcId="{EBA0E108-B116-4AF8-8534-DC9FFF259CF7}" destId="{20E807FE-00A2-4511-A817-F37B8368B598}" srcOrd="0" destOrd="0" presId="urn:microsoft.com/office/officeart/2005/8/layout/orgChart1"/>
    <dgm:cxn modelId="{27BD9A49-2139-4D41-A1EE-D407963A9D7C}" type="presOf" srcId="{C4AE593B-87CD-4CF9-B045-596673622FCD}" destId="{2ECF2812-324F-4C84-86BC-C3E4D57EC2A7}" srcOrd="0" destOrd="0" presId="urn:microsoft.com/office/officeart/2005/8/layout/orgChart1"/>
    <dgm:cxn modelId="{D8229573-141E-49F2-BC12-4BC7B120C9D1}" type="presOf" srcId="{580F8027-1BA9-481B-B94B-2A97461E4000}" destId="{B2DBC4F1-A7B1-4481-AA17-90DD7D059314}" srcOrd="0" destOrd="0" presId="urn:microsoft.com/office/officeart/2005/8/layout/orgChart1"/>
    <dgm:cxn modelId="{9BB8B376-3613-4AC9-A559-4CD87F2416C1}" srcId="{C9196793-FCD5-45C6-9DA8-D9DD2FF4DE11}" destId="{D6359E1F-5740-4E54-AFED-6B94715231AE}" srcOrd="1" destOrd="0" parTransId="{A636240C-4F77-4C89-AB31-57AD2CF439D1}" sibTransId="{7CDEC335-23A3-45A5-82F8-9EC6BCF0B867}"/>
    <dgm:cxn modelId="{02F82678-35BE-47D6-BFF4-7B723A1C9CAA}" srcId="{C9196793-FCD5-45C6-9DA8-D9DD2FF4DE11}" destId="{2DF760EC-0FF4-4677-84C9-B255097BBF48}" srcOrd="0" destOrd="0" parTransId="{7519A877-CFA9-4F02-89C1-BF1867237A5C}" sibTransId="{126231D9-87F1-4EEB-A71E-4A3951A8900A}"/>
    <dgm:cxn modelId="{AE567D7C-9713-4898-BDBC-8E92B5195F39}" type="presOf" srcId="{FFC7A932-DDBD-440A-82F8-D353E8FE374E}" destId="{0EFD4D2C-6ACC-42E4-A0A1-10B65C25F969}" srcOrd="1" destOrd="0" presId="urn:microsoft.com/office/officeart/2005/8/layout/orgChart1"/>
    <dgm:cxn modelId="{5214247E-9874-4ADB-AE5D-EE159FDDB154}" srcId="{C4AE593B-87CD-4CF9-B045-596673622FCD}" destId="{631B0284-42A2-4658-BCAA-6FA87980FCC5}" srcOrd="2" destOrd="0" parTransId="{BB64EFF0-1A17-4F2F-9D94-681E1A7375A9}" sibTransId="{2412835E-A9C5-4AE1-B7EA-BED82563E99C}"/>
    <dgm:cxn modelId="{F3389280-06A0-4535-A215-C7B3BA109331}" type="presOf" srcId="{2A1C59E7-7C2E-45A4-B686-3D236DB012BB}" destId="{F1CFE00C-A2A4-4200-99CD-9A92AE1C9E27}" srcOrd="1" destOrd="0" presId="urn:microsoft.com/office/officeart/2005/8/layout/orgChart1"/>
    <dgm:cxn modelId="{0BD92691-8B61-4D4B-9CA1-F37F3E2FE8F6}" type="presOf" srcId="{7A7C5DA6-1031-4B49-8BC4-25B921CF95FC}" destId="{DD8B9AF6-93B9-4038-9B7F-3410CD9BB4B4}" srcOrd="0" destOrd="0" presId="urn:microsoft.com/office/officeart/2005/8/layout/orgChart1"/>
    <dgm:cxn modelId="{25FC8094-FA2B-44E1-9A09-7EE76E8BE389}" type="presOf" srcId="{7519A877-CFA9-4F02-89C1-BF1867237A5C}" destId="{85186562-0C2B-47E6-B9F4-9C4D37F6CC0A}" srcOrd="0" destOrd="0" presId="urn:microsoft.com/office/officeart/2005/8/layout/orgChart1"/>
    <dgm:cxn modelId="{076AAB99-363E-4B70-9117-78F2CD0F2E93}" type="presOf" srcId="{C9196793-FCD5-45C6-9DA8-D9DD2FF4DE11}" destId="{F243B8E3-3739-4F5A-B5FA-06C38E724737}" srcOrd="0" destOrd="0" presId="urn:microsoft.com/office/officeart/2005/8/layout/orgChart1"/>
    <dgm:cxn modelId="{AE58AC9C-934C-4240-98F4-E65FEA19AB1D}" type="presOf" srcId="{D6359E1F-5740-4E54-AFED-6B94715231AE}" destId="{FEBB3EEA-8413-4800-A3E8-4449556F5D13}" srcOrd="0" destOrd="0" presId="urn:microsoft.com/office/officeart/2005/8/layout/orgChart1"/>
    <dgm:cxn modelId="{17B8E6A2-41E8-4277-BE07-9DF2B4A5BC85}" type="presOf" srcId="{4114708E-D991-43C0-B5AE-8C811C744232}" destId="{31A6A0B5-1E9F-419D-915B-66849244AC03}" srcOrd="1" destOrd="0" presId="urn:microsoft.com/office/officeart/2005/8/layout/orgChart1"/>
    <dgm:cxn modelId="{94C3AEA7-1BD1-4AA8-8E19-2AAA95CF1FAE}" type="presOf" srcId="{D6359E1F-5740-4E54-AFED-6B94715231AE}" destId="{2B2AA9A5-E666-4AA3-A41B-21C2BF121337}" srcOrd="1" destOrd="0" presId="urn:microsoft.com/office/officeart/2005/8/layout/orgChart1"/>
    <dgm:cxn modelId="{2FA3CAAC-9CCC-436A-9234-C366B7CC8DCB}" srcId="{0F64E870-141C-4F7A-B7FD-914A5C557043}" destId="{C4AE593B-87CD-4CF9-B045-596673622FCD}" srcOrd="0" destOrd="0" parTransId="{A6A6FEEE-78EA-46D4-A992-C82395B26E7F}" sibTransId="{F7B79992-6B34-4497-BFF6-D5B188C6091B}"/>
    <dgm:cxn modelId="{2A0E45B1-E2AF-4604-BEEF-90654681C5B7}" srcId="{C4AE593B-87CD-4CF9-B045-596673622FCD}" destId="{46735762-CF73-4BD7-B166-C6F8DCFCB5B3}" srcOrd="3" destOrd="0" parTransId="{7A7C5DA6-1031-4B49-8BC4-25B921CF95FC}" sibTransId="{AAB6A2D6-4858-405E-86C2-47C664DF719C}"/>
    <dgm:cxn modelId="{308BDCB3-8949-41AF-BAB5-E458A3A1B77E}" type="presOf" srcId="{46735762-CF73-4BD7-B166-C6F8DCFCB5B3}" destId="{EDFCAB8C-F776-4B9E-A6D3-F092FD80DCCE}" srcOrd="0" destOrd="0" presId="urn:microsoft.com/office/officeart/2005/8/layout/orgChart1"/>
    <dgm:cxn modelId="{578CF1B8-A1F9-445C-A02C-F358A311BCDF}" type="presOf" srcId="{E64BD7F4-9403-4B9E-BB08-D7F7E39EF048}" destId="{5D48418A-390B-46E1-95FA-FA79428B2086}" srcOrd="0" destOrd="0" presId="urn:microsoft.com/office/officeart/2005/8/layout/orgChart1"/>
    <dgm:cxn modelId="{8C4E3AD4-CF6A-4663-8AB6-7E119A7AC6E7}" type="presOf" srcId="{BB64EFF0-1A17-4F2F-9D94-681E1A7375A9}" destId="{B21B336C-A318-4055-AE73-330225681163}" srcOrd="0" destOrd="0" presId="urn:microsoft.com/office/officeart/2005/8/layout/orgChart1"/>
    <dgm:cxn modelId="{6D3114D5-25C3-452F-A599-A10A2CBC9CB8}" type="presOf" srcId="{4114708E-D991-43C0-B5AE-8C811C744232}" destId="{FE9795E4-DD8A-4779-8A31-58B008196A08}" srcOrd="0" destOrd="0" presId="urn:microsoft.com/office/officeart/2005/8/layout/orgChart1"/>
    <dgm:cxn modelId="{FD6AF8D5-CD1E-439B-A282-8863F342F585}" type="presOf" srcId="{21D8EEA7-E367-4682-B9EC-675CC09F7E93}" destId="{C39579A1-9A54-471B-8448-46D7B558A52F}" srcOrd="0" destOrd="0" presId="urn:microsoft.com/office/officeart/2005/8/layout/orgChart1"/>
    <dgm:cxn modelId="{331805D9-F453-4BC5-BF82-1983EB076093}" type="presOf" srcId="{032F194C-612B-432A-8659-4F5C16AE8EC1}" destId="{65EC87CD-6CDF-4566-8985-2B8AB599CC97}" srcOrd="1" destOrd="0" presId="urn:microsoft.com/office/officeart/2005/8/layout/orgChart1"/>
    <dgm:cxn modelId="{E7A53CDC-06EA-4EC0-8A48-C182F8EF8D59}" type="presOf" srcId="{631B0284-42A2-4658-BCAA-6FA87980FCC5}" destId="{0FF20A4E-0EF9-4A29-A741-8D649CCD4DD0}" srcOrd="0" destOrd="0" presId="urn:microsoft.com/office/officeart/2005/8/layout/orgChart1"/>
    <dgm:cxn modelId="{4E2C1FE2-A002-4AF3-A6C9-623CE35A6191}" type="presOf" srcId="{2A1C59E7-7C2E-45A4-B686-3D236DB012BB}" destId="{6AE71451-46C2-475A-934E-04FDD0920F7A}" srcOrd="0" destOrd="0" presId="urn:microsoft.com/office/officeart/2005/8/layout/orgChart1"/>
    <dgm:cxn modelId="{791B11E7-B9C2-4C5B-BBB0-089FEDE1857B}" type="presOf" srcId="{0F64E870-141C-4F7A-B7FD-914A5C557043}" destId="{95071DCA-17B7-401D-9003-0DEDB2F1F538}" srcOrd="0" destOrd="0" presId="urn:microsoft.com/office/officeart/2005/8/layout/orgChart1"/>
    <dgm:cxn modelId="{23C624E8-A240-43A6-8B38-0524C099B39C}" type="presOf" srcId="{FFC7A932-DDBD-440A-82F8-D353E8FE374E}" destId="{7754014F-85FE-4334-B0D7-54E50BB53C18}" srcOrd="0" destOrd="0" presId="urn:microsoft.com/office/officeart/2005/8/layout/orgChart1"/>
    <dgm:cxn modelId="{AAC8B4E8-4E88-4EAB-9BFC-04933A28BF1A}" type="presOf" srcId="{A636240C-4F77-4C89-AB31-57AD2CF439D1}" destId="{BC2DF2E9-AE76-4988-A94F-12B65EED9B09}" srcOrd="0" destOrd="0" presId="urn:microsoft.com/office/officeart/2005/8/layout/orgChart1"/>
    <dgm:cxn modelId="{FC4D83EA-8940-42F6-B873-769A87989FA6}" type="presOf" srcId="{C4AE593B-87CD-4CF9-B045-596673622FCD}" destId="{1026DA48-682C-4F80-B128-917587FAFE09}" srcOrd="1" destOrd="0" presId="urn:microsoft.com/office/officeart/2005/8/layout/orgChart1"/>
    <dgm:cxn modelId="{21342FF3-17C1-4FC1-836A-C81AEADDC223}" type="presOf" srcId="{2DF760EC-0FF4-4677-84C9-B255097BBF48}" destId="{D9FE27A1-59E7-40AC-A4EC-3E4609401A46}" srcOrd="1" destOrd="0" presId="urn:microsoft.com/office/officeart/2005/8/layout/orgChart1"/>
    <dgm:cxn modelId="{7D9B29FB-59CE-4A44-B4C4-6B863C39F394}" type="presOf" srcId="{631B0284-42A2-4658-BCAA-6FA87980FCC5}" destId="{2728043D-E8E3-4185-A33A-C023B74B9A52}" srcOrd="1" destOrd="0" presId="urn:microsoft.com/office/officeart/2005/8/layout/orgChart1"/>
    <dgm:cxn modelId="{7C9AB2FE-A90B-464C-8C89-EE93912E2D44}" srcId="{4114708E-D991-43C0-B5AE-8C811C744232}" destId="{032F194C-612B-432A-8659-4F5C16AE8EC1}" srcOrd="0" destOrd="0" parTransId="{FDCF7CC9-9D83-4EF1-8874-42F0852A7177}" sibTransId="{3D71AB19-20DA-4C77-866D-D6179E3F40CE}"/>
    <dgm:cxn modelId="{9ABD9578-6B35-405A-A81F-36150EC6F4E0}" type="presParOf" srcId="{95071DCA-17B7-401D-9003-0DEDB2F1F538}" destId="{D2ABF8AA-2E8D-4753-96C7-FB5208643164}" srcOrd="0" destOrd="0" presId="urn:microsoft.com/office/officeart/2005/8/layout/orgChart1"/>
    <dgm:cxn modelId="{B55361A1-BA71-4F48-A3AB-EEEAA4832A05}" type="presParOf" srcId="{D2ABF8AA-2E8D-4753-96C7-FB5208643164}" destId="{3FA282B1-4542-4710-8478-51A72499EA5F}" srcOrd="0" destOrd="0" presId="urn:microsoft.com/office/officeart/2005/8/layout/orgChart1"/>
    <dgm:cxn modelId="{9E20079C-0E61-4708-A19D-0F364AAFF9C5}" type="presParOf" srcId="{3FA282B1-4542-4710-8478-51A72499EA5F}" destId="{2ECF2812-324F-4C84-86BC-C3E4D57EC2A7}" srcOrd="0" destOrd="0" presId="urn:microsoft.com/office/officeart/2005/8/layout/orgChart1"/>
    <dgm:cxn modelId="{D12B14BA-0A65-4164-B2F6-4945142A28BE}" type="presParOf" srcId="{3FA282B1-4542-4710-8478-51A72499EA5F}" destId="{1026DA48-682C-4F80-B128-917587FAFE09}" srcOrd="1" destOrd="0" presId="urn:microsoft.com/office/officeart/2005/8/layout/orgChart1"/>
    <dgm:cxn modelId="{44860E6B-DBF7-40F8-A91B-0A6DB88CE564}" type="presParOf" srcId="{D2ABF8AA-2E8D-4753-96C7-FB5208643164}" destId="{B78AB625-F5AF-4C9F-8596-1FF9E80DE811}" srcOrd="1" destOrd="0" presId="urn:microsoft.com/office/officeart/2005/8/layout/orgChart1"/>
    <dgm:cxn modelId="{1703B871-EA86-484C-91E1-0EEAF0C68504}" type="presParOf" srcId="{B78AB625-F5AF-4C9F-8596-1FF9E80DE811}" destId="{B2DBC4F1-A7B1-4481-AA17-90DD7D059314}" srcOrd="0" destOrd="0" presId="urn:microsoft.com/office/officeart/2005/8/layout/orgChart1"/>
    <dgm:cxn modelId="{E95B085B-11EA-42B3-82EB-5D0B7672D894}" type="presParOf" srcId="{B78AB625-F5AF-4C9F-8596-1FF9E80DE811}" destId="{B1ECFDB2-98BA-47BF-BE66-E88C2D402A8C}" srcOrd="1" destOrd="0" presId="urn:microsoft.com/office/officeart/2005/8/layout/orgChart1"/>
    <dgm:cxn modelId="{FA3CC785-D05B-4FAC-A63C-347E0063D545}" type="presParOf" srcId="{B1ECFDB2-98BA-47BF-BE66-E88C2D402A8C}" destId="{2EFE7D9D-83DE-444F-9D40-162E415B1CE7}" srcOrd="0" destOrd="0" presId="urn:microsoft.com/office/officeart/2005/8/layout/orgChart1"/>
    <dgm:cxn modelId="{007681C1-BE46-417E-A66B-6F9E46F33425}" type="presParOf" srcId="{2EFE7D9D-83DE-444F-9D40-162E415B1CE7}" destId="{FE9795E4-DD8A-4779-8A31-58B008196A08}" srcOrd="0" destOrd="0" presId="urn:microsoft.com/office/officeart/2005/8/layout/orgChart1"/>
    <dgm:cxn modelId="{E4EF86C4-B5A4-45D0-A1D9-040C2A1A593B}" type="presParOf" srcId="{2EFE7D9D-83DE-444F-9D40-162E415B1CE7}" destId="{31A6A0B5-1E9F-419D-915B-66849244AC03}" srcOrd="1" destOrd="0" presId="urn:microsoft.com/office/officeart/2005/8/layout/orgChart1"/>
    <dgm:cxn modelId="{0363DE65-DA5B-43A5-B437-F0728E1F05F4}" type="presParOf" srcId="{B1ECFDB2-98BA-47BF-BE66-E88C2D402A8C}" destId="{C345E1DA-8A6C-4D77-A78C-224EF1FD5640}" srcOrd="1" destOrd="0" presId="urn:microsoft.com/office/officeart/2005/8/layout/orgChart1"/>
    <dgm:cxn modelId="{76298757-6443-41FB-9365-34B5E5EF454E}" type="presParOf" srcId="{C345E1DA-8A6C-4D77-A78C-224EF1FD5640}" destId="{8E7DDBD4-6211-4F89-AADA-0494DADC114D}" srcOrd="0" destOrd="0" presId="urn:microsoft.com/office/officeart/2005/8/layout/orgChart1"/>
    <dgm:cxn modelId="{7EE564D7-53F4-47EB-8AE3-5095496B7BD6}" type="presParOf" srcId="{C345E1DA-8A6C-4D77-A78C-224EF1FD5640}" destId="{2B414127-B053-4C6F-9C6D-1C8EA92D0FC3}" srcOrd="1" destOrd="0" presId="urn:microsoft.com/office/officeart/2005/8/layout/orgChart1"/>
    <dgm:cxn modelId="{4BC8D60F-3916-47E4-B310-457485BD83C3}" type="presParOf" srcId="{2B414127-B053-4C6F-9C6D-1C8EA92D0FC3}" destId="{F14FAC46-3E1B-42A8-AC0F-1FB1E17EC187}" srcOrd="0" destOrd="0" presId="urn:microsoft.com/office/officeart/2005/8/layout/orgChart1"/>
    <dgm:cxn modelId="{2B9AA8F8-AA56-45F5-9881-3D667F1A02B7}" type="presParOf" srcId="{F14FAC46-3E1B-42A8-AC0F-1FB1E17EC187}" destId="{EDB0F0B4-3FE4-4579-8EE4-C135876FDBB7}" srcOrd="0" destOrd="0" presId="urn:microsoft.com/office/officeart/2005/8/layout/orgChart1"/>
    <dgm:cxn modelId="{19B151E9-F784-4FA3-B24E-16279BDC0DA9}" type="presParOf" srcId="{F14FAC46-3E1B-42A8-AC0F-1FB1E17EC187}" destId="{65EC87CD-6CDF-4566-8985-2B8AB599CC97}" srcOrd="1" destOrd="0" presId="urn:microsoft.com/office/officeart/2005/8/layout/orgChart1"/>
    <dgm:cxn modelId="{72C2232A-15BE-469B-943C-2F3C61F68D59}" type="presParOf" srcId="{2B414127-B053-4C6F-9C6D-1C8EA92D0FC3}" destId="{96346F6B-68DE-44C9-8DC1-62EF693B5C67}" srcOrd="1" destOrd="0" presId="urn:microsoft.com/office/officeart/2005/8/layout/orgChart1"/>
    <dgm:cxn modelId="{4FEF2296-1B8B-4858-A8C4-240B08D8C1F6}" type="presParOf" srcId="{2B414127-B053-4C6F-9C6D-1C8EA92D0FC3}" destId="{D069B99B-789F-4F0C-8279-D30503C27514}" srcOrd="2" destOrd="0" presId="urn:microsoft.com/office/officeart/2005/8/layout/orgChart1"/>
    <dgm:cxn modelId="{9D1D80E2-3433-4E92-9FE9-B8F60DBCED71}" type="presParOf" srcId="{C345E1DA-8A6C-4D77-A78C-224EF1FD5640}" destId="{5D48418A-390B-46E1-95FA-FA79428B2086}" srcOrd="2" destOrd="0" presId="urn:microsoft.com/office/officeart/2005/8/layout/orgChart1"/>
    <dgm:cxn modelId="{1BA19954-A15F-47D2-98CC-12E11F0E4B6E}" type="presParOf" srcId="{C345E1DA-8A6C-4D77-A78C-224EF1FD5640}" destId="{CB8D15D8-31A4-46CD-947D-A90F8FFFA248}" srcOrd="3" destOrd="0" presId="urn:microsoft.com/office/officeart/2005/8/layout/orgChart1"/>
    <dgm:cxn modelId="{BA84F758-C492-42C7-91B5-FE559062B3E4}" type="presParOf" srcId="{CB8D15D8-31A4-46CD-947D-A90F8FFFA248}" destId="{6C60EB54-D48A-496C-A891-18A17A466156}" srcOrd="0" destOrd="0" presId="urn:microsoft.com/office/officeart/2005/8/layout/orgChart1"/>
    <dgm:cxn modelId="{8AD85388-DB4A-4D33-A3ED-BBFF27F2D996}" type="presParOf" srcId="{6C60EB54-D48A-496C-A891-18A17A466156}" destId="{7754014F-85FE-4334-B0D7-54E50BB53C18}" srcOrd="0" destOrd="0" presId="urn:microsoft.com/office/officeart/2005/8/layout/orgChart1"/>
    <dgm:cxn modelId="{383F789B-D094-4D2D-916B-97CF928CBCA3}" type="presParOf" srcId="{6C60EB54-D48A-496C-A891-18A17A466156}" destId="{0EFD4D2C-6ACC-42E4-A0A1-10B65C25F969}" srcOrd="1" destOrd="0" presId="urn:microsoft.com/office/officeart/2005/8/layout/orgChart1"/>
    <dgm:cxn modelId="{E0A4F8AA-DFA3-457B-8693-7BBFABDBB8D1}" type="presParOf" srcId="{CB8D15D8-31A4-46CD-947D-A90F8FFFA248}" destId="{CFD6DD78-D7C7-47D7-9765-56B901A6BC47}" srcOrd="1" destOrd="0" presId="urn:microsoft.com/office/officeart/2005/8/layout/orgChart1"/>
    <dgm:cxn modelId="{2244C614-0226-444D-ABD2-848A97F743F0}" type="presParOf" srcId="{CB8D15D8-31A4-46CD-947D-A90F8FFFA248}" destId="{FF5CB400-41D9-4D83-B1AB-DA6496BE8A0A}" srcOrd="2" destOrd="0" presId="urn:microsoft.com/office/officeart/2005/8/layout/orgChart1"/>
    <dgm:cxn modelId="{5EDBCE05-AE07-4C3A-98EC-5B8DAA27AC2E}" type="presParOf" srcId="{B1ECFDB2-98BA-47BF-BE66-E88C2D402A8C}" destId="{FF204699-CA1A-428E-A7C4-B0F34625E452}" srcOrd="2" destOrd="0" presId="urn:microsoft.com/office/officeart/2005/8/layout/orgChart1"/>
    <dgm:cxn modelId="{4D76F388-02A8-4679-AB98-A6F69F0D228F}" type="presParOf" srcId="{B78AB625-F5AF-4C9F-8596-1FF9E80DE811}" destId="{C39579A1-9A54-471B-8448-46D7B558A52F}" srcOrd="2" destOrd="0" presId="urn:microsoft.com/office/officeart/2005/8/layout/orgChart1"/>
    <dgm:cxn modelId="{C1BBA65A-B5CB-47DE-9141-F49A294A8E52}" type="presParOf" srcId="{B78AB625-F5AF-4C9F-8596-1FF9E80DE811}" destId="{9EDD0A65-2CA3-4E85-84EB-ACF73887DCCE}" srcOrd="3" destOrd="0" presId="urn:microsoft.com/office/officeart/2005/8/layout/orgChart1"/>
    <dgm:cxn modelId="{1A97DD01-7EDF-4C63-BCCF-43724B7ED01B}" type="presParOf" srcId="{9EDD0A65-2CA3-4E85-84EB-ACF73887DCCE}" destId="{0BEDB17A-443E-4BED-94E8-FD48682840EC}" srcOrd="0" destOrd="0" presId="urn:microsoft.com/office/officeart/2005/8/layout/orgChart1"/>
    <dgm:cxn modelId="{5FE2DFFC-4E8E-4C8A-A284-9AD60AE80D29}" type="presParOf" srcId="{0BEDB17A-443E-4BED-94E8-FD48682840EC}" destId="{F243B8E3-3739-4F5A-B5FA-06C38E724737}" srcOrd="0" destOrd="0" presId="urn:microsoft.com/office/officeart/2005/8/layout/orgChart1"/>
    <dgm:cxn modelId="{3726FCDF-C3E2-4A84-9AF5-B6BBA9DE7F93}" type="presParOf" srcId="{0BEDB17A-443E-4BED-94E8-FD48682840EC}" destId="{AB5C062D-A9BC-4207-9E3A-32BEB4786F2E}" srcOrd="1" destOrd="0" presId="urn:microsoft.com/office/officeart/2005/8/layout/orgChart1"/>
    <dgm:cxn modelId="{82A7DE5F-064A-45DC-BA34-BF375F8A3982}" type="presParOf" srcId="{9EDD0A65-2CA3-4E85-84EB-ACF73887DCCE}" destId="{821192E2-88DE-45DF-9E87-12A8377626C9}" srcOrd="1" destOrd="0" presId="urn:microsoft.com/office/officeart/2005/8/layout/orgChart1"/>
    <dgm:cxn modelId="{D6EDF72B-EF03-4CB5-AE38-45B8A56BA594}" type="presParOf" srcId="{821192E2-88DE-45DF-9E87-12A8377626C9}" destId="{85186562-0C2B-47E6-B9F4-9C4D37F6CC0A}" srcOrd="0" destOrd="0" presId="urn:microsoft.com/office/officeart/2005/8/layout/orgChart1"/>
    <dgm:cxn modelId="{20B3E446-3FD5-4663-9931-CAD822704D05}" type="presParOf" srcId="{821192E2-88DE-45DF-9E87-12A8377626C9}" destId="{2A8B6228-81AC-4273-9CF4-058784398CDF}" srcOrd="1" destOrd="0" presId="urn:microsoft.com/office/officeart/2005/8/layout/orgChart1"/>
    <dgm:cxn modelId="{78D77548-E0A3-42BE-A888-1972DF8976B4}" type="presParOf" srcId="{2A8B6228-81AC-4273-9CF4-058784398CDF}" destId="{CA8ADD90-A11E-4857-9B18-8CE203DA9F2B}" srcOrd="0" destOrd="0" presId="urn:microsoft.com/office/officeart/2005/8/layout/orgChart1"/>
    <dgm:cxn modelId="{DA5ABE1A-298F-4D66-926C-BF61293DD5DF}" type="presParOf" srcId="{CA8ADD90-A11E-4857-9B18-8CE203DA9F2B}" destId="{91E2515D-28B2-40CD-91DF-B4268C2E838D}" srcOrd="0" destOrd="0" presId="urn:microsoft.com/office/officeart/2005/8/layout/orgChart1"/>
    <dgm:cxn modelId="{D1C62574-1005-4FD3-B58E-BD250E32DE4D}" type="presParOf" srcId="{CA8ADD90-A11E-4857-9B18-8CE203DA9F2B}" destId="{D9FE27A1-59E7-40AC-A4EC-3E4609401A46}" srcOrd="1" destOrd="0" presId="urn:microsoft.com/office/officeart/2005/8/layout/orgChart1"/>
    <dgm:cxn modelId="{3CBCC4B0-315B-49F6-8C2F-8768BB8235CC}" type="presParOf" srcId="{2A8B6228-81AC-4273-9CF4-058784398CDF}" destId="{356DEBCB-C1A8-481F-9597-8A227766FAEF}" srcOrd="1" destOrd="0" presId="urn:microsoft.com/office/officeart/2005/8/layout/orgChart1"/>
    <dgm:cxn modelId="{9B19DD79-F478-44B7-A7E4-00A01CA88A5D}" type="presParOf" srcId="{2A8B6228-81AC-4273-9CF4-058784398CDF}" destId="{188AF471-2DE8-4B25-8C20-4F415C123BE2}" srcOrd="2" destOrd="0" presId="urn:microsoft.com/office/officeart/2005/8/layout/orgChart1"/>
    <dgm:cxn modelId="{6D87F4DC-4153-4F8E-AEDA-5AFF4EBB941B}" type="presParOf" srcId="{821192E2-88DE-45DF-9E87-12A8377626C9}" destId="{BC2DF2E9-AE76-4988-A94F-12B65EED9B09}" srcOrd="2" destOrd="0" presId="urn:microsoft.com/office/officeart/2005/8/layout/orgChart1"/>
    <dgm:cxn modelId="{E9EDA9A4-4258-4CD8-BA07-F868AB58701F}" type="presParOf" srcId="{821192E2-88DE-45DF-9E87-12A8377626C9}" destId="{7DA5EF8D-A2D9-4278-B9AE-6A4A4941A1DB}" srcOrd="3" destOrd="0" presId="urn:microsoft.com/office/officeart/2005/8/layout/orgChart1"/>
    <dgm:cxn modelId="{02BF3B23-5444-4902-BE14-7037142B6DC8}" type="presParOf" srcId="{7DA5EF8D-A2D9-4278-B9AE-6A4A4941A1DB}" destId="{9B11EEB8-88A2-4CB7-945F-83F918678E6E}" srcOrd="0" destOrd="0" presId="urn:microsoft.com/office/officeart/2005/8/layout/orgChart1"/>
    <dgm:cxn modelId="{B7887AEF-977C-4FA1-9B51-915750903744}" type="presParOf" srcId="{9B11EEB8-88A2-4CB7-945F-83F918678E6E}" destId="{FEBB3EEA-8413-4800-A3E8-4449556F5D13}" srcOrd="0" destOrd="0" presId="urn:microsoft.com/office/officeart/2005/8/layout/orgChart1"/>
    <dgm:cxn modelId="{AFAF55A3-77D3-470C-896D-5260CC4C6DBF}" type="presParOf" srcId="{9B11EEB8-88A2-4CB7-945F-83F918678E6E}" destId="{2B2AA9A5-E666-4AA3-A41B-21C2BF121337}" srcOrd="1" destOrd="0" presId="urn:microsoft.com/office/officeart/2005/8/layout/orgChart1"/>
    <dgm:cxn modelId="{8DBF04FC-08FE-48EA-87AE-17FE9B2002A6}" type="presParOf" srcId="{7DA5EF8D-A2D9-4278-B9AE-6A4A4941A1DB}" destId="{E3C25344-00C5-4BA4-94A8-3319FF7D26B4}" srcOrd="1" destOrd="0" presId="urn:microsoft.com/office/officeart/2005/8/layout/orgChart1"/>
    <dgm:cxn modelId="{F08028C4-10DB-4B7E-AB99-E14570190585}" type="presParOf" srcId="{7DA5EF8D-A2D9-4278-B9AE-6A4A4941A1DB}" destId="{7AA136A4-E907-440D-8501-451ACCA3C6B3}" srcOrd="2" destOrd="0" presId="urn:microsoft.com/office/officeart/2005/8/layout/orgChart1"/>
    <dgm:cxn modelId="{94AC03E2-A3DF-4D9D-810F-BE86B8B6F3BC}" type="presParOf" srcId="{9EDD0A65-2CA3-4E85-84EB-ACF73887DCCE}" destId="{6E66454E-4393-432C-B256-4F9353F48CF8}" srcOrd="2" destOrd="0" presId="urn:microsoft.com/office/officeart/2005/8/layout/orgChart1"/>
    <dgm:cxn modelId="{930C5C80-0061-498F-BA0D-B937E65FE33F}" type="presParOf" srcId="{B78AB625-F5AF-4C9F-8596-1FF9E80DE811}" destId="{B21B336C-A318-4055-AE73-330225681163}" srcOrd="4" destOrd="0" presId="urn:microsoft.com/office/officeart/2005/8/layout/orgChart1"/>
    <dgm:cxn modelId="{C8FE785F-B1B5-478C-B66A-E31DED88C8F0}" type="presParOf" srcId="{B78AB625-F5AF-4C9F-8596-1FF9E80DE811}" destId="{3638E9EE-3FCA-499F-A60B-1A6CD6C0958C}" srcOrd="5" destOrd="0" presId="urn:microsoft.com/office/officeart/2005/8/layout/orgChart1"/>
    <dgm:cxn modelId="{6F64EA22-1701-461C-8263-D599C0AD5BA3}" type="presParOf" srcId="{3638E9EE-3FCA-499F-A60B-1A6CD6C0958C}" destId="{BFAA6263-B4C2-445A-B756-4A5131462FDB}" srcOrd="0" destOrd="0" presId="urn:microsoft.com/office/officeart/2005/8/layout/orgChart1"/>
    <dgm:cxn modelId="{0F6A057D-4C0A-4542-965B-625A25091A9A}" type="presParOf" srcId="{BFAA6263-B4C2-445A-B756-4A5131462FDB}" destId="{0FF20A4E-0EF9-4A29-A741-8D649CCD4DD0}" srcOrd="0" destOrd="0" presId="urn:microsoft.com/office/officeart/2005/8/layout/orgChart1"/>
    <dgm:cxn modelId="{681D0E5B-0332-429B-BCD7-ACFFDF5AD316}" type="presParOf" srcId="{BFAA6263-B4C2-445A-B756-4A5131462FDB}" destId="{2728043D-E8E3-4185-A33A-C023B74B9A52}" srcOrd="1" destOrd="0" presId="urn:microsoft.com/office/officeart/2005/8/layout/orgChart1"/>
    <dgm:cxn modelId="{3514D402-EEF2-4235-BC2A-B7574867BE74}" type="presParOf" srcId="{3638E9EE-3FCA-499F-A60B-1A6CD6C0958C}" destId="{BABC5616-9D36-4458-8237-0563EAC5DF6E}" srcOrd="1" destOrd="0" presId="urn:microsoft.com/office/officeart/2005/8/layout/orgChart1"/>
    <dgm:cxn modelId="{5EA41E1E-F7BA-45B8-9CE2-F588FC220EFA}" type="presParOf" srcId="{BABC5616-9D36-4458-8237-0563EAC5DF6E}" destId="{20E807FE-00A2-4511-A817-F37B8368B598}" srcOrd="0" destOrd="0" presId="urn:microsoft.com/office/officeart/2005/8/layout/orgChart1"/>
    <dgm:cxn modelId="{76333CE8-96D6-4465-A207-D7ADE301047A}" type="presParOf" srcId="{BABC5616-9D36-4458-8237-0563EAC5DF6E}" destId="{1A48EB11-25B7-4CA7-9A3C-0E6060ABCE72}" srcOrd="1" destOrd="0" presId="urn:microsoft.com/office/officeart/2005/8/layout/orgChart1"/>
    <dgm:cxn modelId="{AFBED138-81E9-4464-9D56-2112A79B277B}" type="presParOf" srcId="{1A48EB11-25B7-4CA7-9A3C-0E6060ABCE72}" destId="{79FA3A91-361D-4806-9865-5CC206370711}" srcOrd="0" destOrd="0" presId="urn:microsoft.com/office/officeart/2005/8/layout/orgChart1"/>
    <dgm:cxn modelId="{24BCEF19-F3BA-4BD6-A91D-5DDBB3BBE76E}" type="presParOf" srcId="{79FA3A91-361D-4806-9865-5CC206370711}" destId="{6AE71451-46C2-475A-934E-04FDD0920F7A}" srcOrd="0" destOrd="0" presId="urn:microsoft.com/office/officeart/2005/8/layout/orgChart1"/>
    <dgm:cxn modelId="{985C378A-9B6D-4087-9940-7EE957FBF878}" type="presParOf" srcId="{79FA3A91-361D-4806-9865-5CC206370711}" destId="{F1CFE00C-A2A4-4200-99CD-9A92AE1C9E27}" srcOrd="1" destOrd="0" presId="urn:microsoft.com/office/officeart/2005/8/layout/orgChart1"/>
    <dgm:cxn modelId="{D525ACC1-0799-486D-870E-4659E440EB03}" type="presParOf" srcId="{1A48EB11-25B7-4CA7-9A3C-0E6060ABCE72}" destId="{A71F9819-16A4-40F0-8936-2FDF84B096D3}" srcOrd="1" destOrd="0" presId="urn:microsoft.com/office/officeart/2005/8/layout/orgChart1"/>
    <dgm:cxn modelId="{FEF52EBB-5BD1-49DF-8C5E-9F8E553F3056}" type="presParOf" srcId="{1A48EB11-25B7-4CA7-9A3C-0E6060ABCE72}" destId="{23C818D8-40A2-465C-83F2-AB758870880C}" srcOrd="2" destOrd="0" presId="urn:microsoft.com/office/officeart/2005/8/layout/orgChart1"/>
    <dgm:cxn modelId="{5F44D5A4-634C-424B-8CDD-74F87EB0A3F1}" type="presParOf" srcId="{3638E9EE-3FCA-499F-A60B-1A6CD6C0958C}" destId="{9BDB2F83-37FB-46FF-A4E9-60EBF8D64DD0}" srcOrd="2" destOrd="0" presId="urn:microsoft.com/office/officeart/2005/8/layout/orgChart1"/>
    <dgm:cxn modelId="{5CF0403E-7559-4DC7-A80B-72D4B4BB2D8C}" type="presParOf" srcId="{B78AB625-F5AF-4C9F-8596-1FF9E80DE811}" destId="{DD8B9AF6-93B9-4038-9B7F-3410CD9BB4B4}" srcOrd="6" destOrd="0" presId="urn:microsoft.com/office/officeart/2005/8/layout/orgChart1"/>
    <dgm:cxn modelId="{86E7EA8B-9979-4476-97F7-5A2CA2BE4FFD}" type="presParOf" srcId="{B78AB625-F5AF-4C9F-8596-1FF9E80DE811}" destId="{80BC3810-EDD3-4CDD-A9DB-C85E97A3DF2E}" srcOrd="7" destOrd="0" presId="urn:microsoft.com/office/officeart/2005/8/layout/orgChart1"/>
    <dgm:cxn modelId="{5ADD1457-F58D-47F0-B161-6E48A4587440}" type="presParOf" srcId="{80BC3810-EDD3-4CDD-A9DB-C85E97A3DF2E}" destId="{B33D0DA2-D4CF-416C-A1E6-D0D8A09BB966}" srcOrd="0" destOrd="0" presId="urn:microsoft.com/office/officeart/2005/8/layout/orgChart1"/>
    <dgm:cxn modelId="{7F72303F-D2F2-4A90-ADBC-B2C8B2C76FCD}" type="presParOf" srcId="{B33D0DA2-D4CF-416C-A1E6-D0D8A09BB966}" destId="{EDFCAB8C-F776-4B9E-A6D3-F092FD80DCCE}" srcOrd="0" destOrd="0" presId="urn:microsoft.com/office/officeart/2005/8/layout/orgChart1"/>
    <dgm:cxn modelId="{7C8F6F5B-609A-4EB5-80F6-4BE1BDCB45BB}" type="presParOf" srcId="{B33D0DA2-D4CF-416C-A1E6-D0D8A09BB966}" destId="{B790EF53-FB55-4678-BF5F-5C9E3F7F27BB}" srcOrd="1" destOrd="0" presId="urn:microsoft.com/office/officeart/2005/8/layout/orgChart1"/>
    <dgm:cxn modelId="{FB83814E-4326-4537-9497-4C7DD172AA08}" type="presParOf" srcId="{80BC3810-EDD3-4CDD-A9DB-C85E97A3DF2E}" destId="{BAFCD727-58E6-47D5-9088-44501DA343CB}" srcOrd="1" destOrd="0" presId="urn:microsoft.com/office/officeart/2005/8/layout/orgChart1"/>
    <dgm:cxn modelId="{534C1092-D52F-4F36-A5F7-E118E2326263}" type="presParOf" srcId="{80BC3810-EDD3-4CDD-A9DB-C85E97A3DF2E}" destId="{7E749CCD-7BA3-495E-BEEC-56027D7D9298}" srcOrd="2" destOrd="0" presId="urn:microsoft.com/office/officeart/2005/8/layout/orgChart1"/>
    <dgm:cxn modelId="{5D5DAF0A-BECF-49AF-82A1-995063C4FCEF}" type="presParOf" srcId="{D2ABF8AA-2E8D-4753-96C7-FB5208643164}" destId="{0CA33CD2-25AC-479C-9C30-2EF236B13A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672C5-C623-4714-9C1C-977885030CF1}">
      <dsp:nvSpPr>
        <dsp:cNvPr id="0" name=""/>
        <dsp:cNvSpPr/>
      </dsp:nvSpPr>
      <dsp:spPr>
        <a:xfrm>
          <a:off x="0" y="109723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FC42A-0AE8-4E99-BEA6-60DE2D23070C}">
      <dsp:nvSpPr>
        <dsp:cNvPr id="0" name=""/>
        <dsp:cNvSpPr/>
      </dsp:nvSpPr>
      <dsp:spPr>
        <a:xfrm>
          <a:off x="333341" y="74299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Rise of IoT and change in Security</a:t>
          </a:r>
        </a:p>
      </dsp:txBody>
      <dsp:txXfrm>
        <a:off x="367926" y="777584"/>
        <a:ext cx="4597613" cy="639310"/>
      </dsp:txXfrm>
    </dsp:sp>
    <dsp:sp modelId="{6F0424D7-039E-4F6E-8AFE-8083981937BC}">
      <dsp:nvSpPr>
        <dsp:cNvPr id="0" name=""/>
        <dsp:cNvSpPr/>
      </dsp:nvSpPr>
      <dsp:spPr>
        <a:xfrm>
          <a:off x="0" y="2185880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And Zombies</a:t>
          </a:r>
        </a:p>
      </dsp:txBody>
      <dsp:txXfrm>
        <a:off x="0" y="2185880"/>
        <a:ext cx="6666833" cy="1020600"/>
      </dsp:txXfrm>
    </dsp:sp>
    <dsp:sp modelId="{14506C87-8A0B-46FA-93BE-C5D835DC5BC1}">
      <dsp:nvSpPr>
        <dsp:cNvPr id="0" name=""/>
        <dsp:cNvSpPr/>
      </dsp:nvSpPr>
      <dsp:spPr>
        <a:xfrm>
          <a:off x="333341" y="183164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Bots vs. BotNets</a:t>
          </a:r>
        </a:p>
      </dsp:txBody>
      <dsp:txXfrm>
        <a:off x="367926" y="1866225"/>
        <a:ext cx="4597613" cy="639310"/>
      </dsp:txXfrm>
    </dsp:sp>
    <dsp:sp modelId="{C06F0380-0AFA-4B8A-ACB7-6C7123CA04FE}">
      <dsp:nvSpPr>
        <dsp:cNvPr id="0" name=""/>
        <dsp:cNvSpPr/>
      </dsp:nvSpPr>
      <dsp:spPr>
        <a:xfrm>
          <a:off x="0" y="3690320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Rootkits and malware yes but “how?!”</a:t>
          </a:r>
        </a:p>
      </dsp:txBody>
      <dsp:txXfrm>
        <a:off x="0" y="3690320"/>
        <a:ext cx="6666833" cy="1020600"/>
      </dsp:txXfrm>
    </dsp:sp>
    <dsp:sp modelId="{584961AE-DEB4-418B-957E-EAC6760300EE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BotNets get installed:</a:t>
          </a:r>
        </a:p>
      </dsp:txBody>
      <dsp:txXfrm>
        <a:off x="367926" y="3370665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0A827-6B1D-48A9-92E7-86124A3C9E54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Popularity increased in 2014 with smart technology and has not reached is peak</a:t>
          </a:r>
        </a:p>
      </dsp:txBody>
      <dsp:txXfrm>
        <a:off x="0" y="4105454"/>
        <a:ext cx="6666833" cy="727650"/>
      </dsp:txXfrm>
    </dsp:sp>
    <dsp:sp modelId="{574EE25A-579A-4D34-B857-8C73A6606150}">
      <dsp:nvSpPr>
        <dsp:cNvPr id="0" name=""/>
        <dsp:cNvSpPr/>
      </dsp:nvSpPr>
      <dsp:spPr>
        <a:xfrm>
          <a:off x="0" y="4806155"/>
          <a:ext cx="6666833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3.6 billion 2015 -&gt; 9-13 billion 2022 -?&gt;25.4 billion 2030</a:t>
          </a:r>
        </a:p>
      </dsp:txBody>
      <dsp:txXfrm>
        <a:off x="0" y="4806155"/>
        <a:ext cx="6666833" cy="619850"/>
      </dsp:txXfrm>
    </dsp:sp>
    <dsp:sp modelId="{AFC72AB3-A710-445B-B6FD-7D6934EF3528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(really, again) StreetView started interest in 2010</a:t>
          </a:r>
        </a:p>
      </dsp:txBody>
      <dsp:txXfrm rot="-10800000">
        <a:off x="0" y="2053209"/>
        <a:ext cx="6666833" cy="727432"/>
      </dsp:txXfrm>
    </dsp:sp>
    <dsp:sp modelId="{8AA18A0C-93D1-4198-8827-48D214CF7A44}">
      <dsp:nvSpPr>
        <dsp:cNvPr id="0" name=""/>
        <dsp:cNvSpPr/>
      </dsp:nvSpPr>
      <dsp:spPr>
        <a:xfrm>
          <a:off x="0" y="2780641"/>
          <a:ext cx="6666833" cy="6196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Also pointed to double-edge sword (data storage on people’s devices)</a:t>
          </a:r>
        </a:p>
      </dsp:txBody>
      <dsp:txXfrm>
        <a:off x="0" y="2780641"/>
        <a:ext cx="6666833" cy="619664"/>
      </dsp:txXfrm>
    </dsp:sp>
    <dsp:sp modelId="{D4C2D989-6388-457F-9A0C-AEFA8760C79A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“Internet of Things” are devices and sensors which use wireless capabilities to communicate with themselves and other systems.</a:t>
          </a:r>
        </a:p>
      </dsp:txBody>
      <dsp:txXfrm rot="10800000">
        <a:off x="0" y="964"/>
        <a:ext cx="6666833" cy="134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9907-9F87-4542-A485-DA689E291914}">
      <dsp:nvSpPr>
        <dsp:cNvPr id="0" name=""/>
        <dsp:cNvSpPr/>
      </dsp:nvSpPr>
      <dsp:spPr>
        <a:xfrm>
          <a:off x="0" y="229050"/>
          <a:ext cx="39624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Single computer processes starts pinging site 1000x a second</a:t>
          </a:r>
        </a:p>
      </dsp:txBody>
      <dsp:txXfrm>
        <a:off x="40780" y="269830"/>
        <a:ext cx="3880840" cy="753819"/>
      </dsp:txXfrm>
    </dsp:sp>
    <dsp:sp modelId="{233EF560-8CD8-4E60-BBD1-5E809EC1C817}">
      <dsp:nvSpPr>
        <dsp:cNvPr id="0" name=""/>
        <dsp:cNvSpPr/>
      </dsp:nvSpPr>
      <dsp:spPr>
        <a:xfrm>
          <a:off x="0" y="1124910"/>
          <a:ext cx="39624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Easy to prevent</a:t>
          </a:r>
        </a:p>
      </dsp:txBody>
      <dsp:txXfrm>
        <a:off x="40780" y="1165690"/>
        <a:ext cx="3880840" cy="753819"/>
      </dsp:txXfrm>
    </dsp:sp>
    <dsp:sp modelId="{C6A7FBEE-6F62-4B4B-A64D-6173DC11F79C}">
      <dsp:nvSpPr>
        <dsp:cNvPr id="0" name=""/>
        <dsp:cNvSpPr/>
      </dsp:nvSpPr>
      <dsp:spPr>
        <a:xfrm>
          <a:off x="0" y="1960290"/>
          <a:ext cx="39624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Build your own bot that checks access logs and blocks this IP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Or change your ping port</a:t>
          </a:r>
        </a:p>
      </dsp:txBody>
      <dsp:txXfrm>
        <a:off x="0" y="1960290"/>
        <a:ext cx="3962400" cy="782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664-1AE0-451D-9A65-95C68C177275}">
      <dsp:nvSpPr>
        <dsp:cNvPr id="0" name=""/>
        <dsp:cNvSpPr/>
      </dsp:nvSpPr>
      <dsp:spPr>
        <a:xfrm>
          <a:off x="0" y="30600"/>
          <a:ext cx="3962361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BlackHat</a:t>
          </a:r>
          <a:r>
            <a:rPr lang="en-US" sz="1800" kern="1200" dirty="0"/>
            <a:t> puts a trojan on computers</a:t>
          </a:r>
        </a:p>
      </dsp:txBody>
      <dsp:txXfrm>
        <a:off x="36553" y="67153"/>
        <a:ext cx="3889255" cy="675694"/>
      </dsp:txXfrm>
    </dsp:sp>
    <dsp:sp modelId="{4D25251F-8A83-4E26-A982-808DEDF2863A}">
      <dsp:nvSpPr>
        <dsp:cNvPr id="0" name=""/>
        <dsp:cNvSpPr/>
      </dsp:nvSpPr>
      <dsp:spPr>
        <a:xfrm>
          <a:off x="0" y="894600"/>
          <a:ext cx="3962361" cy="748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Doesn’t activate Trojans (passive)</a:t>
          </a:r>
        </a:p>
      </dsp:txBody>
      <dsp:txXfrm>
        <a:off x="36553" y="931153"/>
        <a:ext cx="3889255" cy="675694"/>
      </dsp:txXfrm>
    </dsp:sp>
    <dsp:sp modelId="{114E8050-8867-4449-9F90-FB28126E72B5}">
      <dsp:nvSpPr>
        <dsp:cNvPr id="0" name=""/>
        <dsp:cNvSpPr/>
      </dsp:nvSpPr>
      <dsp:spPr>
        <a:xfrm>
          <a:off x="0" y="1758600"/>
          <a:ext cx="3962361" cy="748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Unleashes all computers at once</a:t>
          </a:r>
        </a:p>
      </dsp:txBody>
      <dsp:txXfrm>
        <a:off x="36553" y="1795153"/>
        <a:ext cx="3889255" cy="675694"/>
      </dsp:txXfrm>
    </dsp:sp>
    <dsp:sp modelId="{AD26A2E0-E7A3-4A21-85AF-9E02405E811A}">
      <dsp:nvSpPr>
        <dsp:cNvPr id="0" name=""/>
        <dsp:cNvSpPr/>
      </dsp:nvSpPr>
      <dsp:spPr>
        <a:xfrm>
          <a:off x="0" y="2507400"/>
          <a:ext cx="3962361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Distributed Denial of Service or other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Usually using a rootkit from Trojan</a:t>
          </a:r>
        </a:p>
      </dsp:txBody>
      <dsp:txXfrm>
        <a:off x="0" y="2507400"/>
        <a:ext cx="3962361" cy="66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98CF-9B61-4BC8-9229-71AF3C2801CE}">
      <dsp:nvSpPr>
        <dsp:cNvPr id="0" name=""/>
        <dsp:cNvSpPr/>
      </dsp:nvSpPr>
      <dsp:spPr>
        <a:xfrm>
          <a:off x="0" y="545830"/>
          <a:ext cx="3241893" cy="11907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25$ a piece (30$ w/few extra chipsets) = ~300$</a:t>
          </a:r>
        </a:p>
      </dsp:txBody>
      <dsp:txXfrm>
        <a:off x="27403" y="573233"/>
        <a:ext cx="3187087" cy="880800"/>
      </dsp:txXfrm>
    </dsp:sp>
    <dsp:sp modelId="{5E4239A3-D036-4AEF-BE26-7071945B4E3C}">
      <dsp:nvSpPr>
        <dsp:cNvPr id="0" name=""/>
        <dsp:cNvSpPr/>
      </dsp:nvSpPr>
      <dsp:spPr>
        <a:xfrm>
          <a:off x="1361401" y="294102"/>
          <a:ext cx="4100377" cy="4100377"/>
        </a:xfrm>
        <a:prstGeom prst="leftCircularArrow">
          <a:avLst>
            <a:gd name="adj1" fmla="val 2749"/>
            <a:gd name="adj2" fmla="val 335114"/>
            <a:gd name="adj3" fmla="val 2920982"/>
            <a:gd name="adj4" fmla="val 9834846"/>
            <a:gd name="adj5" fmla="val 320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27B2C-AB68-4886-A7B4-F34E53747A8A}">
      <dsp:nvSpPr>
        <dsp:cNvPr id="0" name=""/>
        <dsp:cNvSpPr/>
      </dsp:nvSpPr>
      <dsp:spPr>
        <a:xfrm>
          <a:off x="0" y="1445469"/>
          <a:ext cx="3118020" cy="1433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buy a bunch (10) cheap IoT devices (</a:t>
          </a:r>
          <a:r>
            <a:rPr lang="en-US" sz="2300" kern="1200" dirty="0" err="1"/>
            <a:t>raspberrys</a:t>
          </a:r>
          <a:r>
            <a:rPr lang="en-US" sz="2300" kern="1200" dirty="0"/>
            <a:t>)</a:t>
          </a:r>
        </a:p>
      </dsp:txBody>
      <dsp:txXfrm>
        <a:off x="41973" y="1487442"/>
        <a:ext cx="3034074" cy="1349101"/>
      </dsp:txXfrm>
    </dsp:sp>
    <dsp:sp modelId="{617279BC-6481-41EE-9F85-F2D4117B1BFF}">
      <dsp:nvSpPr>
        <dsp:cNvPr id="0" name=""/>
        <dsp:cNvSpPr/>
      </dsp:nvSpPr>
      <dsp:spPr>
        <a:xfrm>
          <a:off x="4126095" y="1210769"/>
          <a:ext cx="2447118" cy="20183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Open Bluetooth to direct them to install an “update”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 host a “free” </a:t>
          </a:r>
          <a:r>
            <a:rPr lang="en-US" sz="1600" kern="1200" dirty="0" err="1"/>
            <a:t>wifi</a:t>
          </a:r>
          <a:r>
            <a:rPr lang="en-US" sz="1600" kern="1200" dirty="0"/>
            <a:t> (hotspot on top of the free </a:t>
          </a:r>
          <a:r>
            <a:rPr lang="en-US" sz="1600" kern="1200" dirty="0" err="1"/>
            <a:t>wifi</a:t>
          </a:r>
          <a:r>
            <a:rPr lang="en-US" sz="1600" kern="1200" dirty="0"/>
            <a:t>)</a:t>
          </a:r>
        </a:p>
      </dsp:txBody>
      <dsp:txXfrm>
        <a:off x="4172543" y="1689723"/>
        <a:ext cx="2354222" cy="1492958"/>
      </dsp:txXfrm>
    </dsp:sp>
    <dsp:sp modelId="{C99707A9-0A3E-4315-A226-4E7E8FEE144B}">
      <dsp:nvSpPr>
        <dsp:cNvPr id="0" name=""/>
        <dsp:cNvSpPr/>
      </dsp:nvSpPr>
      <dsp:spPr>
        <a:xfrm>
          <a:off x="5614847" y="-482264"/>
          <a:ext cx="3302000" cy="3302000"/>
        </a:xfrm>
        <a:prstGeom prst="circularArrow">
          <a:avLst>
            <a:gd name="adj1" fmla="val 3414"/>
            <a:gd name="adj2" fmla="val 422711"/>
            <a:gd name="adj3" fmla="val 19752153"/>
            <a:gd name="adj4" fmla="val 12925885"/>
            <a:gd name="adj5" fmla="val 398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CB439-9E7E-434D-A480-FC4B4BCCBE78}">
      <dsp:nvSpPr>
        <dsp:cNvPr id="0" name=""/>
        <dsp:cNvSpPr/>
      </dsp:nvSpPr>
      <dsp:spPr>
        <a:xfrm>
          <a:off x="4614420" y="282400"/>
          <a:ext cx="2811358" cy="13592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drop off these IoT devices on open networks</a:t>
          </a:r>
        </a:p>
      </dsp:txBody>
      <dsp:txXfrm>
        <a:off x="4654230" y="322210"/>
        <a:ext cx="2731738" cy="1279581"/>
      </dsp:txXfrm>
    </dsp:sp>
    <dsp:sp modelId="{FDBAF896-00DB-422B-875F-282C23E909AD}">
      <dsp:nvSpPr>
        <dsp:cNvPr id="0" name=""/>
        <dsp:cNvSpPr/>
      </dsp:nvSpPr>
      <dsp:spPr>
        <a:xfrm>
          <a:off x="7699973" y="985434"/>
          <a:ext cx="2447118" cy="20183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Also, forward a bunch of data while I wait to sell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Also, lock your device with ransomware (remove? 100$)</a:t>
          </a:r>
        </a:p>
      </dsp:txBody>
      <dsp:txXfrm>
        <a:off x="7746421" y="1031882"/>
        <a:ext cx="2354222" cy="1492958"/>
      </dsp:txXfrm>
    </dsp:sp>
    <dsp:sp modelId="{854B8963-C478-42AD-8245-A3A21953CAA1}">
      <dsp:nvSpPr>
        <dsp:cNvPr id="0" name=""/>
        <dsp:cNvSpPr/>
      </dsp:nvSpPr>
      <dsp:spPr>
        <a:xfrm>
          <a:off x="7356604" y="2339573"/>
          <a:ext cx="3189889" cy="1272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wait for my botnet to be ready and attack</a:t>
          </a:r>
        </a:p>
      </dsp:txBody>
      <dsp:txXfrm>
        <a:off x="7393864" y="2376833"/>
        <a:ext cx="3115369" cy="1197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B9AF6-93B9-4038-9B7F-3410CD9BB4B4}">
      <dsp:nvSpPr>
        <dsp:cNvPr id="0" name=""/>
        <dsp:cNvSpPr/>
      </dsp:nvSpPr>
      <dsp:spPr>
        <a:xfrm>
          <a:off x="5638800" y="900823"/>
          <a:ext cx="3254476" cy="376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275"/>
              </a:lnTo>
              <a:lnTo>
                <a:pt x="3254476" y="188275"/>
              </a:lnTo>
              <a:lnTo>
                <a:pt x="3254476" y="376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807FE-00A2-4511-A817-F37B8368B598}">
      <dsp:nvSpPr>
        <dsp:cNvPr id="0" name=""/>
        <dsp:cNvSpPr/>
      </dsp:nvSpPr>
      <dsp:spPr>
        <a:xfrm>
          <a:off x="6006385" y="2173924"/>
          <a:ext cx="268964" cy="82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825"/>
              </a:lnTo>
              <a:lnTo>
                <a:pt x="268964" y="8248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B336C-A318-4055-AE73-330225681163}">
      <dsp:nvSpPr>
        <dsp:cNvPr id="0" name=""/>
        <dsp:cNvSpPr/>
      </dsp:nvSpPr>
      <dsp:spPr>
        <a:xfrm>
          <a:off x="5638800" y="900823"/>
          <a:ext cx="1084825" cy="376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275"/>
              </a:lnTo>
              <a:lnTo>
                <a:pt x="1084825" y="188275"/>
              </a:lnTo>
              <a:lnTo>
                <a:pt x="1084825" y="376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DF2E9-AE76-4988-A94F-12B65EED9B09}">
      <dsp:nvSpPr>
        <dsp:cNvPr id="0" name=""/>
        <dsp:cNvSpPr/>
      </dsp:nvSpPr>
      <dsp:spPr>
        <a:xfrm>
          <a:off x="3836734" y="2173924"/>
          <a:ext cx="268964" cy="2097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926"/>
              </a:lnTo>
              <a:lnTo>
                <a:pt x="268964" y="2097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86562-0C2B-47E6-B9F4-9C4D37F6CC0A}">
      <dsp:nvSpPr>
        <dsp:cNvPr id="0" name=""/>
        <dsp:cNvSpPr/>
      </dsp:nvSpPr>
      <dsp:spPr>
        <a:xfrm>
          <a:off x="3836734" y="2173924"/>
          <a:ext cx="268964" cy="82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825"/>
              </a:lnTo>
              <a:lnTo>
                <a:pt x="268964" y="8248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579A1-9A54-471B-8448-46D7B558A52F}">
      <dsp:nvSpPr>
        <dsp:cNvPr id="0" name=""/>
        <dsp:cNvSpPr/>
      </dsp:nvSpPr>
      <dsp:spPr>
        <a:xfrm>
          <a:off x="4553974" y="900823"/>
          <a:ext cx="1084825" cy="376550"/>
        </a:xfrm>
        <a:custGeom>
          <a:avLst/>
          <a:gdLst/>
          <a:ahLst/>
          <a:cxnLst/>
          <a:rect l="0" t="0" r="0" b="0"/>
          <a:pathLst>
            <a:path>
              <a:moveTo>
                <a:pt x="1084825" y="0"/>
              </a:moveTo>
              <a:lnTo>
                <a:pt x="1084825" y="188275"/>
              </a:lnTo>
              <a:lnTo>
                <a:pt x="0" y="188275"/>
              </a:lnTo>
              <a:lnTo>
                <a:pt x="0" y="376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8418A-390B-46E1-95FA-FA79428B2086}">
      <dsp:nvSpPr>
        <dsp:cNvPr id="0" name=""/>
        <dsp:cNvSpPr/>
      </dsp:nvSpPr>
      <dsp:spPr>
        <a:xfrm>
          <a:off x="1667083" y="2173924"/>
          <a:ext cx="268964" cy="2097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926"/>
              </a:lnTo>
              <a:lnTo>
                <a:pt x="268964" y="2097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DDBD4-6211-4F89-AADA-0494DADC114D}">
      <dsp:nvSpPr>
        <dsp:cNvPr id="0" name=""/>
        <dsp:cNvSpPr/>
      </dsp:nvSpPr>
      <dsp:spPr>
        <a:xfrm>
          <a:off x="1667083" y="2173924"/>
          <a:ext cx="268964" cy="82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825"/>
              </a:lnTo>
              <a:lnTo>
                <a:pt x="268964" y="8248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BC4F1-A7B1-4481-AA17-90DD7D059314}">
      <dsp:nvSpPr>
        <dsp:cNvPr id="0" name=""/>
        <dsp:cNvSpPr/>
      </dsp:nvSpPr>
      <dsp:spPr>
        <a:xfrm>
          <a:off x="2384323" y="900823"/>
          <a:ext cx="3254476" cy="376550"/>
        </a:xfrm>
        <a:custGeom>
          <a:avLst/>
          <a:gdLst/>
          <a:ahLst/>
          <a:cxnLst/>
          <a:rect l="0" t="0" r="0" b="0"/>
          <a:pathLst>
            <a:path>
              <a:moveTo>
                <a:pt x="3254476" y="0"/>
              </a:moveTo>
              <a:lnTo>
                <a:pt x="3254476" y="188275"/>
              </a:lnTo>
              <a:lnTo>
                <a:pt x="0" y="188275"/>
              </a:lnTo>
              <a:lnTo>
                <a:pt x="0" y="376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F2812-324F-4C84-86BC-C3E4D57EC2A7}">
      <dsp:nvSpPr>
        <dsp:cNvPr id="0" name=""/>
        <dsp:cNvSpPr/>
      </dsp:nvSpPr>
      <dsp:spPr>
        <a:xfrm>
          <a:off x="2886418" y="4273"/>
          <a:ext cx="5504762" cy="8965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did the cloud with IoT make these types of attacks worse?</a:t>
          </a:r>
        </a:p>
      </dsp:txBody>
      <dsp:txXfrm>
        <a:off x="2886418" y="4273"/>
        <a:ext cx="5504762" cy="896549"/>
      </dsp:txXfrm>
    </dsp:sp>
    <dsp:sp modelId="{FE9795E4-DD8A-4779-8A31-58B008196A08}">
      <dsp:nvSpPr>
        <dsp:cNvPr id="0" name=""/>
        <dsp:cNvSpPr/>
      </dsp:nvSpPr>
      <dsp:spPr>
        <a:xfrm>
          <a:off x="1487773" y="1277374"/>
          <a:ext cx="1793099" cy="896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Easier Distributing</a:t>
          </a:r>
        </a:p>
      </dsp:txBody>
      <dsp:txXfrm>
        <a:off x="1487773" y="1277374"/>
        <a:ext cx="1793099" cy="896549"/>
      </dsp:txXfrm>
    </dsp:sp>
    <dsp:sp modelId="{EDB0F0B4-3FE4-4579-8EE4-C135876FDBB7}">
      <dsp:nvSpPr>
        <dsp:cNvPr id="0" name=""/>
        <dsp:cNvSpPr/>
      </dsp:nvSpPr>
      <dsp:spPr>
        <a:xfrm>
          <a:off x="1936048" y="2550475"/>
          <a:ext cx="1793099" cy="896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person = 10 VMs = not $$$</a:t>
          </a:r>
        </a:p>
      </dsp:txBody>
      <dsp:txXfrm>
        <a:off x="1936048" y="2550475"/>
        <a:ext cx="1793099" cy="896549"/>
      </dsp:txXfrm>
    </dsp:sp>
    <dsp:sp modelId="{7754014F-85FE-4334-B0D7-54E50BB53C18}">
      <dsp:nvSpPr>
        <dsp:cNvPr id="0" name=""/>
        <dsp:cNvSpPr/>
      </dsp:nvSpPr>
      <dsp:spPr>
        <a:xfrm>
          <a:off x="1936048" y="3823576"/>
          <a:ext cx="1793099" cy="896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$50 for cheap </a:t>
          </a:r>
          <a:r>
            <a:rPr lang="en-US" sz="2000" kern="1200" dirty="0" err="1"/>
            <a:t>RaspberryPi</a:t>
          </a:r>
          <a:endParaRPr lang="en-US" sz="2000" kern="1200" dirty="0"/>
        </a:p>
      </dsp:txBody>
      <dsp:txXfrm>
        <a:off x="1936048" y="3823576"/>
        <a:ext cx="1793099" cy="896549"/>
      </dsp:txXfrm>
    </dsp:sp>
    <dsp:sp modelId="{F243B8E3-3739-4F5A-B5FA-06C38E724737}">
      <dsp:nvSpPr>
        <dsp:cNvPr id="0" name=""/>
        <dsp:cNvSpPr/>
      </dsp:nvSpPr>
      <dsp:spPr>
        <a:xfrm>
          <a:off x="3657424" y="1277374"/>
          <a:ext cx="1793099" cy="896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end-points</a:t>
          </a:r>
        </a:p>
      </dsp:txBody>
      <dsp:txXfrm>
        <a:off x="3657424" y="1277374"/>
        <a:ext cx="1793099" cy="896549"/>
      </dsp:txXfrm>
    </dsp:sp>
    <dsp:sp modelId="{91E2515D-28B2-40CD-91DF-B4268C2E838D}">
      <dsp:nvSpPr>
        <dsp:cNvPr id="0" name=""/>
        <dsp:cNvSpPr/>
      </dsp:nvSpPr>
      <dsp:spPr>
        <a:xfrm>
          <a:off x="4105699" y="2550475"/>
          <a:ext cx="1793099" cy="896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 devices</a:t>
          </a:r>
        </a:p>
      </dsp:txBody>
      <dsp:txXfrm>
        <a:off x="4105699" y="2550475"/>
        <a:ext cx="1793099" cy="896549"/>
      </dsp:txXfrm>
    </dsp:sp>
    <dsp:sp modelId="{FEBB3EEA-8413-4800-A3E8-4449556F5D13}">
      <dsp:nvSpPr>
        <dsp:cNvPr id="0" name=""/>
        <dsp:cNvSpPr/>
      </dsp:nvSpPr>
      <dsp:spPr>
        <a:xfrm>
          <a:off x="4105699" y="3823576"/>
          <a:ext cx="1793099" cy="896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</a:t>
          </a:r>
        </a:p>
      </dsp:txBody>
      <dsp:txXfrm>
        <a:off x="4105699" y="3823576"/>
        <a:ext cx="1793099" cy="896549"/>
      </dsp:txXfrm>
    </dsp:sp>
    <dsp:sp modelId="{0FF20A4E-0EF9-4A29-A741-8D649CCD4DD0}">
      <dsp:nvSpPr>
        <dsp:cNvPr id="0" name=""/>
        <dsp:cNvSpPr/>
      </dsp:nvSpPr>
      <dsp:spPr>
        <a:xfrm>
          <a:off x="5827075" y="1277374"/>
          <a:ext cx="1793099" cy="896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Systems designed for parallel</a:t>
          </a:r>
        </a:p>
      </dsp:txBody>
      <dsp:txXfrm>
        <a:off x="5827075" y="1277374"/>
        <a:ext cx="1793099" cy="896549"/>
      </dsp:txXfrm>
    </dsp:sp>
    <dsp:sp modelId="{6AE71451-46C2-475A-934E-04FDD0920F7A}">
      <dsp:nvSpPr>
        <dsp:cNvPr id="0" name=""/>
        <dsp:cNvSpPr/>
      </dsp:nvSpPr>
      <dsp:spPr>
        <a:xfrm>
          <a:off x="6275350" y="2550475"/>
          <a:ext cx="1793099" cy="896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Swarm-as-a-Service</a:t>
          </a:r>
        </a:p>
      </dsp:txBody>
      <dsp:txXfrm>
        <a:off x="6275350" y="2550475"/>
        <a:ext cx="1793099" cy="896549"/>
      </dsp:txXfrm>
    </dsp:sp>
    <dsp:sp modelId="{EDFCAB8C-F776-4B9E-A6D3-F092FD80DCCE}">
      <dsp:nvSpPr>
        <dsp:cNvPr id="0" name=""/>
        <dsp:cNvSpPr/>
      </dsp:nvSpPr>
      <dsp:spPr>
        <a:xfrm>
          <a:off x="7996726" y="1277374"/>
          <a:ext cx="1793099" cy="896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Better ML</a:t>
          </a:r>
        </a:p>
      </dsp:txBody>
      <dsp:txXfrm>
        <a:off x="7996726" y="1277374"/>
        <a:ext cx="1793099" cy="89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109F-9D24-E1E9-72FF-7B80CD9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8D97-BCD5-0F15-E8D7-A68E9781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CF6C-498E-4E06-1CAE-1FA9681E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80A9-1175-025B-7AD0-58AB6625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E48F-0287-CD4C-7D8C-E413C417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4F51-D541-CD49-F32B-0F616DAB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7C619-D63F-A0F1-A2F0-AD7CA3F25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C8CF-A74D-E689-41D0-780013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8A66-A1FA-3EA4-96A6-6C461A14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75FB-C5E2-92FD-2179-110FD68E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C84E9-798E-C651-48B0-81E41452F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E7C9B-50F9-1D29-6B81-0F713E7F3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8712-A22B-A63F-A686-D408337D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1B00-3962-F865-03CC-AC55ECE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694B-2530-C740-0E7B-D94D48AD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AB3-8A32-0765-2464-03AA0178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779E-1279-7C30-8959-400B5475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217A-868E-A986-28F9-C6997958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AAD6-8668-03D4-BCDF-3B6A5931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2B74-E404-61D0-29BB-6BFE4094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1E70-49C9-151C-0EBA-E2A72264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71DA-EE23-7A7E-2A9F-166E600E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E2F7-DEA2-EB4E-B1E8-9C5B58D7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BC1B-6D5B-B5D0-4415-9131921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BB0E-2ABE-12B6-8975-5FB1E93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E0A3-2E44-F0E2-8167-1F1DCC29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708D-2D98-1CBE-704A-4F9A2892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DD3B-CDE7-42AD-97D4-F5F47243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4060-5A53-8062-6B5A-277A1E9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1EA8-1230-546E-162E-B6F64AB2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93A6-FECB-D9AE-8C8F-A693C3D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1C0-5DB8-53B9-40FF-F5AA7697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D4AA-363B-DF11-F5BA-B9368B5C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5D1B-612B-B434-EE14-C36CF9E7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42D5E-FB2C-F106-AF5F-8C48B951C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A1B82-7A03-1255-D897-B083B7BCA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B53C3-7A1D-3103-D2E8-F18A2D9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D444B-C9B6-2EEC-2142-451D24A1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D29E8-4606-1243-0CD7-030EE742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EAB-C231-FF6C-B83E-6847595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4AEDE-EB07-FC2D-D181-E312172A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B6D6B-D226-926D-A357-C0DD944D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20607-0C83-61A3-96D2-57E115F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40A6A-CCF3-8531-F8BE-0954E93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96CD4-DA0E-76FF-6CFF-F5F7845A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7ABD-98C0-6B26-FC4C-44BAA769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1F6-A6C4-9C8D-6B82-12887462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ECF9-810C-70EC-BFF2-738BAC83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1B27-AC02-427D-D341-223A878F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6FF5-4E9C-AAC0-061F-31BBF255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DC76-F13C-A9F5-06EF-C23B0003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4CB3-C576-4C41-932E-83986BF7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EAEA-0506-8262-AD69-6B820385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D52E4-33DD-5AB3-D814-8EA1312C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E062-64F5-8A1A-16D0-BF2664AF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14514-C3D5-21BF-2224-0F652FB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9F29-8163-29E9-50D4-3FC752DE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4ACA-313A-7A68-089A-C6B76ACA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04CB5-8E76-167F-C37F-E81ABEDD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A919-BEBF-AEA1-4A28-B342ABAD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2C11-B11E-9494-A436-C4950C4A7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0803-549F-4ADA-91B2-A474DF1DC1E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0F45-764F-D537-7834-42CA28702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FFDA-5B3F-E0C9-253B-AB6228EA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AE1A-43B3-4FAA-A7F0-E882EF4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art/view/boiledcarrot/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aksan.com/tr/veri-kazima-data-scraping-nedi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flickr.com/photos/tom-b/5547908627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queen_of_subtle/31313475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agamiono/4209301092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art/view/braveman30/evolution-of-eddsworl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warm_behaviou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ntage_Coke_Vending_Machine_Novelty_Transistor_Radio,_Two-Band_(AM-FM),_Made_in_Hong_Kong_(10631286705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technology/2021/05/05/apple-airtags-stalking/" TargetMode="External"/><Relationship Id="rId2" Type="http://schemas.openxmlformats.org/officeDocument/2006/relationships/hyperlink" Target="https://www.npr.org/sections/thetwo-way/2018/05/25/614470096/amazon-echo-recorded-and-sent-couples-conversation-all-without-their-knowled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C2E3-89D1-EB8B-5A7B-E1BC0D02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BotNets &amp;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A8EE-374C-EBC5-71D5-6E4207554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Or “the process of hiding stuff”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FBD8FE62-84FE-2D4E-3D34-64F25125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788" r="-1" b="185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C9354-3A03-B565-F21D-AC38EDED4DB7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newgrounds.com/art/view/boiledcarrot/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8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33E-1C01-4662-AAC4-76381B06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a bot? How does parallel help make bots?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E795D4B-6DC2-4B9A-AA2D-37CB7290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239" y="1981200"/>
            <a:ext cx="5291667" cy="3810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DCDF-D900-421A-B41C-4045EFBA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sz="1700" dirty="0"/>
              <a:t>A bot is simply a forked process (running program) which performs automated tasks to complete work.</a:t>
            </a:r>
          </a:p>
          <a:p>
            <a:pPr lvl="1"/>
            <a:r>
              <a:rPr lang="en-US" sz="1700" dirty="0"/>
              <a:t>This can be good or bad</a:t>
            </a:r>
          </a:p>
          <a:p>
            <a:pPr lvl="1"/>
            <a:r>
              <a:rPr lang="en-US" sz="1700" dirty="0"/>
              <a:t>Use APIs, use standard connection protocols, or web scraping</a:t>
            </a:r>
          </a:p>
          <a:p>
            <a:pPr lvl="1"/>
            <a:r>
              <a:rPr lang="en-US" sz="1700" dirty="0"/>
              <a:t>Don’t have to use Network – have like 5 logging bots running right now</a:t>
            </a:r>
          </a:p>
          <a:p>
            <a:r>
              <a:rPr lang="en-US" sz="1700" b="1" u="sng" dirty="0"/>
              <a:t>&gt;50% of web traffic</a:t>
            </a:r>
            <a:r>
              <a:rPr lang="en-US" sz="1700" dirty="0"/>
              <a:t> are bots</a:t>
            </a:r>
          </a:p>
          <a:p>
            <a:r>
              <a:rPr lang="en-US" sz="1700" dirty="0"/>
              <a:t>Parallel operations allows one to fork multiple bots to perform tasks</a:t>
            </a:r>
          </a:p>
          <a:p>
            <a:pPr lvl="1"/>
            <a:r>
              <a:rPr lang="en-US" sz="1700" dirty="0"/>
              <a:t>Either split the workload or multiple sites at once</a:t>
            </a:r>
          </a:p>
          <a:p>
            <a:r>
              <a:rPr lang="en-US" sz="1700" dirty="0"/>
              <a:t>Distributed allows for massive botnets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5D1F8-EB82-4A37-BD4E-94AD237D1086}"/>
              </a:ext>
            </a:extLst>
          </p:cNvPr>
          <p:cNvSpPr txBox="1"/>
          <p:nvPr/>
        </p:nvSpPr>
        <p:spPr>
          <a:xfrm>
            <a:off x="762000" y="5950022"/>
            <a:ext cx="25106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ceaksan.com/tr/veri-kazima-data-scraping-nedi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person Denial of Service</a:t>
            </a:r>
            <a:endParaRPr dirty="0"/>
          </a:p>
        </p:txBody>
      </p:sp>
      <p:pic>
        <p:nvPicPr>
          <p:cNvPr id="6" name="Content Placeholder 5" descr="Older man in a video call">
            <a:extLst>
              <a:ext uri="{FF2B5EF4-FFF2-40B4-BE49-F238E27FC236}">
                <a16:creationId xmlns:a16="http://schemas.microsoft.com/office/drawing/2014/main" id="{6C2CF327-0C5C-4BA3-9BEB-8D49452CD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4" y="2133600"/>
            <a:ext cx="6400800" cy="4267200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B2F1D7E-990B-4F41-A1F0-24A8AB81BDC4}"/>
              </a:ext>
            </a:extLst>
          </p:cNvPr>
          <p:cNvGraphicFramePr/>
          <p:nvPr/>
        </p:nvGraphicFramePr>
        <p:xfrm>
          <a:off x="7696201" y="3429000"/>
          <a:ext cx="3962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92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 err="1"/>
              <a:t>BotNet</a:t>
            </a:r>
            <a:r>
              <a:rPr lang="en-US" dirty="0"/>
              <a:t> Attack</a:t>
            </a:r>
            <a:endParaRPr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0E44B1A-8F67-4213-81E7-5311AF098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760412" y="956691"/>
            <a:ext cx="6400800" cy="4944618"/>
          </a:xfrm>
          <a:prstGeom prst="rect">
            <a:avLst/>
          </a:prstGeom>
          <a:noFill/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E970DB9-9844-43E8-8681-6356DD53C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255340"/>
              </p:ext>
            </p:extLst>
          </p:nvPr>
        </p:nvGraphicFramePr>
        <p:xfrm>
          <a:off x="8001039" y="3429000"/>
          <a:ext cx="396236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D0B239-7838-4656-BC19-B6D73E2001CA}"/>
              </a:ext>
            </a:extLst>
          </p:cNvPr>
          <p:cNvSpPr txBox="1"/>
          <p:nvPr/>
        </p:nvSpPr>
        <p:spPr>
          <a:xfrm>
            <a:off x="4650589" y="5701254"/>
            <a:ext cx="25106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lickr.com/photos/tom-b/55479086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0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4155B-638D-A3D5-FC08-E0C2E521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Remember China?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F3-212C-98F1-1A9A-C41F7079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Whole of telecom went down?</a:t>
            </a:r>
          </a:p>
          <a:p>
            <a:r>
              <a:rPr lang="en-US" sz="2000" dirty="0"/>
              <a:t>Guess what happened?! (as best as we can guess)</a:t>
            </a:r>
          </a:p>
          <a:p>
            <a:pPr lvl="1"/>
            <a:r>
              <a:rPr lang="en-US" sz="2000" dirty="0"/>
              <a:t>they never authenticated the bots being used outside of basic login credentials and a “secret key” (AES encryption) over PKI</a:t>
            </a:r>
          </a:p>
          <a:p>
            <a:pPr lvl="1"/>
            <a:r>
              <a:rPr lang="en-US" sz="2000" dirty="0"/>
              <a:t>AES was already broken (and still is – at least the 32 &amp; 64)</a:t>
            </a:r>
          </a:p>
          <a:p>
            <a:pPr lvl="1"/>
            <a:r>
              <a:rPr lang="en-US" sz="2000" dirty="0"/>
              <a:t>So cracked key = “Hi! I’m Jenni”</a:t>
            </a:r>
          </a:p>
          <a:p>
            <a:pPr lvl="1"/>
            <a:r>
              <a:rPr lang="en-US" sz="2000" dirty="0"/>
              <a:t>Unleashed a massive </a:t>
            </a:r>
            <a:r>
              <a:rPr lang="en-US" sz="2000" dirty="0" err="1"/>
              <a:t>BotNet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blue and white license plate&#10;&#10;Description automatically generated with low confidence">
            <a:extLst>
              <a:ext uri="{FF2B5EF4-FFF2-40B4-BE49-F238E27FC236}">
                <a16:creationId xmlns:a16="http://schemas.microsoft.com/office/drawing/2014/main" id="{56ECB786-685F-E8CE-51DC-B81F01FE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9367" y="2736057"/>
            <a:ext cx="4788505" cy="26536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274A1-00A4-9D9D-202A-96E141F336A3}"/>
              </a:ext>
            </a:extLst>
          </p:cNvPr>
          <p:cNvSpPr txBox="1"/>
          <p:nvPr/>
        </p:nvSpPr>
        <p:spPr>
          <a:xfrm>
            <a:off x="9188006" y="5189631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queen_of_subtle/3131347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ontainer, can, building&#10;&#10;Description automatically generated">
            <a:extLst>
              <a:ext uri="{FF2B5EF4-FFF2-40B4-BE49-F238E27FC236}">
                <a16:creationId xmlns:a16="http://schemas.microsoft.com/office/drawing/2014/main" id="{D508B2AD-C74C-45CA-EBEE-54AB3065E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80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2053-0C43-6ACE-214B-4284C850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Ways BotNets are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81DBE-2FCB-A4A0-5A5C-E1C48C85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758462"/>
            <a:ext cx="4825218" cy="509952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DDoS – common, damaging but you must have a reason or backer (harder to get)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Spooks love these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Took down Norton too (couldn’t block them fast enough or determine any origins)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Massive Email Spamming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Also beloved by black hats (cause now your email looks like your email and spam filters cannot tell)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Or just a bunch of computers to send them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All other Spamming and Phishing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Name all the chat/email/message services you have on your computer and phone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Track your (i.e. every zombie’s) computer usage, browsing history, and any other information they can get (including stuff your work sends you)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Sell the history “legally” (it can be)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Sell the private info on dark web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ACFB-7D9A-C154-E1BD-DE7F2451B1E7}"/>
              </a:ext>
            </a:extLst>
          </p:cNvPr>
          <p:cNvSpPr txBox="1"/>
          <p:nvPr/>
        </p:nvSpPr>
        <p:spPr>
          <a:xfrm>
            <a:off x="10005182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sagamiono/420930109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ntage robot">
            <a:extLst>
              <a:ext uri="{FF2B5EF4-FFF2-40B4-BE49-F238E27FC236}">
                <a16:creationId xmlns:a16="http://schemas.microsoft.com/office/drawing/2014/main" id="{AD1BE179-34FD-F04B-2E37-C826AAC7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45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F4D2-6AB9-7C6D-8085-0361D93A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Bots with IoT – the horror!!!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7E9A8-5D94-701F-E069-A2DAD1FD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3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9F30-7048-C7F4-8022-40A1ED25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 am a bad person named Rob – how might IoT and bots help me?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884CBDD-D72E-ED85-7995-85C76BCEF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62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8E2D98-601F-C398-9516-74CC9A5E266B}"/>
              </a:ext>
            </a:extLst>
          </p:cNvPr>
          <p:cNvSpPr/>
          <p:nvPr/>
        </p:nvSpPr>
        <p:spPr>
          <a:xfrm>
            <a:off x="1171608" y="90951"/>
            <a:ext cx="824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Today: Everyone is Red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EEB16-4462-E92C-E1F0-9BB4987B3E2C}"/>
              </a:ext>
            </a:extLst>
          </p:cNvPr>
          <p:cNvSpPr/>
          <p:nvPr/>
        </p:nvSpPr>
        <p:spPr>
          <a:xfrm>
            <a:off x="6962105" y="5936052"/>
            <a:ext cx="49091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cost spyware removal (no recovery): 200$</a:t>
            </a:r>
          </a:p>
        </p:txBody>
      </p:sp>
    </p:spTree>
    <p:extLst>
      <p:ext uri="{BB962C8B-B14F-4D97-AF65-F5344CB8AC3E}">
        <p14:creationId xmlns:p14="http://schemas.microsoft.com/office/powerpoint/2010/main" val="42127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C41A-ADA3-4B5D-870A-2F8C17DD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11430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Then came IoT and the Cloud!!! Why’d it get worse?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4EEA83-EE99-492F-B19A-3FC5C9C15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73522"/>
              </p:ext>
            </p:extLst>
          </p:nvPr>
        </p:nvGraphicFramePr>
        <p:xfrm>
          <a:off x="304800" y="1828800"/>
          <a:ext cx="11277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92C94339-1115-4CBC-8D77-43294A8A5DF1}"/>
              </a:ext>
            </a:extLst>
          </p:cNvPr>
          <p:cNvSpPr/>
          <p:nvPr/>
        </p:nvSpPr>
        <p:spPr>
          <a:xfrm>
            <a:off x="9067800" y="4225413"/>
            <a:ext cx="6096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Later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B37F042C-24D0-DD2D-2A41-E0F35119DA3E}"/>
              </a:ext>
            </a:extLst>
          </p:cNvPr>
          <p:cNvSpPr/>
          <p:nvPr/>
        </p:nvSpPr>
        <p:spPr>
          <a:xfrm rot="20288353">
            <a:off x="7870875" y="4978720"/>
            <a:ext cx="6096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Later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BA7CF6C-8141-5F76-5695-98B74A06E9EF}"/>
              </a:ext>
            </a:extLst>
          </p:cNvPr>
          <p:cNvSpPr/>
          <p:nvPr/>
        </p:nvSpPr>
        <p:spPr>
          <a:xfrm rot="4090364">
            <a:off x="1060938" y="4225413"/>
            <a:ext cx="6096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33811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err="1"/>
              <a:t>BotNet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750552" cy="685800"/>
          </a:xfrm>
        </p:spPr>
        <p:txBody>
          <a:bodyPr/>
          <a:lstStyle/>
          <a:p>
            <a:r>
              <a:rPr lang="en-US" dirty="0"/>
              <a:t>Improvements in AI/ML have led to: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750574"/>
            <a:ext cx="9750552" cy="3581401"/>
          </a:xfrm>
        </p:spPr>
        <p:txBody>
          <a:bodyPr>
            <a:normAutofit/>
          </a:bodyPr>
          <a:lstStyle/>
          <a:p>
            <a:r>
              <a:rPr lang="en-US" sz="2400" dirty="0"/>
              <a:t>Criminal systems which “learn and adapt”</a:t>
            </a:r>
          </a:p>
          <a:p>
            <a:pPr lvl="1"/>
            <a:r>
              <a:rPr lang="en-US" sz="2000" dirty="0"/>
              <a:t>Nachi Worm – RPC vulnerability</a:t>
            </a:r>
          </a:p>
          <a:p>
            <a:pPr lvl="1"/>
            <a:r>
              <a:rPr lang="en-US" sz="2000" dirty="0" err="1"/>
              <a:t>Mirai</a:t>
            </a:r>
            <a:r>
              <a:rPr lang="en-US" sz="2000" dirty="0"/>
              <a:t> = Zombie malware (takes-over IoT devices)</a:t>
            </a:r>
          </a:p>
          <a:p>
            <a:pPr lvl="1"/>
            <a:r>
              <a:rPr lang="en-US" sz="2000" dirty="0"/>
              <a:t>Reaper &amp; </a:t>
            </a:r>
            <a:r>
              <a:rPr lang="en-US" sz="2000" dirty="0" err="1"/>
              <a:t>IoTroop</a:t>
            </a:r>
            <a:r>
              <a:rPr lang="en-US" sz="2000" dirty="0"/>
              <a:t> – computer worms with automated spreading</a:t>
            </a:r>
          </a:p>
          <a:p>
            <a:r>
              <a:rPr lang="en-US" sz="2400" dirty="0"/>
              <a:t>Better phishing and conversational interfaces</a:t>
            </a:r>
          </a:p>
          <a:p>
            <a:pPr lvl="1"/>
            <a:r>
              <a:rPr lang="en-US" sz="2000" dirty="0"/>
              <a:t>Google translate 2012 vs 2021</a:t>
            </a:r>
          </a:p>
          <a:p>
            <a:pPr lvl="1"/>
            <a:r>
              <a:rPr lang="en-US" sz="2000" dirty="0"/>
              <a:t>Working on Alexa</a:t>
            </a:r>
          </a:p>
          <a:p>
            <a:r>
              <a:rPr lang="en-US" sz="2400" dirty="0"/>
              <a:t>More opportunities for phishing and other attacks</a:t>
            </a:r>
          </a:p>
          <a:p>
            <a:pPr lvl="1"/>
            <a:r>
              <a:rPr lang="en-US" sz="2000" dirty="0"/>
              <a:t>SMS messages, </a:t>
            </a:r>
            <a:r>
              <a:rPr lang="en-US" sz="2000" dirty="0" err="1"/>
              <a:t>chatBots</a:t>
            </a:r>
            <a:r>
              <a:rPr lang="en-US" sz="2000" dirty="0"/>
              <a:t> (“connect with our representative”)</a:t>
            </a: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F14ACB7-7B70-42C6-AE74-4B41E6F8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342275"/>
            <a:ext cx="5015965" cy="282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7DEDC-572A-4424-B290-5812694CAA79}"/>
              </a:ext>
            </a:extLst>
          </p:cNvPr>
          <p:cNvSpPr txBox="1"/>
          <p:nvPr/>
        </p:nvSpPr>
        <p:spPr>
          <a:xfrm>
            <a:off x="7010400" y="3163755"/>
            <a:ext cx="5015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newgrounds.com/art/view/braveman30/evolution-of-eddsworl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039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nature, wave, clouds, spring&#10;&#10;Description automatically generated">
            <a:extLst>
              <a:ext uri="{FF2B5EF4-FFF2-40B4-BE49-F238E27FC236}">
                <a16:creationId xmlns:a16="http://schemas.microsoft.com/office/drawing/2014/main" id="{AE7EEF09-99E7-488B-99C0-26392F099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501" r="950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  <a:noFill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Then came the Swarms! (when we cover cloud)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25FF2-BBF8-4B90-A959-05DE0092D500}"/>
              </a:ext>
            </a:extLst>
          </p:cNvPr>
          <p:cNvSpPr txBox="1"/>
          <p:nvPr/>
        </p:nvSpPr>
        <p:spPr>
          <a:xfrm>
            <a:off x="9821051" y="6675764"/>
            <a:ext cx="237757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Swarm_behavio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C1F4-9655-779F-2AAC-53E339CB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94420-A9BC-7B97-9492-BDDCD5FF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516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2F2C4-60CA-4B67-D9D7-089CC45E0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45D45-E096-FF5D-C70B-37A91326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From here – encryption (web based) with how that helps with these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9FEE-67C5-6035-939F-5A3ABE3B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 be fair, with botnets its all about prevention – if you don’t. Its extremely hard to detect, stop, or remove.</a:t>
            </a:r>
          </a:p>
        </p:txBody>
      </p:sp>
    </p:spTree>
    <p:extLst>
      <p:ext uri="{BB962C8B-B14F-4D97-AF65-F5344CB8AC3E}">
        <p14:creationId xmlns:p14="http://schemas.microsoft.com/office/powerpoint/2010/main" val="319840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534D0-397B-BC1B-B795-943E73B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Threats, New Defenses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7CDE-555C-3D17-F022-5687C707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 and Bots have rising since 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red, beverage, soft drink&#10;&#10;Description automatically generated">
            <a:extLst>
              <a:ext uri="{FF2B5EF4-FFF2-40B4-BE49-F238E27FC236}">
                <a16:creationId xmlns:a16="http://schemas.microsoft.com/office/drawing/2014/main" id="{F3084018-11B4-430F-B665-F0E0F5E4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65" r="1" b="27744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0B0DC-92EF-46E2-978D-9CE9160E4DED}"/>
              </a:ext>
            </a:extLst>
          </p:cNvPr>
          <p:cNvSpPr txBox="1"/>
          <p:nvPr/>
        </p:nvSpPr>
        <p:spPr>
          <a:xfrm>
            <a:off x="9532298" y="6657945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Vintage_Coke_Vending_Machine_Novelty_Transistor_Radio,_Two-Band_(AM-FM),_Made_in_Hong_Kong_(10631286705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D62A4-C3DD-4C59-B494-035AEA6B0E84}"/>
              </a:ext>
            </a:extLst>
          </p:cNvPr>
          <p:cNvSpPr/>
          <p:nvPr/>
        </p:nvSpPr>
        <p:spPr>
          <a:xfrm>
            <a:off x="122264" y="2967335"/>
            <a:ext cx="1194750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1980 – IT students connect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machine to internet to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Check temp of coke so they can be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LAZY!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32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BC594-74CA-4750-B591-AA1C144E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IOT – Rise of the Devices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 i="1">
                <a:solidFill>
                  <a:srgbClr val="FFFFFF"/>
                </a:solidFill>
              </a:rPr>
              <a:t>(connected</a:t>
            </a:r>
            <a:r>
              <a:rPr lang="en-US" sz="4000">
                <a:solidFill>
                  <a:srgbClr val="FFFFFF"/>
                </a:solidFill>
              </a:rPr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31337-6A83-41A3-A770-36438A3EA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232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1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0179-4C31-402D-A6C8-C6D2714A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IoT? (Bluetooth/Cellular is helping)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7255-A5D4-4677-9A29-505DB961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Pacemakers</a:t>
            </a:r>
          </a:p>
          <a:p>
            <a:r>
              <a:rPr lang="en-US" dirty="0"/>
              <a:t>Speakers</a:t>
            </a:r>
          </a:p>
          <a:p>
            <a:r>
              <a:rPr lang="en-US" dirty="0"/>
              <a:t>Refrigerators</a:t>
            </a:r>
          </a:p>
          <a:p>
            <a:r>
              <a:rPr lang="en-US" dirty="0"/>
              <a:t>Thermostats, lights, smart home features</a:t>
            </a:r>
          </a:p>
          <a:p>
            <a:r>
              <a:rPr lang="en-US" dirty="0"/>
              <a:t>Baby Monitors / Cameras</a:t>
            </a:r>
          </a:p>
          <a:p>
            <a:r>
              <a:rPr lang="en-US" dirty="0"/>
              <a:t>Simple motion or pressure sensors (refill me!)</a:t>
            </a:r>
          </a:p>
          <a:p>
            <a:r>
              <a:rPr lang="en-US" dirty="0"/>
              <a:t>Pressure and Temp sensors (Cold Cola only!)</a:t>
            </a:r>
          </a:p>
          <a:p>
            <a:r>
              <a:rPr lang="en-US" dirty="0"/>
              <a:t>Use both Bluetooth and TCP/IP (UDP) for main connection types</a:t>
            </a:r>
          </a:p>
        </p:txBody>
      </p:sp>
    </p:spTree>
    <p:extLst>
      <p:ext uri="{BB962C8B-B14F-4D97-AF65-F5344CB8AC3E}">
        <p14:creationId xmlns:p14="http://schemas.microsoft.com/office/powerpoint/2010/main" val="11353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F2123-4FFE-5E65-799E-CDA716BF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3400"/>
              <a:t>Why now? What changed for all the items on last slide?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523BD689-C80F-FB76-B860-DBBCCEAC0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4" r="2194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AF5D-2CCE-419B-255E-11D72E72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US" sz="1300"/>
              <a:t>Cellular is small and strong now</a:t>
            </a:r>
          </a:p>
          <a:p>
            <a:pPr lvl="1"/>
            <a:r>
              <a:rPr lang="en-US" sz="1300"/>
              <a:t>4G or 5G – both powerful compared to 1980</a:t>
            </a:r>
          </a:p>
          <a:p>
            <a:r>
              <a:rPr lang="en-US" sz="1300"/>
              <a:t>Smartphones prove how small a computer can be</a:t>
            </a:r>
          </a:p>
          <a:p>
            <a:pPr lvl="1"/>
            <a:r>
              <a:rPr lang="en-US" sz="1300"/>
              <a:t>They are computers not really IoT anymore (though we still classify them as such because of their size &amp; limitations)</a:t>
            </a:r>
          </a:p>
          <a:p>
            <a:r>
              <a:rPr lang="en-US" sz="1300"/>
              <a:t>Bluetooth allows for quick – not dropping – connectivity to sensors</a:t>
            </a:r>
          </a:p>
          <a:p>
            <a:pPr lvl="1"/>
            <a:r>
              <a:rPr lang="en-US" sz="1300"/>
              <a:t>Sensors are always IoT and very small</a:t>
            </a:r>
          </a:p>
          <a:p>
            <a:r>
              <a:rPr lang="en-US" sz="1300"/>
              <a:t>Walk out of your house listening to Ipod (which aren’t even a thing) and what happened to your music &amp; wireless headphones in 2006?</a:t>
            </a:r>
          </a:p>
          <a:p>
            <a:pPr lvl="1"/>
            <a:r>
              <a:rPr lang="en-US" sz="1300"/>
              <a:t>WiFi dropped and no good cell signal so music gone, headphones drop too</a:t>
            </a:r>
          </a:p>
        </p:txBody>
      </p:sp>
    </p:spTree>
    <p:extLst>
      <p:ext uri="{BB962C8B-B14F-4D97-AF65-F5344CB8AC3E}">
        <p14:creationId xmlns:p14="http://schemas.microsoft.com/office/powerpoint/2010/main" val="20050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503C-E358-44F4-9FB8-AE43B90E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such a security concern?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E4A4-D8F9-4F2A-B6E8-FDE4E36A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392702"/>
            <a:ext cx="11114649" cy="5261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IoT exploded and people weren’t looking at it (see earlier about 2013) so…..</a:t>
            </a:r>
            <a:r>
              <a:rPr lang="en-US" dirty="0" err="1"/>
              <a:t>kinda</a:t>
            </a:r>
            <a:r>
              <a:rPr lang="en-US" dirty="0"/>
              <a:t> bad security from start</a:t>
            </a:r>
          </a:p>
          <a:p>
            <a:pPr lvl="1"/>
            <a:r>
              <a:rPr lang="en-US" dirty="0"/>
              <a:t>It just added a lot of endpoints rapidly and without warning</a:t>
            </a:r>
          </a:p>
          <a:p>
            <a:pPr lvl="1"/>
            <a:r>
              <a:rPr lang="en-US" dirty="0"/>
              <a:t>Some devices are so small that can’t really have much security</a:t>
            </a:r>
          </a:p>
          <a:p>
            <a:r>
              <a:rPr lang="en-US" dirty="0"/>
              <a:t>Always connected! (well, unless cell coverage is bad)</a:t>
            </a:r>
          </a:p>
          <a:p>
            <a:pPr lvl="1"/>
            <a:r>
              <a:rPr lang="en-US" dirty="0"/>
              <a:t>Used to have someone hacking you and if you left the area – it had to stop. Now…..</a:t>
            </a:r>
          </a:p>
          <a:p>
            <a:r>
              <a:rPr lang="en-US" dirty="0"/>
              <a:t>Grabbing Credit Card numbers was already seen (</a:t>
            </a:r>
            <a:r>
              <a:rPr lang="en-US" dirty="0" err="1"/>
              <a:t>wifi</a:t>
            </a:r>
            <a:r>
              <a:rPr lang="en-US" dirty="0"/>
              <a:t> swipe blocks)</a:t>
            </a:r>
          </a:p>
          <a:p>
            <a:pPr lvl="1"/>
            <a:r>
              <a:rPr lang="en-US" dirty="0"/>
              <a:t>So sniffing concerns, man-in-the-middle with a phone? So easy – let’s look</a:t>
            </a:r>
          </a:p>
          <a:p>
            <a:r>
              <a:rPr lang="en-US" dirty="0"/>
              <a:t>Privacy concerns (</a:t>
            </a:r>
            <a:r>
              <a:rPr lang="en-US" i="1" dirty="0"/>
              <a:t>“</a:t>
            </a:r>
            <a:r>
              <a:rPr lang="en-US" i="1" dirty="0">
                <a:hlinkClick r:id="rId2"/>
              </a:rPr>
              <a:t>always be recording</a:t>
            </a:r>
            <a:r>
              <a:rPr lang="en-US" i="1" dirty="0"/>
              <a:t>!”</a:t>
            </a:r>
            <a:r>
              <a:rPr lang="en-US" dirty="0"/>
              <a:t>)</a:t>
            </a:r>
          </a:p>
          <a:p>
            <a:r>
              <a:rPr lang="en-US" dirty="0"/>
              <a:t>Safety concerns</a:t>
            </a:r>
          </a:p>
          <a:p>
            <a:pPr lvl="1"/>
            <a:r>
              <a:rPr lang="en-US" dirty="0"/>
              <a:t>Let’s talk about Apple’s </a:t>
            </a:r>
            <a:r>
              <a:rPr lang="en-US" dirty="0" err="1"/>
              <a:t>AirTag</a:t>
            </a:r>
            <a:r>
              <a:rPr lang="en-US" dirty="0"/>
              <a:t> (useful and horrible), Ring, or Smart Locks</a:t>
            </a:r>
          </a:p>
          <a:p>
            <a:pPr lvl="1"/>
            <a:r>
              <a:rPr lang="en-US" sz="1000" dirty="0">
                <a:hlinkClick r:id="rId3"/>
              </a:rPr>
              <a:t>https://www.washingtonpost.com/technology/2021/05/05/apple-airtags-stalking/</a:t>
            </a:r>
            <a:endParaRPr lang="en-US" dirty="0"/>
          </a:p>
          <a:p>
            <a:r>
              <a:rPr lang="en-US" dirty="0" err="1"/>
              <a:t>BotNets</a:t>
            </a:r>
            <a:r>
              <a:rPr lang="en-US" dirty="0"/>
              <a:t>, also </a:t>
            </a:r>
            <a:r>
              <a:rPr lang="en-US" dirty="0" err="1"/>
              <a:t>BotNets</a:t>
            </a:r>
            <a:r>
              <a:rPr lang="en-US" dirty="0"/>
              <a:t>, and finally </a:t>
            </a:r>
            <a:r>
              <a:rPr lang="en-US" dirty="0" err="1"/>
              <a:t>BotNets</a:t>
            </a:r>
            <a:endParaRPr lang="en-US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7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C6CFB-767A-50A1-05E1-E098A34D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BotNets – what are those?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8DE8-9AEB-6016-DE77-48DC0B61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1256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BotNets &amp; IoT</vt:lpstr>
      <vt:lpstr>Topics</vt:lpstr>
      <vt:lpstr>New Threats, New Defenses</vt:lpstr>
      <vt:lpstr>PowerPoint Presentation</vt:lpstr>
      <vt:lpstr>IOT – Rise of the Devices (connected)</vt:lpstr>
      <vt:lpstr>What are IoT? (Bluetooth/Cellular is helping)</vt:lpstr>
      <vt:lpstr>Why now? What changed for all the items on last slide?</vt:lpstr>
      <vt:lpstr>Why such a security concern?</vt:lpstr>
      <vt:lpstr>BotNets – what are those?</vt:lpstr>
      <vt:lpstr>What is a bot? How does parallel help make bots?</vt:lpstr>
      <vt:lpstr>Single person Denial of Service</vt:lpstr>
      <vt:lpstr>BotNet Attack</vt:lpstr>
      <vt:lpstr>Remember China?</vt:lpstr>
      <vt:lpstr>Ways BotNets are used</vt:lpstr>
      <vt:lpstr>Bots with IoT – the horror!!!</vt:lpstr>
      <vt:lpstr>I am a bad person named Rob – how might IoT and bots help me?</vt:lpstr>
      <vt:lpstr>Then came IoT and the Cloud!!! Why’d it get worse?</vt:lpstr>
      <vt:lpstr>Evolution of BotNet</vt:lpstr>
      <vt:lpstr>Then came the Swarms! (when we cover cloud)</vt:lpstr>
      <vt:lpstr>From here – encryption (web based) with how that helps with these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BotNets &amp; IoT</dc:title>
  <dc:creator>Josiah G</dc:creator>
  <cp:lastModifiedBy>Josiah G</cp:lastModifiedBy>
  <cp:revision>2</cp:revision>
  <dcterms:created xsi:type="dcterms:W3CDTF">2023-02-20T19:07:20Z</dcterms:created>
  <dcterms:modified xsi:type="dcterms:W3CDTF">2023-02-20T19:46:52Z</dcterms:modified>
</cp:coreProperties>
</file>