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C60-F985-17F2-E3E5-1A0F8D70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AF82B-5939-10CB-9974-846F8926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DAAF-01A6-2DC1-714F-418B0407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B7EB-8B24-3D68-C67E-9341366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289A-2536-50AE-F057-B708205D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9352-1E08-E5E8-74BC-7CF9CA91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DC351-A581-5946-B13C-8EEB4FF1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AE1A-1A15-DA4A-56C0-52463A2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FE3C5-4FFD-49C6-6CE7-DEA0C80A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0E0F-AB80-C1BF-D07D-87FAF514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2C18E-1B9D-607C-8776-8B4AF0A08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65698-1032-361A-8708-7E004667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1F759-4186-18DA-DBB9-CF33FEDB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BAA8-5CBF-4CB3-BE0E-AE111997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70E1-7EE4-4E1D-2DB0-34FDD9B0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7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B9CD-ED47-364B-1F92-A1B4BCF6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8313-75BE-3B36-82DA-8DAE2B4A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1D7A-D014-57F6-54F0-B146D8B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D8B7-CE15-C796-EA35-61FDE984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9101-A640-E784-2C38-EC4CE3CE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F6A-B10F-8356-B42D-939012FF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EADD-7256-AFC1-225C-2A37E330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309D-830E-C0BF-A512-56392EF6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FF95-FA22-6213-0A78-5E298021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C0CC-2054-AF97-7EF3-EED2B7F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BE99-5E66-3CC8-ACC7-BA600104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A66F-7987-2AFD-024E-46CFB22AB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FAA6-F0B6-EA30-7C9A-DAA2DFDF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4A24-7DBA-0EFC-A4C2-3D0A0429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7845-908B-94BA-3098-A28D9C67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3DEF-7CEB-D1D0-CF4B-750E58CC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692C-1D45-4B0D-2F69-FD1F0334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9E61-F5DF-1D12-0DC9-D0059C0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91FFB-8907-B2F6-4D74-016B6B10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7D462-A41C-70D2-5146-C5A2E625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A158E-223A-D524-78EC-66C00376C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97B5E-74CB-9C44-9BE7-0AC9DEF4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F390E-B844-2819-D366-167EA59C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FEF82-FDFC-01D5-954A-0B29FD50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6F12-ACF2-075E-64AA-C02ECD57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EDDA3-9BF5-03C7-9102-AD8144D2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8EFFC-0BE9-F2E9-1CF3-EB8EA69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6E6F-BD77-65EF-B90C-025F8118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BC294-ECB0-1301-5430-1AA7BF52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23B03-5BC4-D9F4-4C98-F2DC7391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2AD1-DDF5-701B-73DD-BDA9E46F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1815-6900-2AA2-2BA1-76DD5055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EE07-9430-28BC-C329-5206CBFD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40CE-8EBE-AAAE-9634-CE716B51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AA8E-FC25-4790-F376-AD3354EE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97330-872D-D0B4-8602-D610BD69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4181-2BC8-93F4-2EDB-DA8A911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9B13-46F5-EFBB-D5CE-61770CAD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293A5-F97E-EE33-A0D9-E9BC7CCEC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0228-AD07-785C-2D6F-161765D1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22CD-F9BF-65D4-67FA-00E551BB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15350-DE86-B4AB-6CFD-1CE65CC0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7AE2-2EB2-576A-9D10-7E996581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4FFA1-F175-6FF4-A61C-946568C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DEC5-F838-193C-47A5-30614766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A06B-4621-2259-E256-40DAB155D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C6B1-79E3-40D8-882A-5EF2307237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AC24-84C5-80A7-740F-086E977BC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3072-EC18-E1B1-226D-761DEDF2B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39D2-20E3-4AEA-92B4-B5A7ABC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92395/466793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python.org/3.10/library/subprocess.html#security-consider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igitalocean.com/community/tutorials/python-f-strings-literal-string-interpol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js-eval" TargetMode="External"/><Relationship Id="rId2" Type="http://schemas.openxmlformats.org/officeDocument/2006/relationships/hyperlink" Target="https://nedbatchelder.com/blog/201206/eval_really_is_dangerou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72A1-19FF-C0E2-E5B6-EA8756CF8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Security Part 2: Injection Again (user-interface attacks)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3A42D-82EC-87F1-CDCB-E76E5D86B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Continuing our walk through OSWAP and Top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58884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5A2-BB0C-42AD-1AAA-13CBBBFD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dangers – do not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3FA9-F760-5076-1D63-C7280D10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DBBB-B2A7-95EF-A0AF-1D068F52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finish Injection by Looking at Code &amp; Shell/Command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445A-1EC6-3EA0-EF05-CED61288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user-interface attack</a:t>
            </a:r>
          </a:p>
          <a:p>
            <a:r>
              <a:rPr lang="en-US" dirty="0"/>
              <a:t>It happens when an attacker adds code through a vulnerability in an application</a:t>
            </a:r>
          </a:p>
          <a:p>
            <a:pPr lvl="1"/>
            <a:r>
              <a:rPr lang="en-US" dirty="0"/>
              <a:t>Web or Local</a:t>
            </a:r>
          </a:p>
          <a:p>
            <a:r>
              <a:rPr lang="en-US" dirty="0"/>
              <a:t>Includes Malicious version and Accidental Code Injection</a:t>
            </a:r>
          </a:p>
          <a:p>
            <a:pPr lvl="1"/>
            <a:r>
              <a:rPr lang="en-US" dirty="0"/>
              <a:t>How do you think you could accidentally Code Inject the code on the next slide?</a:t>
            </a:r>
          </a:p>
        </p:txBody>
      </p:sp>
    </p:spTree>
    <p:extLst>
      <p:ext uri="{BB962C8B-B14F-4D97-AF65-F5344CB8AC3E}">
        <p14:creationId xmlns:p14="http://schemas.microsoft.com/office/powerpoint/2010/main" val="21854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59CA-A4C8-404D-990C-00A6C365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injectable (on accident) – causes an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2473E-594F-1B62-5C8F-C344410A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823378"/>
            <a:ext cx="10279337" cy="315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12B0EC-7834-6057-55F2-0EC51DFE2922}"/>
              </a:ext>
            </a:extLst>
          </p:cNvPr>
          <p:cNvSpPr txBox="1">
            <a:spLocks/>
          </p:cNvSpPr>
          <p:nvPr/>
        </p:nvSpPr>
        <p:spPr>
          <a:xfrm>
            <a:off x="1191016" y="5112306"/>
            <a:ext cx="9464610" cy="1193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2960">
              <a:spcAft>
                <a:spcPts val="600"/>
              </a:spcAft>
            </a:pPr>
            <a:r>
              <a:rPr lang="en-US" sz="396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injectable (maliciously) and could have horrible consequences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8D3940-D7FF-E250-D0D2-1E8265BB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the code would really look like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3A68CC-770A-27FF-120B-8B2EFFBCEFF5}"/>
              </a:ext>
            </a:extLst>
          </p:cNvPr>
          <p:cNvSpPr txBox="1">
            <a:spLocks/>
          </p:cNvSpPr>
          <p:nvPr/>
        </p:nvSpPr>
        <p:spPr>
          <a:xfrm>
            <a:off x="5505100" y="4018143"/>
            <a:ext cx="6401444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Why? Cause </a:t>
            </a:r>
            <a:r>
              <a:rPr lang="en-US" sz="1800" dirty="0" err="1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StackOverflow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says its alright! +3000 can’t be wrong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9EA2F-C89A-2514-C19E-C8A9E1BB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95" y="4402971"/>
            <a:ext cx="6926649" cy="2344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3F781-54B2-7C2B-2EF0-18671302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88" y="818738"/>
            <a:ext cx="11898050" cy="2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C1FA-8EC4-6C0E-01BA-30120FA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do I find out this is a security hole? Use </a:t>
            </a: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the docs</a:t>
            </a: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B082B9-CCB2-3401-D977-357566C3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2" y="413041"/>
            <a:ext cx="11525864" cy="265094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0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85D7-218F-FE50-01E7-CDE89F60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 what could have happened? Just in the </a:t>
            </a:r>
            <a:r>
              <a:rPr lang="en-US" sz="4000" dirty="0" err="1"/>
              <a:t>mkdir</a:t>
            </a:r>
            <a:r>
              <a:rPr lang="en-US" sz="4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06F99-9DEA-9735-9357-05CBC324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063"/>
            <a:ext cx="10640652" cy="52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Wood human figure">
            <a:extLst>
              <a:ext uri="{FF2B5EF4-FFF2-40B4-BE49-F238E27FC236}">
                <a16:creationId xmlns:a16="http://schemas.microsoft.com/office/drawing/2014/main" id="{9ED29030-AB74-9456-C8D6-ECD86982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9E329-76D1-6A4B-58F1-71BBB5F6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742" y="274804"/>
            <a:ext cx="8356209" cy="1657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How do we fix this? A few ways</a:t>
            </a:r>
          </a:p>
        </p:txBody>
      </p:sp>
    </p:spTree>
    <p:extLst>
      <p:ext uri="{BB962C8B-B14F-4D97-AF65-F5344CB8AC3E}">
        <p14:creationId xmlns:p14="http://schemas.microsoft.com/office/powerpoint/2010/main" val="50348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9A8-F13F-3042-A70A-E837E1EF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from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C1F5-D904-6973-A774-EA9B519C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linter</a:t>
            </a:r>
          </a:p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Use whitelisting over sanitization when possible</a:t>
            </a:r>
          </a:p>
          <a:p>
            <a:r>
              <a:rPr lang="en-US" dirty="0"/>
              <a:t>Use libraries correctly and research new libraries before use</a:t>
            </a:r>
          </a:p>
          <a:p>
            <a:pPr lvl="1"/>
            <a:r>
              <a:rPr lang="en-US" dirty="0"/>
              <a:t>Read the basic docs at a minimum, web search vulnerabilities</a:t>
            </a:r>
          </a:p>
          <a:p>
            <a:r>
              <a:rPr lang="en-US" dirty="0"/>
              <a:t>Handle exceptions do not ignore them</a:t>
            </a:r>
          </a:p>
          <a:p>
            <a:r>
              <a:rPr lang="en-US" dirty="0"/>
              <a:t>Check bounds and types to ensure security – esp. </a:t>
            </a:r>
            <a:r>
              <a:rPr lang="en-US" dirty="0">
                <a:hlinkClick r:id="rId2"/>
              </a:rPr>
              <a:t>in strings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EAB1F-9444-F968-831C-62E3A627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92" y="5171946"/>
            <a:ext cx="8746569" cy="1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8F68-37EA-E5F1-6E2E-F5CE3AA9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– Design Issues Like no error checking and exception handling or using: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B755-C377-30F5-F9E8-78DD9DDF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</a:t>
            </a:r>
          </a:p>
          <a:p>
            <a:pPr lvl="1"/>
            <a:r>
              <a:rPr lang="en-US" dirty="0">
                <a:hlinkClick r:id="rId2"/>
              </a:rPr>
              <a:t>Python</a:t>
            </a:r>
            <a:r>
              <a:rPr lang="en-US" dirty="0"/>
              <a:t>, PHP, </a:t>
            </a:r>
            <a:r>
              <a:rPr lang="en-US" dirty="0" err="1">
                <a:hlinkClick r:id="rId3"/>
              </a:rPr>
              <a:t>Javascript</a:t>
            </a:r>
            <a:r>
              <a:rPr lang="en-US" dirty="0"/>
              <a:t>, &amp; many others</a:t>
            </a:r>
          </a:p>
          <a:p>
            <a:pPr lvl="1"/>
            <a:r>
              <a:rPr lang="en-US" dirty="0"/>
              <a:t>PHP also has </a:t>
            </a:r>
            <a:r>
              <a:rPr lang="en-US" dirty="0" err="1"/>
              <a:t>passthru</a:t>
            </a:r>
            <a:r>
              <a:rPr lang="en-US" dirty="0"/>
              <a:t> which is eval at a client-side level and a whole other realm of evil</a:t>
            </a:r>
          </a:p>
          <a:p>
            <a:pPr lvl="1"/>
            <a:r>
              <a:rPr lang="en-US" dirty="0"/>
              <a:t>C++/C is called exec or </a:t>
            </a:r>
            <a:r>
              <a:rPr lang="en-US" dirty="0" err="1"/>
              <a:t>execl</a:t>
            </a:r>
            <a:endParaRPr lang="en-US" dirty="0"/>
          </a:p>
          <a:p>
            <a:r>
              <a:rPr lang="en-US" dirty="0" err="1"/>
              <a:t>Goto</a:t>
            </a:r>
            <a:endParaRPr lang="en-US" dirty="0"/>
          </a:p>
          <a:p>
            <a:pPr lvl="1"/>
            <a:r>
              <a:rPr lang="en-US" dirty="0"/>
              <a:t>C &amp; C++ primarily</a:t>
            </a:r>
          </a:p>
        </p:txBody>
      </p:sp>
    </p:spTree>
    <p:extLst>
      <p:ext uri="{BB962C8B-B14F-4D97-AF65-F5344CB8AC3E}">
        <p14:creationId xmlns:p14="http://schemas.microsoft.com/office/powerpoint/2010/main" val="385008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Security Part 2: Injection Again (user-interface attacks)</vt:lpstr>
      <vt:lpstr>Today we will finish Injection by Looking at Code &amp; Shell/Command Injection</vt:lpstr>
      <vt:lpstr>This is injectable (on accident) – causes an exception</vt:lpstr>
      <vt:lpstr>What the code would really look like</vt:lpstr>
      <vt:lpstr>How do I find out this is a security hole? Use the docs.</vt:lpstr>
      <vt:lpstr>So what could have happened? Just in the mkdir:</vt:lpstr>
      <vt:lpstr>How do we fix this? A few ways</vt:lpstr>
      <vt:lpstr>Values from above</vt:lpstr>
      <vt:lpstr>Thursday – Design Issues Like no error checking and exception handling or using:</vt:lpstr>
      <vt:lpstr>Languages dangers – do not use!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Greenwell, Josiah</dc:creator>
  <cp:lastModifiedBy>Greenwell, Josiah</cp:lastModifiedBy>
  <cp:revision>4</cp:revision>
  <dcterms:created xsi:type="dcterms:W3CDTF">2023-03-28T02:04:17Z</dcterms:created>
  <dcterms:modified xsi:type="dcterms:W3CDTF">2023-03-28T03:26:31Z</dcterms:modified>
</cp:coreProperties>
</file>