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1" r:id="rId5"/>
    <p:sldId id="269" r:id="rId6"/>
    <p:sldId id="270" r:id="rId7"/>
    <p:sldId id="272" r:id="rId8"/>
    <p:sldId id="258" r:id="rId9"/>
    <p:sldId id="273" r:id="rId10"/>
    <p:sldId id="261" r:id="rId11"/>
    <p:sldId id="275" r:id="rId12"/>
    <p:sldId id="276" r:id="rId13"/>
    <p:sldId id="260" r:id="rId14"/>
    <p:sldId id="267" r:id="rId15"/>
    <p:sldId id="262" r:id="rId16"/>
    <p:sldId id="263" r:id="rId17"/>
    <p:sldId id="264" r:id="rId18"/>
    <p:sldId id="274" r:id="rId19"/>
    <p:sldId id="266" r:id="rId20"/>
    <p:sldId id="26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8004E-5549-49F8-815C-05728E97C6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EFD8E4F-3D4D-4CDF-B4E7-57B367BE0331}">
      <dgm:prSet/>
      <dgm:spPr/>
      <dgm:t>
        <a:bodyPr/>
        <a:lstStyle/>
        <a:p>
          <a:r>
            <a:rPr lang="en-US"/>
            <a:t>SPACE</a:t>
          </a:r>
        </a:p>
      </dgm:t>
    </dgm:pt>
    <dgm:pt modelId="{CE0B26D1-EFFB-4EC4-A8A2-A74DF1E90C89}" type="parTrans" cxnId="{1058684A-596C-4A49-BF3F-46754BEF3C6D}">
      <dgm:prSet/>
      <dgm:spPr/>
      <dgm:t>
        <a:bodyPr/>
        <a:lstStyle/>
        <a:p>
          <a:endParaRPr lang="en-US"/>
        </a:p>
      </dgm:t>
    </dgm:pt>
    <dgm:pt modelId="{B3675D57-274C-48E2-A39E-28CE5D944278}" type="sibTrans" cxnId="{1058684A-596C-4A49-BF3F-46754BEF3C6D}">
      <dgm:prSet/>
      <dgm:spPr/>
      <dgm:t>
        <a:bodyPr/>
        <a:lstStyle/>
        <a:p>
          <a:endParaRPr lang="en-US"/>
        </a:p>
      </dgm:t>
    </dgm:pt>
    <dgm:pt modelId="{B76D68D6-3299-46B6-B117-630A47D0BCD5}">
      <dgm:prSet/>
      <dgm:spPr/>
      <dgm:t>
        <a:bodyPr/>
        <a:lstStyle/>
        <a:p>
          <a:r>
            <a:rPr lang="en-US"/>
            <a:t>Entry Points</a:t>
          </a:r>
        </a:p>
      </dgm:t>
    </dgm:pt>
    <dgm:pt modelId="{C89A2139-2799-45FE-930F-91FD68DD2A74}" type="parTrans" cxnId="{98CA44A2-6805-4CD2-840D-1FDB8A88061F}">
      <dgm:prSet/>
      <dgm:spPr/>
      <dgm:t>
        <a:bodyPr/>
        <a:lstStyle/>
        <a:p>
          <a:endParaRPr lang="en-US"/>
        </a:p>
      </dgm:t>
    </dgm:pt>
    <dgm:pt modelId="{C663A39E-23EC-4CF6-97A4-A61662F31185}" type="sibTrans" cxnId="{98CA44A2-6805-4CD2-840D-1FDB8A88061F}">
      <dgm:prSet/>
      <dgm:spPr/>
      <dgm:t>
        <a:bodyPr/>
        <a:lstStyle/>
        <a:p>
          <a:endParaRPr lang="en-US"/>
        </a:p>
      </dgm:t>
    </dgm:pt>
    <dgm:pt modelId="{F19F1104-AC5F-4882-99EE-ADD324FFC7F3}">
      <dgm:prSet/>
      <dgm:spPr/>
      <dgm:t>
        <a:bodyPr/>
        <a:lstStyle/>
        <a:p>
          <a:r>
            <a:rPr lang="en-US"/>
            <a:t>Traffic</a:t>
          </a:r>
        </a:p>
      </dgm:t>
    </dgm:pt>
    <dgm:pt modelId="{64F0F3AD-A12C-4D5B-A453-015FA12FC4CB}" type="parTrans" cxnId="{FC18850C-D100-4185-B52F-B68A1FFF743C}">
      <dgm:prSet/>
      <dgm:spPr/>
      <dgm:t>
        <a:bodyPr/>
        <a:lstStyle/>
        <a:p>
          <a:endParaRPr lang="en-US"/>
        </a:p>
      </dgm:t>
    </dgm:pt>
    <dgm:pt modelId="{CFD8B46A-040D-4822-8B62-086EC8E46946}" type="sibTrans" cxnId="{FC18850C-D100-4185-B52F-B68A1FFF743C}">
      <dgm:prSet/>
      <dgm:spPr/>
      <dgm:t>
        <a:bodyPr/>
        <a:lstStyle/>
        <a:p>
          <a:endParaRPr lang="en-US"/>
        </a:p>
      </dgm:t>
    </dgm:pt>
    <dgm:pt modelId="{5D43164C-ED5E-4FAD-BEEB-13AF3523422E}">
      <dgm:prSet/>
      <dgm:spPr/>
      <dgm:t>
        <a:bodyPr/>
        <a:lstStyle/>
        <a:p>
          <a:r>
            <a:rPr lang="en-US" dirty="0"/>
            <a:t>People</a:t>
          </a:r>
        </a:p>
      </dgm:t>
    </dgm:pt>
    <dgm:pt modelId="{8FC88F9E-3FFC-4265-9BA2-D89ACC69C64A}" type="parTrans" cxnId="{1F775CCA-1C39-4CD1-8DB1-166FE05E0880}">
      <dgm:prSet/>
      <dgm:spPr/>
      <dgm:t>
        <a:bodyPr/>
        <a:lstStyle/>
        <a:p>
          <a:endParaRPr lang="en-US"/>
        </a:p>
      </dgm:t>
    </dgm:pt>
    <dgm:pt modelId="{4F316812-0680-4D2E-9370-62441BCFE68E}" type="sibTrans" cxnId="{1F775CCA-1C39-4CD1-8DB1-166FE05E0880}">
      <dgm:prSet/>
      <dgm:spPr/>
      <dgm:t>
        <a:bodyPr/>
        <a:lstStyle/>
        <a:p>
          <a:endParaRPr lang="en-US"/>
        </a:p>
      </dgm:t>
    </dgm:pt>
    <dgm:pt modelId="{CC80E559-7F6A-47D3-A0BF-E02653EB0865}" type="pres">
      <dgm:prSet presAssocID="{E4F8004E-5549-49F8-815C-05728E97C611}" presName="root" presStyleCnt="0">
        <dgm:presLayoutVars>
          <dgm:dir/>
          <dgm:resizeHandles val="exact"/>
        </dgm:presLayoutVars>
      </dgm:prSet>
      <dgm:spPr/>
    </dgm:pt>
    <dgm:pt modelId="{4A8BE173-68FD-4C55-8632-889ECBB31673}" type="pres">
      <dgm:prSet presAssocID="{CEFD8E4F-3D4D-4CDF-B4E7-57B367BE0331}" presName="compNode" presStyleCnt="0"/>
      <dgm:spPr/>
    </dgm:pt>
    <dgm:pt modelId="{7315FB1C-670E-44F8-9BBC-E4E8C3BF2C6C}" type="pres">
      <dgm:prSet presAssocID="{CEFD8E4F-3D4D-4CDF-B4E7-57B367BE03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9C1E7D08-7F58-4B43-AE27-8DCC9A04D56F}" type="pres">
      <dgm:prSet presAssocID="{CEFD8E4F-3D4D-4CDF-B4E7-57B367BE0331}" presName="spaceRect" presStyleCnt="0"/>
      <dgm:spPr/>
    </dgm:pt>
    <dgm:pt modelId="{4EF84246-01D1-4699-B9FB-CFC4F8CD80CB}" type="pres">
      <dgm:prSet presAssocID="{CEFD8E4F-3D4D-4CDF-B4E7-57B367BE0331}" presName="textRect" presStyleLbl="revTx" presStyleIdx="0" presStyleCnt="4">
        <dgm:presLayoutVars>
          <dgm:chMax val="1"/>
          <dgm:chPref val="1"/>
        </dgm:presLayoutVars>
      </dgm:prSet>
      <dgm:spPr/>
    </dgm:pt>
    <dgm:pt modelId="{1E6FA7E5-96E7-4F0D-9612-C9D5341860A0}" type="pres">
      <dgm:prSet presAssocID="{B3675D57-274C-48E2-A39E-28CE5D944278}" presName="sibTrans" presStyleCnt="0"/>
      <dgm:spPr/>
    </dgm:pt>
    <dgm:pt modelId="{822C00DD-44F1-4C5F-8412-B55B4724ECA5}" type="pres">
      <dgm:prSet presAssocID="{B76D68D6-3299-46B6-B117-630A47D0BCD5}" presName="compNode" presStyleCnt="0"/>
      <dgm:spPr/>
    </dgm:pt>
    <dgm:pt modelId="{1779FA90-8646-4FF9-AC02-49D3BB65B37B}" type="pres">
      <dgm:prSet presAssocID="{B76D68D6-3299-46B6-B117-630A47D0BC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422C47B-23CD-4466-9F3F-EEE1F9A152BF}" type="pres">
      <dgm:prSet presAssocID="{B76D68D6-3299-46B6-B117-630A47D0BCD5}" presName="spaceRect" presStyleCnt="0"/>
      <dgm:spPr/>
    </dgm:pt>
    <dgm:pt modelId="{23827FCE-95B8-4298-B321-F8ECDFA9040A}" type="pres">
      <dgm:prSet presAssocID="{B76D68D6-3299-46B6-B117-630A47D0BCD5}" presName="textRect" presStyleLbl="revTx" presStyleIdx="1" presStyleCnt="4">
        <dgm:presLayoutVars>
          <dgm:chMax val="1"/>
          <dgm:chPref val="1"/>
        </dgm:presLayoutVars>
      </dgm:prSet>
      <dgm:spPr/>
    </dgm:pt>
    <dgm:pt modelId="{99322527-82D3-443F-A526-B3FF64C1ED34}" type="pres">
      <dgm:prSet presAssocID="{C663A39E-23EC-4CF6-97A4-A61662F31185}" presName="sibTrans" presStyleCnt="0"/>
      <dgm:spPr/>
    </dgm:pt>
    <dgm:pt modelId="{8F89EBC8-197B-4768-9292-DA2E8424CC4C}" type="pres">
      <dgm:prSet presAssocID="{F19F1104-AC5F-4882-99EE-ADD324FFC7F3}" presName="compNode" presStyleCnt="0"/>
      <dgm:spPr/>
    </dgm:pt>
    <dgm:pt modelId="{0535253F-EB1B-4BC5-9C70-62D5027BD76F}" type="pres">
      <dgm:prSet presAssocID="{F19F1104-AC5F-4882-99EE-ADD324FFC7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C6BC63ED-DEE4-44B9-8C98-0ABED2B668D2}" type="pres">
      <dgm:prSet presAssocID="{F19F1104-AC5F-4882-99EE-ADD324FFC7F3}" presName="spaceRect" presStyleCnt="0"/>
      <dgm:spPr/>
    </dgm:pt>
    <dgm:pt modelId="{7192F975-6031-4B37-B46D-DF284ECB280F}" type="pres">
      <dgm:prSet presAssocID="{F19F1104-AC5F-4882-99EE-ADD324FFC7F3}" presName="textRect" presStyleLbl="revTx" presStyleIdx="2" presStyleCnt="4">
        <dgm:presLayoutVars>
          <dgm:chMax val="1"/>
          <dgm:chPref val="1"/>
        </dgm:presLayoutVars>
      </dgm:prSet>
      <dgm:spPr/>
    </dgm:pt>
    <dgm:pt modelId="{55FDC350-9AE8-46C6-BE0D-72322E05CF48}" type="pres">
      <dgm:prSet presAssocID="{CFD8B46A-040D-4822-8B62-086EC8E46946}" presName="sibTrans" presStyleCnt="0"/>
      <dgm:spPr/>
    </dgm:pt>
    <dgm:pt modelId="{B8183809-0BE2-475F-B775-1F00BB266B39}" type="pres">
      <dgm:prSet presAssocID="{5D43164C-ED5E-4FAD-BEEB-13AF3523422E}" presName="compNode" presStyleCnt="0"/>
      <dgm:spPr/>
    </dgm:pt>
    <dgm:pt modelId="{536E2AC2-1E14-4082-A7E8-81E0207DA473}" type="pres">
      <dgm:prSet presAssocID="{5D43164C-ED5E-4FAD-BEEB-13AF352342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22DB6FF-F111-4E4D-96C4-3DF2D6ADE922}" type="pres">
      <dgm:prSet presAssocID="{5D43164C-ED5E-4FAD-BEEB-13AF3523422E}" presName="spaceRect" presStyleCnt="0"/>
      <dgm:spPr/>
    </dgm:pt>
    <dgm:pt modelId="{1C3FDFDD-A526-44F8-81CB-3A202C83679A}" type="pres">
      <dgm:prSet presAssocID="{5D43164C-ED5E-4FAD-BEEB-13AF352342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18850C-D100-4185-B52F-B68A1FFF743C}" srcId="{E4F8004E-5549-49F8-815C-05728E97C611}" destId="{F19F1104-AC5F-4882-99EE-ADD324FFC7F3}" srcOrd="2" destOrd="0" parTransId="{64F0F3AD-A12C-4D5B-A453-015FA12FC4CB}" sibTransId="{CFD8B46A-040D-4822-8B62-086EC8E46946}"/>
    <dgm:cxn modelId="{1058684A-596C-4A49-BF3F-46754BEF3C6D}" srcId="{E4F8004E-5549-49F8-815C-05728E97C611}" destId="{CEFD8E4F-3D4D-4CDF-B4E7-57B367BE0331}" srcOrd="0" destOrd="0" parTransId="{CE0B26D1-EFFB-4EC4-A8A2-A74DF1E90C89}" sibTransId="{B3675D57-274C-48E2-A39E-28CE5D944278}"/>
    <dgm:cxn modelId="{B7A8B758-9ABA-4D3B-AC80-BFCAFF9AEDA3}" type="presOf" srcId="{5D43164C-ED5E-4FAD-BEEB-13AF3523422E}" destId="{1C3FDFDD-A526-44F8-81CB-3A202C83679A}" srcOrd="0" destOrd="0" presId="urn:microsoft.com/office/officeart/2018/2/layout/IconLabelList"/>
    <dgm:cxn modelId="{7ED81D7E-BE95-4D06-ACF5-456488875A25}" type="presOf" srcId="{B76D68D6-3299-46B6-B117-630A47D0BCD5}" destId="{23827FCE-95B8-4298-B321-F8ECDFA9040A}" srcOrd="0" destOrd="0" presId="urn:microsoft.com/office/officeart/2018/2/layout/IconLabelList"/>
    <dgm:cxn modelId="{98CA44A2-6805-4CD2-840D-1FDB8A88061F}" srcId="{E4F8004E-5549-49F8-815C-05728E97C611}" destId="{B76D68D6-3299-46B6-B117-630A47D0BCD5}" srcOrd="1" destOrd="0" parTransId="{C89A2139-2799-45FE-930F-91FD68DD2A74}" sibTransId="{C663A39E-23EC-4CF6-97A4-A61662F31185}"/>
    <dgm:cxn modelId="{1EE72CBB-B64E-410D-A010-80EF490F18DB}" type="presOf" srcId="{F19F1104-AC5F-4882-99EE-ADD324FFC7F3}" destId="{7192F975-6031-4B37-B46D-DF284ECB280F}" srcOrd="0" destOrd="0" presId="urn:microsoft.com/office/officeart/2018/2/layout/IconLabelList"/>
    <dgm:cxn modelId="{1F775CCA-1C39-4CD1-8DB1-166FE05E0880}" srcId="{E4F8004E-5549-49F8-815C-05728E97C611}" destId="{5D43164C-ED5E-4FAD-BEEB-13AF3523422E}" srcOrd="3" destOrd="0" parTransId="{8FC88F9E-3FFC-4265-9BA2-D89ACC69C64A}" sibTransId="{4F316812-0680-4D2E-9370-62441BCFE68E}"/>
    <dgm:cxn modelId="{E03E9CEE-1C89-42F7-AB52-31F32E68B8AD}" type="presOf" srcId="{E4F8004E-5549-49F8-815C-05728E97C611}" destId="{CC80E559-7F6A-47D3-A0BF-E02653EB0865}" srcOrd="0" destOrd="0" presId="urn:microsoft.com/office/officeart/2018/2/layout/IconLabelList"/>
    <dgm:cxn modelId="{93F26DFF-C884-4285-B11C-B6FB0142D7A8}" type="presOf" srcId="{CEFD8E4F-3D4D-4CDF-B4E7-57B367BE0331}" destId="{4EF84246-01D1-4699-B9FB-CFC4F8CD80CB}" srcOrd="0" destOrd="0" presId="urn:microsoft.com/office/officeart/2018/2/layout/IconLabelList"/>
    <dgm:cxn modelId="{8702FA62-CC90-4DFF-BAC7-0121F6227A94}" type="presParOf" srcId="{CC80E559-7F6A-47D3-A0BF-E02653EB0865}" destId="{4A8BE173-68FD-4C55-8632-889ECBB31673}" srcOrd="0" destOrd="0" presId="urn:microsoft.com/office/officeart/2018/2/layout/IconLabelList"/>
    <dgm:cxn modelId="{EAB38801-02AE-4FD4-8F2E-C58EBCC2A418}" type="presParOf" srcId="{4A8BE173-68FD-4C55-8632-889ECBB31673}" destId="{7315FB1C-670E-44F8-9BBC-E4E8C3BF2C6C}" srcOrd="0" destOrd="0" presId="urn:microsoft.com/office/officeart/2018/2/layout/IconLabelList"/>
    <dgm:cxn modelId="{D6D1AAA1-8B36-41CB-B006-20BC77572D1B}" type="presParOf" srcId="{4A8BE173-68FD-4C55-8632-889ECBB31673}" destId="{9C1E7D08-7F58-4B43-AE27-8DCC9A04D56F}" srcOrd="1" destOrd="0" presId="urn:microsoft.com/office/officeart/2018/2/layout/IconLabelList"/>
    <dgm:cxn modelId="{D10F664E-6969-4753-B43D-1CCBC8AFBDBF}" type="presParOf" srcId="{4A8BE173-68FD-4C55-8632-889ECBB31673}" destId="{4EF84246-01D1-4699-B9FB-CFC4F8CD80CB}" srcOrd="2" destOrd="0" presId="urn:microsoft.com/office/officeart/2018/2/layout/IconLabelList"/>
    <dgm:cxn modelId="{AC375AE3-F306-4CAD-A84C-4F134DCB8EC4}" type="presParOf" srcId="{CC80E559-7F6A-47D3-A0BF-E02653EB0865}" destId="{1E6FA7E5-96E7-4F0D-9612-C9D5341860A0}" srcOrd="1" destOrd="0" presId="urn:microsoft.com/office/officeart/2018/2/layout/IconLabelList"/>
    <dgm:cxn modelId="{21F60973-93B9-4E0B-B89C-B549F7287AD9}" type="presParOf" srcId="{CC80E559-7F6A-47D3-A0BF-E02653EB0865}" destId="{822C00DD-44F1-4C5F-8412-B55B4724ECA5}" srcOrd="2" destOrd="0" presId="urn:microsoft.com/office/officeart/2018/2/layout/IconLabelList"/>
    <dgm:cxn modelId="{C613C417-8D94-42A3-824B-E203F0DCC76E}" type="presParOf" srcId="{822C00DD-44F1-4C5F-8412-B55B4724ECA5}" destId="{1779FA90-8646-4FF9-AC02-49D3BB65B37B}" srcOrd="0" destOrd="0" presId="urn:microsoft.com/office/officeart/2018/2/layout/IconLabelList"/>
    <dgm:cxn modelId="{AB3BB056-CCC5-4E00-95B3-981715385C7B}" type="presParOf" srcId="{822C00DD-44F1-4C5F-8412-B55B4724ECA5}" destId="{5422C47B-23CD-4466-9F3F-EEE1F9A152BF}" srcOrd="1" destOrd="0" presId="urn:microsoft.com/office/officeart/2018/2/layout/IconLabelList"/>
    <dgm:cxn modelId="{0AA73B28-B857-4BEF-84E9-671AEA87B110}" type="presParOf" srcId="{822C00DD-44F1-4C5F-8412-B55B4724ECA5}" destId="{23827FCE-95B8-4298-B321-F8ECDFA9040A}" srcOrd="2" destOrd="0" presId="urn:microsoft.com/office/officeart/2018/2/layout/IconLabelList"/>
    <dgm:cxn modelId="{C7757607-1B3B-4F71-8361-692E7E913876}" type="presParOf" srcId="{CC80E559-7F6A-47D3-A0BF-E02653EB0865}" destId="{99322527-82D3-443F-A526-B3FF64C1ED34}" srcOrd="3" destOrd="0" presId="urn:microsoft.com/office/officeart/2018/2/layout/IconLabelList"/>
    <dgm:cxn modelId="{42337284-2AAA-4527-9501-F4B1914BA960}" type="presParOf" srcId="{CC80E559-7F6A-47D3-A0BF-E02653EB0865}" destId="{8F89EBC8-197B-4768-9292-DA2E8424CC4C}" srcOrd="4" destOrd="0" presId="urn:microsoft.com/office/officeart/2018/2/layout/IconLabelList"/>
    <dgm:cxn modelId="{EB63B66A-B74D-4B8D-9C72-06789BE3036A}" type="presParOf" srcId="{8F89EBC8-197B-4768-9292-DA2E8424CC4C}" destId="{0535253F-EB1B-4BC5-9C70-62D5027BD76F}" srcOrd="0" destOrd="0" presId="urn:microsoft.com/office/officeart/2018/2/layout/IconLabelList"/>
    <dgm:cxn modelId="{049B814B-C2D2-45BC-A95A-5F8FAC70B1FB}" type="presParOf" srcId="{8F89EBC8-197B-4768-9292-DA2E8424CC4C}" destId="{C6BC63ED-DEE4-44B9-8C98-0ABED2B668D2}" srcOrd="1" destOrd="0" presId="urn:microsoft.com/office/officeart/2018/2/layout/IconLabelList"/>
    <dgm:cxn modelId="{1123F19F-7C0F-4631-88B4-CA21BEE2D381}" type="presParOf" srcId="{8F89EBC8-197B-4768-9292-DA2E8424CC4C}" destId="{7192F975-6031-4B37-B46D-DF284ECB280F}" srcOrd="2" destOrd="0" presId="urn:microsoft.com/office/officeart/2018/2/layout/IconLabelList"/>
    <dgm:cxn modelId="{283F5A2C-4651-4863-A2FA-A68A77E8F61F}" type="presParOf" srcId="{CC80E559-7F6A-47D3-A0BF-E02653EB0865}" destId="{55FDC350-9AE8-46C6-BE0D-72322E05CF48}" srcOrd="5" destOrd="0" presId="urn:microsoft.com/office/officeart/2018/2/layout/IconLabelList"/>
    <dgm:cxn modelId="{6CC6A687-1080-4E2A-9FD5-6A17EE1EAF3F}" type="presParOf" srcId="{CC80E559-7F6A-47D3-A0BF-E02653EB0865}" destId="{B8183809-0BE2-475F-B775-1F00BB266B39}" srcOrd="6" destOrd="0" presId="urn:microsoft.com/office/officeart/2018/2/layout/IconLabelList"/>
    <dgm:cxn modelId="{2B9BE4B8-E2A3-4B31-9DC8-1445A0AE6D1D}" type="presParOf" srcId="{B8183809-0BE2-475F-B775-1F00BB266B39}" destId="{536E2AC2-1E14-4082-A7E8-81E0207DA473}" srcOrd="0" destOrd="0" presId="urn:microsoft.com/office/officeart/2018/2/layout/IconLabelList"/>
    <dgm:cxn modelId="{DC718970-0631-45BE-8A1A-59FE5388CD50}" type="presParOf" srcId="{B8183809-0BE2-475F-B775-1F00BB266B39}" destId="{322DB6FF-F111-4E4D-96C4-3DF2D6ADE922}" srcOrd="1" destOrd="0" presId="urn:microsoft.com/office/officeart/2018/2/layout/IconLabelList"/>
    <dgm:cxn modelId="{985A8D07-DBB2-45BD-B49B-A07F3356EBD3}" type="presParOf" srcId="{B8183809-0BE2-475F-B775-1F00BB266B39}" destId="{1C3FDFDD-A526-44F8-81CB-3A202C8367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41E1D-DA8F-418C-B88A-4044E4AD07B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EAB8D3-1D23-4058-BA85-8E44F7975A34}">
      <dgm:prSet/>
      <dgm:spPr/>
      <dgm:t>
        <a:bodyPr/>
        <a:lstStyle/>
        <a:p>
          <a:r>
            <a:rPr lang="en-US"/>
            <a:t>So we are computer scientists, software devs, ops people, engineers, etc.</a:t>
          </a:r>
        </a:p>
      </dgm:t>
    </dgm:pt>
    <dgm:pt modelId="{A63F8187-F4A9-4C64-917B-2AD10E98C2F5}" type="parTrans" cxnId="{E2DE6F76-8E55-4F82-9206-DFA0E51EDAFE}">
      <dgm:prSet/>
      <dgm:spPr/>
      <dgm:t>
        <a:bodyPr/>
        <a:lstStyle/>
        <a:p>
          <a:endParaRPr lang="en-US"/>
        </a:p>
      </dgm:t>
    </dgm:pt>
    <dgm:pt modelId="{65CBA67A-7EC8-4088-8FC5-BA68C4767469}" type="sibTrans" cxnId="{E2DE6F76-8E55-4F82-9206-DFA0E51EDAFE}">
      <dgm:prSet/>
      <dgm:spPr/>
      <dgm:t>
        <a:bodyPr/>
        <a:lstStyle/>
        <a:p>
          <a:endParaRPr lang="en-US"/>
        </a:p>
      </dgm:t>
    </dgm:pt>
    <dgm:pt modelId="{23C606D3-5B4B-45DE-B79E-146976E1B393}">
      <dgm:prSet/>
      <dgm:spPr/>
      <dgm:t>
        <a:bodyPr/>
        <a:lstStyle/>
        <a:p>
          <a:r>
            <a:rPr lang="en-US"/>
            <a:t>We don’t need to consider physical security at a Police or Security Personnel Level</a:t>
          </a:r>
        </a:p>
      </dgm:t>
    </dgm:pt>
    <dgm:pt modelId="{98C7E5D2-D6EC-420B-A618-73A905FBEC52}" type="parTrans" cxnId="{F373B0F5-6D6B-4296-B7BE-C359A9644C46}">
      <dgm:prSet/>
      <dgm:spPr/>
      <dgm:t>
        <a:bodyPr/>
        <a:lstStyle/>
        <a:p>
          <a:endParaRPr lang="en-US"/>
        </a:p>
      </dgm:t>
    </dgm:pt>
    <dgm:pt modelId="{1D8CCCF6-8B2D-417B-BD3C-417F49137A31}" type="sibTrans" cxnId="{F373B0F5-6D6B-4296-B7BE-C359A9644C46}">
      <dgm:prSet/>
      <dgm:spPr/>
      <dgm:t>
        <a:bodyPr/>
        <a:lstStyle/>
        <a:p>
          <a:endParaRPr lang="en-US"/>
        </a:p>
      </dgm:t>
    </dgm:pt>
    <dgm:pt modelId="{65FAA6A0-FBB5-4CBB-8423-7841C8D3983A}">
      <dgm:prSet/>
      <dgm:spPr/>
      <dgm:t>
        <a:bodyPr/>
        <a:lstStyle/>
        <a:p>
          <a:r>
            <a:rPr lang="en-US"/>
            <a:t>We do need to consider those items which effect our computer systems</a:t>
          </a:r>
        </a:p>
      </dgm:t>
    </dgm:pt>
    <dgm:pt modelId="{CED75A0B-5274-4B06-8974-66D5F017C20E}" type="parTrans" cxnId="{B08EC725-4433-447E-8A98-F9B73F6DF0A7}">
      <dgm:prSet/>
      <dgm:spPr/>
      <dgm:t>
        <a:bodyPr/>
        <a:lstStyle/>
        <a:p>
          <a:endParaRPr lang="en-US"/>
        </a:p>
      </dgm:t>
    </dgm:pt>
    <dgm:pt modelId="{4D4B0AA5-A90E-4D40-AFAA-899F4EC98CE1}" type="sibTrans" cxnId="{B08EC725-4433-447E-8A98-F9B73F6DF0A7}">
      <dgm:prSet/>
      <dgm:spPr/>
      <dgm:t>
        <a:bodyPr/>
        <a:lstStyle/>
        <a:p>
          <a:endParaRPr lang="en-US"/>
        </a:p>
      </dgm:t>
    </dgm:pt>
    <dgm:pt modelId="{FA44520E-56DD-435F-ABB1-EDB512736CA5}">
      <dgm:prSet/>
      <dgm:spPr/>
      <dgm:t>
        <a:bodyPr/>
        <a:lstStyle/>
        <a:p>
          <a:r>
            <a:rPr lang="en-US" dirty="0"/>
            <a:t>This lecture will focus on the physical security issues and counter measures we face as IT/IS/Ops/Sec/Data people</a:t>
          </a:r>
        </a:p>
      </dgm:t>
    </dgm:pt>
    <dgm:pt modelId="{6B05E4FB-E552-46B8-A2CE-A8F23BA02E7A}" type="parTrans" cxnId="{2A1AC164-D202-44A9-97F7-DC34AD814146}">
      <dgm:prSet/>
      <dgm:spPr/>
      <dgm:t>
        <a:bodyPr/>
        <a:lstStyle/>
        <a:p>
          <a:endParaRPr lang="en-US"/>
        </a:p>
      </dgm:t>
    </dgm:pt>
    <dgm:pt modelId="{4C233FC0-0F59-4D1A-A748-C16F9C0DEB88}" type="sibTrans" cxnId="{2A1AC164-D202-44A9-97F7-DC34AD814146}">
      <dgm:prSet/>
      <dgm:spPr/>
      <dgm:t>
        <a:bodyPr/>
        <a:lstStyle/>
        <a:p>
          <a:endParaRPr lang="en-US"/>
        </a:p>
      </dgm:t>
    </dgm:pt>
    <dgm:pt modelId="{BC11D5FE-22E2-4693-9406-C005ADD7D91C}">
      <dgm:prSet/>
      <dgm:spPr/>
      <dgm:t>
        <a:bodyPr/>
        <a:lstStyle/>
        <a:p>
          <a:r>
            <a:rPr lang="en-US" dirty="0"/>
            <a:t>We will continue with Threat Modeling on Thursday (and create a SWOT diagram)</a:t>
          </a:r>
        </a:p>
      </dgm:t>
    </dgm:pt>
    <dgm:pt modelId="{CF32A344-8CA9-453D-86F2-D23504E96741}" type="parTrans" cxnId="{7D0909E1-9F6D-46CE-B859-6FCC78891337}">
      <dgm:prSet/>
      <dgm:spPr/>
      <dgm:t>
        <a:bodyPr/>
        <a:lstStyle/>
        <a:p>
          <a:endParaRPr lang="en-US"/>
        </a:p>
      </dgm:t>
    </dgm:pt>
    <dgm:pt modelId="{3D59254A-951C-4916-A291-5A4E5502708F}" type="sibTrans" cxnId="{7D0909E1-9F6D-46CE-B859-6FCC78891337}">
      <dgm:prSet/>
      <dgm:spPr/>
      <dgm:t>
        <a:bodyPr/>
        <a:lstStyle/>
        <a:p>
          <a:endParaRPr lang="en-US"/>
        </a:p>
      </dgm:t>
    </dgm:pt>
    <dgm:pt modelId="{425DE81E-FF4C-4DC9-9B18-24343FF4E4F1}" type="pres">
      <dgm:prSet presAssocID="{09941E1D-DA8F-418C-B88A-4044E4AD07BD}" presName="Name0" presStyleCnt="0">
        <dgm:presLayoutVars>
          <dgm:dir/>
          <dgm:animLvl val="lvl"/>
          <dgm:resizeHandles val="exact"/>
        </dgm:presLayoutVars>
      </dgm:prSet>
      <dgm:spPr/>
    </dgm:pt>
    <dgm:pt modelId="{64969EB5-3692-4BB3-A1BF-6686092533B1}" type="pres">
      <dgm:prSet presAssocID="{BC11D5FE-22E2-4693-9406-C005ADD7D91C}" presName="boxAndChildren" presStyleCnt="0"/>
      <dgm:spPr/>
    </dgm:pt>
    <dgm:pt modelId="{6587CF10-33AE-4B3B-8C3A-B8E4940666E1}" type="pres">
      <dgm:prSet presAssocID="{BC11D5FE-22E2-4693-9406-C005ADD7D91C}" presName="parentTextBox" presStyleLbl="node1" presStyleIdx="0" presStyleCnt="3"/>
      <dgm:spPr/>
    </dgm:pt>
    <dgm:pt modelId="{F2073EB2-1F78-4242-9D1F-6402AC4B04E3}" type="pres">
      <dgm:prSet presAssocID="{4C233FC0-0F59-4D1A-A748-C16F9C0DEB88}" presName="sp" presStyleCnt="0"/>
      <dgm:spPr/>
    </dgm:pt>
    <dgm:pt modelId="{1C58CDC1-6D8C-4A48-B593-575305D499F3}" type="pres">
      <dgm:prSet presAssocID="{FA44520E-56DD-435F-ABB1-EDB512736CA5}" presName="arrowAndChildren" presStyleCnt="0"/>
      <dgm:spPr/>
    </dgm:pt>
    <dgm:pt modelId="{2CB317BC-25F0-490D-B38E-CADAB439B481}" type="pres">
      <dgm:prSet presAssocID="{FA44520E-56DD-435F-ABB1-EDB512736CA5}" presName="parentTextArrow" presStyleLbl="node1" presStyleIdx="1" presStyleCnt="3"/>
      <dgm:spPr/>
    </dgm:pt>
    <dgm:pt modelId="{FE1B25B8-34C8-497E-B685-B7FF097C288E}" type="pres">
      <dgm:prSet presAssocID="{65CBA67A-7EC8-4088-8FC5-BA68C4767469}" presName="sp" presStyleCnt="0"/>
      <dgm:spPr/>
    </dgm:pt>
    <dgm:pt modelId="{C60BB61D-4AB5-4B21-BD91-F141304EB539}" type="pres">
      <dgm:prSet presAssocID="{26EAB8D3-1D23-4058-BA85-8E44F7975A34}" presName="arrowAndChildren" presStyleCnt="0"/>
      <dgm:spPr/>
    </dgm:pt>
    <dgm:pt modelId="{64BAEE18-6306-4DAD-8D03-9C3171E92CDA}" type="pres">
      <dgm:prSet presAssocID="{26EAB8D3-1D23-4058-BA85-8E44F7975A34}" presName="parentTextArrow" presStyleLbl="node1" presStyleIdx="1" presStyleCnt="3"/>
      <dgm:spPr/>
    </dgm:pt>
    <dgm:pt modelId="{ACECE146-924A-4181-8446-628AA8BCF5A1}" type="pres">
      <dgm:prSet presAssocID="{26EAB8D3-1D23-4058-BA85-8E44F7975A34}" presName="arrow" presStyleLbl="node1" presStyleIdx="2" presStyleCnt="3"/>
      <dgm:spPr/>
    </dgm:pt>
    <dgm:pt modelId="{BAF25229-1E96-44F4-98B9-AF930182A843}" type="pres">
      <dgm:prSet presAssocID="{26EAB8D3-1D23-4058-BA85-8E44F7975A34}" presName="descendantArrow" presStyleCnt="0"/>
      <dgm:spPr/>
    </dgm:pt>
    <dgm:pt modelId="{AED302D4-DA4D-406D-9A78-92F641EB9A3E}" type="pres">
      <dgm:prSet presAssocID="{23C606D3-5B4B-45DE-B79E-146976E1B393}" presName="childTextArrow" presStyleLbl="fgAccFollowNode1" presStyleIdx="0" presStyleCnt="2">
        <dgm:presLayoutVars>
          <dgm:bulletEnabled val="1"/>
        </dgm:presLayoutVars>
      </dgm:prSet>
      <dgm:spPr/>
    </dgm:pt>
    <dgm:pt modelId="{EB68570D-4917-4BF2-8078-A5CE1A32607A}" type="pres">
      <dgm:prSet presAssocID="{65FAA6A0-FBB5-4CBB-8423-7841C8D3983A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59861B16-8501-4C80-8DCE-E080214AA664}" type="presOf" srcId="{FA44520E-56DD-435F-ABB1-EDB512736CA5}" destId="{2CB317BC-25F0-490D-B38E-CADAB439B481}" srcOrd="0" destOrd="0" presId="urn:microsoft.com/office/officeart/2005/8/layout/process4"/>
    <dgm:cxn modelId="{B08EC725-4433-447E-8A98-F9B73F6DF0A7}" srcId="{26EAB8D3-1D23-4058-BA85-8E44F7975A34}" destId="{65FAA6A0-FBB5-4CBB-8423-7841C8D3983A}" srcOrd="1" destOrd="0" parTransId="{CED75A0B-5274-4B06-8974-66D5F017C20E}" sibTransId="{4D4B0AA5-A90E-4D40-AFAA-899F4EC98CE1}"/>
    <dgm:cxn modelId="{AEEBDA40-1B9D-493F-80F8-2DC52FD3FA5D}" type="presOf" srcId="{23C606D3-5B4B-45DE-B79E-146976E1B393}" destId="{AED302D4-DA4D-406D-9A78-92F641EB9A3E}" srcOrd="0" destOrd="0" presId="urn:microsoft.com/office/officeart/2005/8/layout/process4"/>
    <dgm:cxn modelId="{2A1AC164-D202-44A9-97F7-DC34AD814146}" srcId="{09941E1D-DA8F-418C-B88A-4044E4AD07BD}" destId="{FA44520E-56DD-435F-ABB1-EDB512736CA5}" srcOrd="1" destOrd="0" parTransId="{6B05E4FB-E552-46B8-A2CE-A8F23BA02E7A}" sibTransId="{4C233FC0-0F59-4D1A-A748-C16F9C0DEB88}"/>
    <dgm:cxn modelId="{A94F2E4F-4D22-498F-B268-86C8B771D8FC}" type="presOf" srcId="{65FAA6A0-FBB5-4CBB-8423-7841C8D3983A}" destId="{EB68570D-4917-4BF2-8078-A5CE1A32607A}" srcOrd="0" destOrd="0" presId="urn:microsoft.com/office/officeart/2005/8/layout/process4"/>
    <dgm:cxn modelId="{4B3F1053-FFEF-4032-813F-5E6E3DA559A6}" type="presOf" srcId="{BC11D5FE-22E2-4693-9406-C005ADD7D91C}" destId="{6587CF10-33AE-4B3B-8C3A-B8E4940666E1}" srcOrd="0" destOrd="0" presId="urn:microsoft.com/office/officeart/2005/8/layout/process4"/>
    <dgm:cxn modelId="{E2DE6F76-8E55-4F82-9206-DFA0E51EDAFE}" srcId="{09941E1D-DA8F-418C-B88A-4044E4AD07BD}" destId="{26EAB8D3-1D23-4058-BA85-8E44F7975A34}" srcOrd="0" destOrd="0" parTransId="{A63F8187-F4A9-4C64-917B-2AD10E98C2F5}" sibTransId="{65CBA67A-7EC8-4088-8FC5-BA68C4767469}"/>
    <dgm:cxn modelId="{7EA8DCB4-C175-4404-9E08-87AA5DA2DDCC}" type="presOf" srcId="{26EAB8D3-1D23-4058-BA85-8E44F7975A34}" destId="{64BAEE18-6306-4DAD-8D03-9C3171E92CDA}" srcOrd="0" destOrd="0" presId="urn:microsoft.com/office/officeart/2005/8/layout/process4"/>
    <dgm:cxn modelId="{A74A70C2-6A05-44D0-A829-BD1AAA7C2AB3}" type="presOf" srcId="{26EAB8D3-1D23-4058-BA85-8E44F7975A34}" destId="{ACECE146-924A-4181-8446-628AA8BCF5A1}" srcOrd="1" destOrd="0" presId="urn:microsoft.com/office/officeart/2005/8/layout/process4"/>
    <dgm:cxn modelId="{0ADCECD4-0729-4E7D-9A39-D8D99A339781}" type="presOf" srcId="{09941E1D-DA8F-418C-B88A-4044E4AD07BD}" destId="{425DE81E-FF4C-4DC9-9B18-24343FF4E4F1}" srcOrd="0" destOrd="0" presId="urn:microsoft.com/office/officeart/2005/8/layout/process4"/>
    <dgm:cxn modelId="{7D0909E1-9F6D-46CE-B859-6FCC78891337}" srcId="{09941E1D-DA8F-418C-B88A-4044E4AD07BD}" destId="{BC11D5FE-22E2-4693-9406-C005ADD7D91C}" srcOrd="2" destOrd="0" parTransId="{CF32A344-8CA9-453D-86F2-D23504E96741}" sibTransId="{3D59254A-951C-4916-A291-5A4E5502708F}"/>
    <dgm:cxn modelId="{F373B0F5-6D6B-4296-B7BE-C359A9644C46}" srcId="{26EAB8D3-1D23-4058-BA85-8E44F7975A34}" destId="{23C606D3-5B4B-45DE-B79E-146976E1B393}" srcOrd="0" destOrd="0" parTransId="{98C7E5D2-D6EC-420B-A618-73A905FBEC52}" sibTransId="{1D8CCCF6-8B2D-417B-BD3C-417F49137A31}"/>
    <dgm:cxn modelId="{062D6A6D-B2CF-461B-8540-B683C045E4D7}" type="presParOf" srcId="{425DE81E-FF4C-4DC9-9B18-24343FF4E4F1}" destId="{64969EB5-3692-4BB3-A1BF-6686092533B1}" srcOrd="0" destOrd="0" presId="urn:microsoft.com/office/officeart/2005/8/layout/process4"/>
    <dgm:cxn modelId="{C39A3D0C-294D-4B6C-93EF-3B7A4DF2F862}" type="presParOf" srcId="{64969EB5-3692-4BB3-A1BF-6686092533B1}" destId="{6587CF10-33AE-4B3B-8C3A-B8E4940666E1}" srcOrd="0" destOrd="0" presId="urn:microsoft.com/office/officeart/2005/8/layout/process4"/>
    <dgm:cxn modelId="{D1860EEE-CB77-4F8A-B06D-B8795CD1A1A9}" type="presParOf" srcId="{425DE81E-FF4C-4DC9-9B18-24343FF4E4F1}" destId="{F2073EB2-1F78-4242-9D1F-6402AC4B04E3}" srcOrd="1" destOrd="0" presId="urn:microsoft.com/office/officeart/2005/8/layout/process4"/>
    <dgm:cxn modelId="{D0B5DBB0-BE2A-4526-A423-E7BBACE39B2B}" type="presParOf" srcId="{425DE81E-FF4C-4DC9-9B18-24343FF4E4F1}" destId="{1C58CDC1-6D8C-4A48-B593-575305D499F3}" srcOrd="2" destOrd="0" presId="urn:microsoft.com/office/officeart/2005/8/layout/process4"/>
    <dgm:cxn modelId="{590389D2-4CDC-4B46-BE27-0F7C54B37E84}" type="presParOf" srcId="{1C58CDC1-6D8C-4A48-B593-575305D499F3}" destId="{2CB317BC-25F0-490D-B38E-CADAB439B481}" srcOrd="0" destOrd="0" presId="urn:microsoft.com/office/officeart/2005/8/layout/process4"/>
    <dgm:cxn modelId="{584CABE8-1180-444E-BD33-29A942AF266D}" type="presParOf" srcId="{425DE81E-FF4C-4DC9-9B18-24343FF4E4F1}" destId="{FE1B25B8-34C8-497E-B685-B7FF097C288E}" srcOrd="3" destOrd="0" presId="urn:microsoft.com/office/officeart/2005/8/layout/process4"/>
    <dgm:cxn modelId="{F8CBAA28-A30C-4D8D-8669-8212012040F4}" type="presParOf" srcId="{425DE81E-FF4C-4DC9-9B18-24343FF4E4F1}" destId="{C60BB61D-4AB5-4B21-BD91-F141304EB539}" srcOrd="4" destOrd="0" presId="urn:microsoft.com/office/officeart/2005/8/layout/process4"/>
    <dgm:cxn modelId="{9DC5BD8B-8864-432F-A894-ABC25BDADBFB}" type="presParOf" srcId="{C60BB61D-4AB5-4B21-BD91-F141304EB539}" destId="{64BAEE18-6306-4DAD-8D03-9C3171E92CDA}" srcOrd="0" destOrd="0" presId="urn:microsoft.com/office/officeart/2005/8/layout/process4"/>
    <dgm:cxn modelId="{826FD1D8-03C0-49D9-AEB5-19670CF4CBF0}" type="presParOf" srcId="{C60BB61D-4AB5-4B21-BD91-F141304EB539}" destId="{ACECE146-924A-4181-8446-628AA8BCF5A1}" srcOrd="1" destOrd="0" presId="urn:microsoft.com/office/officeart/2005/8/layout/process4"/>
    <dgm:cxn modelId="{6A8A2595-E793-4B33-B304-C368C18AFB21}" type="presParOf" srcId="{C60BB61D-4AB5-4B21-BD91-F141304EB539}" destId="{BAF25229-1E96-44F4-98B9-AF930182A843}" srcOrd="2" destOrd="0" presId="urn:microsoft.com/office/officeart/2005/8/layout/process4"/>
    <dgm:cxn modelId="{4793FCF5-4760-42BF-9501-A12E332C88FD}" type="presParOf" srcId="{BAF25229-1E96-44F4-98B9-AF930182A843}" destId="{AED302D4-DA4D-406D-9A78-92F641EB9A3E}" srcOrd="0" destOrd="0" presId="urn:microsoft.com/office/officeart/2005/8/layout/process4"/>
    <dgm:cxn modelId="{4A5D04EB-D7E6-42D6-9621-105564F06C94}" type="presParOf" srcId="{BAF25229-1E96-44F4-98B9-AF930182A843}" destId="{EB68570D-4917-4BF2-8078-A5CE1A32607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8C7CA3-F375-4B0F-ADEF-CBE6A89BFD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681224-B96F-40DE-BB5D-767E73ED7A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Mechanical or Electronic Access Control</a:t>
          </a:r>
        </a:p>
      </dgm:t>
    </dgm:pt>
    <dgm:pt modelId="{25FDFBED-0686-49A1-9B25-445C7B5BC924}" type="parTrans" cxnId="{EF4E89BD-1A85-48EB-9D46-4632F4138815}">
      <dgm:prSet/>
      <dgm:spPr/>
      <dgm:t>
        <a:bodyPr/>
        <a:lstStyle/>
        <a:p>
          <a:endParaRPr lang="en-US"/>
        </a:p>
      </dgm:t>
    </dgm:pt>
    <dgm:pt modelId="{6DB031FD-6BCB-4BC5-AD58-36B9B8E28176}" type="sibTrans" cxnId="{EF4E89BD-1A85-48EB-9D46-4632F4138815}">
      <dgm:prSet/>
      <dgm:spPr/>
      <dgm:t>
        <a:bodyPr/>
        <a:lstStyle/>
        <a:p>
          <a:endParaRPr lang="en-US"/>
        </a:p>
      </dgm:t>
    </dgm:pt>
    <dgm:pt modelId="{0F752568-A28F-4151-B290-464BDBAD80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lock or card reader</a:t>
          </a:r>
        </a:p>
      </dgm:t>
    </dgm:pt>
    <dgm:pt modelId="{EE8E01BC-6577-4422-B1D8-74F066F3785F}" type="parTrans" cxnId="{DBB1B3D0-F073-4F74-8CE2-3FAFF2CC033D}">
      <dgm:prSet/>
      <dgm:spPr/>
      <dgm:t>
        <a:bodyPr/>
        <a:lstStyle/>
        <a:p>
          <a:endParaRPr lang="en-US"/>
        </a:p>
      </dgm:t>
    </dgm:pt>
    <dgm:pt modelId="{AFE4D038-09A9-4301-AF9D-7F4351EC46FF}" type="sibTrans" cxnId="{DBB1B3D0-F073-4F74-8CE2-3FAFF2CC033D}">
      <dgm:prSet/>
      <dgm:spPr/>
      <dgm:t>
        <a:bodyPr/>
        <a:lstStyle/>
        <a:p>
          <a:endParaRPr lang="en-US"/>
        </a:p>
      </dgm:t>
    </dgm:pt>
    <dgm:pt modelId="{92B26044-CCD5-492C-852A-304E19941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Biometric Access Control</a:t>
          </a:r>
        </a:p>
      </dgm:t>
    </dgm:pt>
    <dgm:pt modelId="{1D31A625-08A2-4DC7-978A-5F886DDE2AE5}" type="parTrans" cxnId="{DADE8EA5-013E-438C-9207-A41BF1A8408C}">
      <dgm:prSet/>
      <dgm:spPr/>
      <dgm:t>
        <a:bodyPr/>
        <a:lstStyle/>
        <a:p>
          <a:endParaRPr lang="en-US"/>
        </a:p>
      </dgm:t>
    </dgm:pt>
    <dgm:pt modelId="{A4D7D12A-7250-4052-AAD2-14542393B99C}" type="sibTrans" cxnId="{DADE8EA5-013E-438C-9207-A41BF1A8408C}">
      <dgm:prSet/>
      <dgm:spPr/>
      <dgm:t>
        <a:bodyPr/>
        <a:lstStyle/>
        <a:p>
          <a:endParaRPr lang="en-US"/>
        </a:p>
      </dgm:t>
    </dgm:pt>
    <dgm:pt modelId="{A2EABE7B-0A75-4A51-838A-3795FC339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Fingerprint reader is most common</a:t>
          </a:r>
        </a:p>
        <a:p>
          <a:pPr>
            <a:lnSpc>
              <a:spcPct val="100000"/>
            </a:lnSpc>
          </a:pPr>
          <a:r>
            <a:rPr lang="en-US" dirty="0"/>
            <a:t>With numpad for override</a:t>
          </a:r>
        </a:p>
      </dgm:t>
    </dgm:pt>
    <dgm:pt modelId="{FB8CA9FF-FD56-4D80-9060-72E68934DF92}" type="parTrans" cxnId="{46CCF79A-B70E-4F28-98D6-4AE49ECE5BDC}">
      <dgm:prSet/>
      <dgm:spPr/>
      <dgm:t>
        <a:bodyPr/>
        <a:lstStyle/>
        <a:p>
          <a:endParaRPr lang="en-US"/>
        </a:p>
      </dgm:t>
    </dgm:pt>
    <dgm:pt modelId="{747031A0-1A43-41A5-AD5A-A6DDE31B3E72}" type="sibTrans" cxnId="{46CCF79A-B70E-4F28-98D6-4AE49ECE5BDC}">
      <dgm:prSet/>
      <dgm:spPr/>
      <dgm:t>
        <a:bodyPr/>
        <a:lstStyle/>
        <a:p>
          <a:endParaRPr lang="en-US"/>
        </a:p>
      </dgm:t>
    </dgm:pt>
    <dgm:pt modelId="{EDAD1957-B397-4AE4-A1C0-A51E3DF5B0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 Surveillance</a:t>
          </a:r>
        </a:p>
      </dgm:t>
    </dgm:pt>
    <dgm:pt modelId="{50CEBC71-8019-4861-87E2-7C729745AA8C}" type="parTrans" cxnId="{784704F4-6FDD-40B7-81E5-15F5C45BF1CE}">
      <dgm:prSet/>
      <dgm:spPr/>
      <dgm:t>
        <a:bodyPr/>
        <a:lstStyle/>
        <a:p>
          <a:endParaRPr lang="en-US"/>
        </a:p>
      </dgm:t>
    </dgm:pt>
    <dgm:pt modelId="{9C8580A4-195B-4ED2-B725-56FE980021F1}" type="sibTrans" cxnId="{784704F4-6FDD-40B7-81E5-15F5C45BF1CE}">
      <dgm:prSet/>
      <dgm:spPr/>
      <dgm:t>
        <a:bodyPr/>
        <a:lstStyle/>
        <a:p>
          <a:endParaRPr lang="en-US"/>
        </a:p>
      </dgm:t>
    </dgm:pt>
    <dgm:pt modelId="{83223376-0F24-4848-BFA5-6D8842256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lights at least</a:t>
          </a:r>
        </a:p>
      </dgm:t>
    </dgm:pt>
    <dgm:pt modelId="{ED55F0A7-D0C1-49EF-8BF7-5BBF3F9CF795}" type="parTrans" cxnId="{4D07BE8B-8C20-45A1-B794-49E0363E4B02}">
      <dgm:prSet/>
      <dgm:spPr/>
      <dgm:t>
        <a:bodyPr/>
        <a:lstStyle/>
        <a:p>
          <a:endParaRPr lang="en-US"/>
        </a:p>
      </dgm:t>
    </dgm:pt>
    <dgm:pt modelId="{75F038E3-4479-44A7-82BC-54EAB59FB485}" type="sibTrans" cxnId="{4D07BE8B-8C20-45A1-B794-49E0363E4B02}">
      <dgm:prSet/>
      <dgm:spPr/>
      <dgm:t>
        <a:bodyPr/>
        <a:lstStyle/>
        <a:p>
          <a:endParaRPr lang="en-US"/>
        </a:p>
      </dgm:t>
    </dgm:pt>
    <dgm:pt modelId="{ED74317F-0317-429C-AFE3-5C7E271AE7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Generator</a:t>
          </a:r>
        </a:p>
      </dgm:t>
    </dgm:pt>
    <dgm:pt modelId="{1297C361-BC8C-4D2B-9743-B5452486A638}" type="parTrans" cxnId="{7BDA6046-B21B-43E5-BEA0-7434093AFA7B}">
      <dgm:prSet/>
      <dgm:spPr/>
      <dgm:t>
        <a:bodyPr/>
        <a:lstStyle/>
        <a:p>
          <a:endParaRPr lang="en-US"/>
        </a:p>
      </dgm:t>
    </dgm:pt>
    <dgm:pt modelId="{A02D6F9D-0C8C-4851-88AD-0ED0EE241447}" type="sibTrans" cxnId="{7BDA6046-B21B-43E5-BEA0-7434093AFA7B}">
      <dgm:prSet/>
      <dgm:spPr/>
      <dgm:t>
        <a:bodyPr/>
        <a:lstStyle/>
        <a:p>
          <a:endParaRPr lang="en-US"/>
        </a:p>
      </dgm:t>
    </dgm:pt>
    <dgm:pt modelId="{2BD7F0A4-6C4D-4144-9644-FA9CE6769C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power outages</a:t>
          </a:r>
        </a:p>
        <a:p>
          <a:pPr>
            <a:lnSpc>
              <a:spcPct val="100000"/>
            </a:lnSpc>
          </a:pPr>
          <a:r>
            <a:rPr lang="en-US" dirty="0"/>
            <a:t>Don’t use water-based sprinklers &amp; elevate floor</a:t>
          </a:r>
        </a:p>
      </dgm:t>
    </dgm:pt>
    <dgm:pt modelId="{BDD18A77-5AB8-4803-9AEC-9843052555DE}" type="parTrans" cxnId="{AA216071-90E1-4543-B03D-EF39A79A09C9}">
      <dgm:prSet/>
      <dgm:spPr/>
      <dgm:t>
        <a:bodyPr/>
        <a:lstStyle/>
        <a:p>
          <a:endParaRPr lang="en-US"/>
        </a:p>
      </dgm:t>
    </dgm:pt>
    <dgm:pt modelId="{8997D684-00AA-4354-8F44-29DB41DD45D0}" type="sibTrans" cxnId="{AA216071-90E1-4543-B03D-EF39A79A09C9}">
      <dgm:prSet/>
      <dgm:spPr/>
      <dgm:t>
        <a:bodyPr/>
        <a:lstStyle/>
        <a:p>
          <a:endParaRPr lang="en-US"/>
        </a:p>
      </dgm:t>
    </dgm:pt>
    <dgm:pt modelId="{023FA167-BD24-408C-86C9-1752087BB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Access based on access program</a:t>
          </a:r>
        </a:p>
      </dgm:t>
    </dgm:pt>
    <dgm:pt modelId="{5A43A789-285B-4F50-9237-BEF4C56569E4}" type="parTrans" cxnId="{B4375E15-E7FB-44AB-86C0-09864D482CB4}">
      <dgm:prSet/>
      <dgm:spPr/>
      <dgm:t>
        <a:bodyPr/>
        <a:lstStyle/>
        <a:p>
          <a:endParaRPr lang="en-US"/>
        </a:p>
      </dgm:t>
    </dgm:pt>
    <dgm:pt modelId="{21F8AB00-289D-4883-B11D-5E26BB9914A3}" type="sibTrans" cxnId="{B4375E15-E7FB-44AB-86C0-09864D482CB4}">
      <dgm:prSet/>
      <dgm:spPr/>
      <dgm:t>
        <a:bodyPr/>
        <a:lstStyle/>
        <a:p>
          <a:endParaRPr lang="en-US"/>
        </a:p>
      </dgm:t>
    </dgm:pt>
    <dgm:pt modelId="{6CBD71F5-FE86-4933-AD91-F5C58FCF67A5}" type="pres">
      <dgm:prSet presAssocID="{898C7CA3-F375-4B0F-ADEF-CBE6A89BFD52}" presName="root" presStyleCnt="0">
        <dgm:presLayoutVars>
          <dgm:dir/>
          <dgm:resizeHandles val="exact"/>
        </dgm:presLayoutVars>
      </dgm:prSet>
      <dgm:spPr/>
    </dgm:pt>
    <dgm:pt modelId="{D2E376AC-8B30-4736-AB50-08EA48F69418}" type="pres">
      <dgm:prSet presAssocID="{06681224-B96F-40DE-BB5D-767E73ED7A6B}" presName="compNode" presStyleCnt="0"/>
      <dgm:spPr/>
    </dgm:pt>
    <dgm:pt modelId="{A810B121-A1EE-4291-ADA3-B05F20E8CF56}" type="pres">
      <dgm:prSet presAssocID="{06681224-B96F-40DE-BB5D-767E73ED7A6B}" presName="bgRect" presStyleLbl="bgShp" presStyleIdx="0" presStyleCnt="4"/>
      <dgm:spPr/>
    </dgm:pt>
    <dgm:pt modelId="{71B230DA-8645-4191-9487-E40E6CDEE3D7}" type="pres">
      <dgm:prSet presAssocID="{06681224-B96F-40DE-BB5D-767E73ED7A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D944BC5-63FE-4C5F-82FB-6208C49C7FF6}" type="pres">
      <dgm:prSet presAssocID="{06681224-B96F-40DE-BB5D-767E73ED7A6B}" presName="spaceRect" presStyleCnt="0"/>
      <dgm:spPr/>
    </dgm:pt>
    <dgm:pt modelId="{39B7B194-FFF7-433D-B40F-DE8E7AE9583C}" type="pres">
      <dgm:prSet presAssocID="{06681224-B96F-40DE-BB5D-767E73ED7A6B}" presName="parTx" presStyleLbl="revTx" presStyleIdx="0" presStyleCnt="8">
        <dgm:presLayoutVars>
          <dgm:chMax val="0"/>
          <dgm:chPref val="0"/>
        </dgm:presLayoutVars>
      </dgm:prSet>
      <dgm:spPr/>
    </dgm:pt>
    <dgm:pt modelId="{C48443B7-CCA1-45B0-9D13-13DCBBCCF830}" type="pres">
      <dgm:prSet presAssocID="{06681224-B96F-40DE-BB5D-767E73ED7A6B}" presName="desTx" presStyleLbl="revTx" presStyleIdx="1" presStyleCnt="8">
        <dgm:presLayoutVars/>
      </dgm:prSet>
      <dgm:spPr/>
    </dgm:pt>
    <dgm:pt modelId="{5BE664B0-0D7C-41B4-982F-75B3C23ACDA7}" type="pres">
      <dgm:prSet presAssocID="{6DB031FD-6BCB-4BC5-AD58-36B9B8E28176}" presName="sibTrans" presStyleCnt="0"/>
      <dgm:spPr/>
    </dgm:pt>
    <dgm:pt modelId="{6DA9B7EA-0782-4344-9609-ABD3610C0AD4}" type="pres">
      <dgm:prSet presAssocID="{92B26044-CCD5-492C-852A-304E199418A6}" presName="compNode" presStyleCnt="0"/>
      <dgm:spPr/>
    </dgm:pt>
    <dgm:pt modelId="{0EFE32E2-4150-47AE-9D37-4F3575CF8A51}" type="pres">
      <dgm:prSet presAssocID="{92B26044-CCD5-492C-852A-304E199418A6}" presName="bgRect" presStyleLbl="bgShp" presStyleIdx="1" presStyleCnt="4"/>
      <dgm:spPr/>
    </dgm:pt>
    <dgm:pt modelId="{B6B9C07A-8295-4743-B6AB-378ED342500E}" type="pres">
      <dgm:prSet presAssocID="{92B26044-CCD5-492C-852A-304E199418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112947D-F32A-43DE-BCD6-D42F566A226D}" type="pres">
      <dgm:prSet presAssocID="{92B26044-CCD5-492C-852A-304E199418A6}" presName="spaceRect" presStyleCnt="0"/>
      <dgm:spPr/>
    </dgm:pt>
    <dgm:pt modelId="{DE7C1B8B-F4C5-4F1B-94B7-397F71BD2953}" type="pres">
      <dgm:prSet presAssocID="{92B26044-CCD5-492C-852A-304E199418A6}" presName="parTx" presStyleLbl="revTx" presStyleIdx="2" presStyleCnt="8">
        <dgm:presLayoutVars>
          <dgm:chMax val="0"/>
          <dgm:chPref val="0"/>
        </dgm:presLayoutVars>
      </dgm:prSet>
      <dgm:spPr/>
    </dgm:pt>
    <dgm:pt modelId="{EA316E4C-CA2C-4340-99C4-0A29A78E0ABB}" type="pres">
      <dgm:prSet presAssocID="{92B26044-CCD5-492C-852A-304E199418A6}" presName="desTx" presStyleLbl="revTx" presStyleIdx="3" presStyleCnt="8">
        <dgm:presLayoutVars/>
      </dgm:prSet>
      <dgm:spPr/>
    </dgm:pt>
    <dgm:pt modelId="{2C8A86C5-7606-49DA-B463-9B7E9F3BEA5C}" type="pres">
      <dgm:prSet presAssocID="{A4D7D12A-7250-4052-AAD2-14542393B99C}" presName="sibTrans" presStyleCnt="0"/>
      <dgm:spPr/>
    </dgm:pt>
    <dgm:pt modelId="{D49D0327-5E12-4C81-BE53-399894012DC9}" type="pres">
      <dgm:prSet presAssocID="{EDAD1957-B397-4AE4-A1C0-A51E3DF5B005}" presName="compNode" presStyleCnt="0"/>
      <dgm:spPr/>
    </dgm:pt>
    <dgm:pt modelId="{F30CC33C-BF9C-45AF-88AD-2C8026654DA5}" type="pres">
      <dgm:prSet presAssocID="{EDAD1957-B397-4AE4-A1C0-A51E3DF5B005}" presName="bgRect" presStyleLbl="bgShp" presStyleIdx="2" presStyleCnt="4"/>
      <dgm:spPr/>
    </dgm:pt>
    <dgm:pt modelId="{20ECA74A-802C-46C1-A05C-E902EAE451A9}" type="pres">
      <dgm:prSet presAssocID="{EDAD1957-B397-4AE4-A1C0-A51E3DF5B0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EA0D10C-908E-47A5-870D-526A08BBD4F1}" type="pres">
      <dgm:prSet presAssocID="{EDAD1957-B397-4AE4-A1C0-A51E3DF5B005}" presName="spaceRect" presStyleCnt="0"/>
      <dgm:spPr/>
    </dgm:pt>
    <dgm:pt modelId="{27A37BB9-96AD-4596-B5CD-11D8DF013769}" type="pres">
      <dgm:prSet presAssocID="{EDAD1957-B397-4AE4-A1C0-A51E3DF5B005}" presName="parTx" presStyleLbl="revTx" presStyleIdx="4" presStyleCnt="8">
        <dgm:presLayoutVars>
          <dgm:chMax val="0"/>
          <dgm:chPref val="0"/>
        </dgm:presLayoutVars>
      </dgm:prSet>
      <dgm:spPr/>
    </dgm:pt>
    <dgm:pt modelId="{1D25FF25-590E-47FF-9208-289FCE7B1D94}" type="pres">
      <dgm:prSet presAssocID="{EDAD1957-B397-4AE4-A1C0-A51E3DF5B005}" presName="desTx" presStyleLbl="revTx" presStyleIdx="5" presStyleCnt="8">
        <dgm:presLayoutVars/>
      </dgm:prSet>
      <dgm:spPr/>
    </dgm:pt>
    <dgm:pt modelId="{BE5025C7-B484-4971-8B68-F4BD5005386B}" type="pres">
      <dgm:prSet presAssocID="{9C8580A4-195B-4ED2-B725-56FE980021F1}" presName="sibTrans" presStyleCnt="0"/>
      <dgm:spPr/>
    </dgm:pt>
    <dgm:pt modelId="{635C161B-B939-4731-87FF-9B2914522974}" type="pres">
      <dgm:prSet presAssocID="{ED74317F-0317-429C-AFE3-5C7E271AE768}" presName="compNode" presStyleCnt="0"/>
      <dgm:spPr/>
    </dgm:pt>
    <dgm:pt modelId="{5419E09E-4EBC-41D3-A98C-62EE49FBB94F}" type="pres">
      <dgm:prSet presAssocID="{ED74317F-0317-429C-AFE3-5C7E271AE768}" presName="bgRect" presStyleLbl="bgShp" presStyleIdx="3" presStyleCnt="4"/>
      <dgm:spPr/>
    </dgm:pt>
    <dgm:pt modelId="{5831216B-308E-44B7-BF73-0B45B732412D}" type="pres">
      <dgm:prSet presAssocID="{ED74317F-0317-429C-AFE3-5C7E271AE7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 outline"/>
        </a:ext>
      </dgm:extLst>
    </dgm:pt>
    <dgm:pt modelId="{67E73FAB-7D01-4575-AC98-12E32FA118AE}" type="pres">
      <dgm:prSet presAssocID="{ED74317F-0317-429C-AFE3-5C7E271AE768}" presName="spaceRect" presStyleCnt="0"/>
      <dgm:spPr/>
    </dgm:pt>
    <dgm:pt modelId="{5E5D120C-158B-4038-BB13-7AE4B21A0CF9}" type="pres">
      <dgm:prSet presAssocID="{ED74317F-0317-429C-AFE3-5C7E271AE768}" presName="parTx" presStyleLbl="revTx" presStyleIdx="6" presStyleCnt="8">
        <dgm:presLayoutVars>
          <dgm:chMax val="0"/>
          <dgm:chPref val="0"/>
        </dgm:presLayoutVars>
      </dgm:prSet>
      <dgm:spPr/>
    </dgm:pt>
    <dgm:pt modelId="{B467F9D3-30FA-47BD-B29B-CA7FCB71F6A0}" type="pres">
      <dgm:prSet presAssocID="{ED74317F-0317-429C-AFE3-5C7E271AE768}" presName="desTx" presStyleLbl="revTx" presStyleIdx="7" presStyleCnt="8">
        <dgm:presLayoutVars/>
      </dgm:prSet>
      <dgm:spPr/>
    </dgm:pt>
  </dgm:ptLst>
  <dgm:cxnLst>
    <dgm:cxn modelId="{13E3B60E-4E76-4696-A48A-7302101D6BB7}" type="presOf" srcId="{06681224-B96F-40DE-BB5D-767E73ED7A6B}" destId="{39B7B194-FFF7-433D-B40F-DE8E7AE9583C}" srcOrd="0" destOrd="0" presId="urn:microsoft.com/office/officeart/2018/2/layout/IconVerticalSolidList"/>
    <dgm:cxn modelId="{B4375E15-E7FB-44AB-86C0-09864D482CB4}" srcId="{06681224-B96F-40DE-BB5D-767E73ED7A6B}" destId="{023FA167-BD24-408C-86C9-1752087BB474}" srcOrd="1" destOrd="0" parTransId="{5A43A789-285B-4F50-9237-BEF4C56569E4}" sibTransId="{21F8AB00-289D-4883-B11D-5E26BB9914A3}"/>
    <dgm:cxn modelId="{E8D68031-CA59-41C4-85E7-6CB6AC0AEFBA}" type="presOf" srcId="{ED74317F-0317-429C-AFE3-5C7E271AE768}" destId="{5E5D120C-158B-4038-BB13-7AE4B21A0CF9}" srcOrd="0" destOrd="0" presId="urn:microsoft.com/office/officeart/2018/2/layout/IconVerticalSolidList"/>
    <dgm:cxn modelId="{080A703D-287D-48AD-9B9E-21CF7E9490F5}" type="presOf" srcId="{92B26044-CCD5-492C-852A-304E199418A6}" destId="{DE7C1B8B-F4C5-4F1B-94B7-397F71BD2953}" srcOrd="0" destOrd="0" presId="urn:microsoft.com/office/officeart/2018/2/layout/IconVerticalSolidList"/>
    <dgm:cxn modelId="{53734F62-96F3-49CA-9E34-78A596E4D19B}" type="presOf" srcId="{83223376-0F24-4848-BFA5-6D88422566C2}" destId="{1D25FF25-590E-47FF-9208-289FCE7B1D94}" srcOrd="0" destOrd="0" presId="urn:microsoft.com/office/officeart/2018/2/layout/IconVerticalSolidList"/>
    <dgm:cxn modelId="{36860166-4A1B-4266-A1DF-D98AABB45BD5}" type="presOf" srcId="{898C7CA3-F375-4B0F-ADEF-CBE6A89BFD52}" destId="{6CBD71F5-FE86-4933-AD91-F5C58FCF67A5}" srcOrd="0" destOrd="0" presId="urn:microsoft.com/office/officeart/2018/2/layout/IconVerticalSolidList"/>
    <dgm:cxn modelId="{7BDA6046-B21B-43E5-BEA0-7434093AFA7B}" srcId="{898C7CA3-F375-4B0F-ADEF-CBE6A89BFD52}" destId="{ED74317F-0317-429C-AFE3-5C7E271AE768}" srcOrd="3" destOrd="0" parTransId="{1297C361-BC8C-4D2B-9743-B5452486A638}" sibTransId="{A02D6F9D-0C8C-4851-88AD-0ED0EE241447}"/>
    <dgm:cxn modelId="{A0531B4E-1EB3-47E6-9252-D5812607B9D7}" type="presOf" srcId="{2BD7F0A4-6C4D-4144-9644-FA9CE6769C7B}" destId="{B467F9D3-30FA-47BD-B29B-CA7FCB71F6A0}" srcOrd="0" destOrd="0" presId="urn:microsoft.com/office/officeart/2018/2/layout/IconVerticalSolidList"/>
    <dgm:cxn modelId="{AA216071-90E1-4543-B03D-EF39A79A09C9}" srcId="{ED74317F-0317-429C-AFE3-5C7E271AE768}" destId="{2BD7F0A4-6C4D-4144-9644-FA9CE6769C7B}" srcOrd="0" destOrd="0" parTransId="{BDD18A77-5AB8-4803-9AEC-9843052555DE}" sibTransId="{8997D684-00AA-4354-8F44-29DB41DD45D0}"/>
    <dgm:cxn modelId="{4D07BE8B-8C20-45A1-B794-49E0363E4B02}" srcId="{EDAD1957-B397-4AE4-A1C0-A51E3DF5B005}" destId="{83223376-0F24-4848-BFA5-6D88422566C2}" srcOrd="0" destOrd="0" parTransId="{ED55F0A7-D0C1-49EF-8BF7-5BBF3F9CF795}" sibTransId="{75F038E3-4479-44A7-82BC-54EAB59FB485}"/>
    <dgm:cxn modelId="{46CCF79A-B70E-4F28-98D6-4AE49ECE5BDC}" srcId="{92B26044-CCD5-492C-852A-304E199418A6}" destId="{A2EABE7B-0A75-4A51-838A-3795FC339E54}" srcOrd="0" destOrd="0" parTransId="{FB8CA9FF-FD56-4D80-9060-72E68934DF92}" sibTransId="{747031A0-1A43-41A5-AD5A-A6DDE31B3E72}"/>
    <dgm:cxn modelId="{B34583A0-B95D-4327-8074-68A4210EAB70}" type="presOf" srcId="{EDAD1957-B397-4AE4-A1C0-A51E3DF5B005}" destId="{27A37BB9-96AD-4596-B5CD-11D8DF013769}" srcOrd="0" destOrd="0" presId="urn:microsoft.com/office/officeart/2018/2/layout/IconVerticalSolidList"/>
    <dgm:cxn modelId="{DADE8EA5-013E-438C-9207-A41BF1A8408C}" srcId="{898C7CA3-F375-4B0F-ADEF-CBE6A89BFD52}" destId="{92B26044-CCD5-492C-852A-304E199418A6}" srcOrd="1" destOrd="0" parTransId="{1D31A625-08A2-4DC7-978A-5F886DDE2AE5}" sibTransId="{A4D7D12A-7250-4052-AAD2-14542393B99C}"/>
    <dgm:cxn modelId="{3565A2B1-367B-4383-9B0F-199BABD7CDD1}" type="presOf" srcId="{0F752568-A28F-4151-B290-464BDBAD80EC}" destId="{C48443B7-CCA1-45B0-9D13-13DCBBCCF830}" srcOrd="0" destOrd="0" presId="urn:microsoft.com/office/officeart/2018/2/layout/IconVerticalSolidList"/>
    <dgm:cxn modelId="{EF4E89BD-1A85-48EB-9D46-4632F4138815}" srcId="{898C7CA3-F375-4B0F-ADEF-CBE6A89BFD52}" destId="{06681224-B96F-40DE-BB5D-767E73ED7A6B}" srcOrd="0" destOrd="0" parTransId="{25FDFBED-0686-49A1-9B25-445C7B5BC924}" sibTransId="{6DB031FD-6BCB-4BC5-AD58-36B9B8E28176}"/>
    <dgm:cxn modelId="{DBB1B3D0-F073-4F74-8CE2-3FAFF2CC033D}" srcId="{06681224-B96F-40DE-BB5D-767E73ED7A6B}" destId="{0F752568-A28F-4151-B290-464BDBAD80EC}" srcOrd="0" destOrd="0" parTransId="{EE8E01BC-6577-4422-B1D8-74F066F3785F}" sibTransId="{AFE4D038-09A9-4301-AF9D-7F4351EC46FF}"/>
    <dgm:cxn modelId="{BBC7EFEE-4C90-4869-8A52-5EE65982F9AA}" type="presOf" srcId="{A2EABE7B-0A75-4A51-838A-3795FC339E54}" destId="{EA316E4C-CA2C-4340-99C4-0A29A78E0ABB}" srcOrd="0" destOrd="0" presId="urn:microsoft.com/office/officeart/2018/2/layout/IconVerticalSolidList"/>
    <dgm:cxn modelId="{784704F4-6FDD-40B7-81E5-15F5C45BF1CE}" srcId="{898C7CA3-F375-4B0F-ADEF-CBE6A89BFD52}" destId="{EDAD1957-B397-4AE4-A1C0-A51E3DF5B005}" srcOrd="2" destOrd="0" parTransId="{50CEBC71-8019-4861-87E2-7C729745AA8C}" sibTransId="{9C8580A4-195B-4ED2-B725-56FE980021F1}"/>
    <dgm:cxn modelId="{2204EAFC-BB63-4146-8BD2-DDCB05EF1520}" type="presOf" srcId="{023FA167-BD24-408C-86C9-1752087BB474}" destId="{C48443B7-CCA1-45B0-9D13-13DCBBCCF830}" srcOrd="0" destOrd="1" presId="urn:microsoft.com/office/officeart/2018/2/layout/IconVerticalSolidList"/>
    <dgm:cxn modelId="{5A954F3C-7690-4D22-A1A7-E1A76394F001}" type="presParOf" srcId="{6CBD71F5-FE86-4933-AD91-F5C58FCF67A5}" destId="{D2E376AC-8B30-4736-AB50-08EA48F69418}" srcOrd="0" destOrd="0" presId="urn:microsoft.com/office/officeart/2018/2/layout/IconVerticalSolidList"/>
    <dgm:cxn modelId="{ED61E7BB-0103-4BB7-93F4-7EAAE9DF97B8}" type="presParOf" srcId="{D2E376AC-8B30-4736-AB50-08EA48F69418}" destId="{A810B121-A1EE-4291-ADA3-B05F20E8CF56}" srcOrd="0" destOrd="0" presId="urn:microsoft.com/office/officeart/2018/2/layout/IconVerticalSolidList"/>
    <dgm:cxn modelId="{4A76F7C0-E50B-4D7A-AB9A-BBADD31399E1}" type="presParOf" srcId="{D2E376AC-8B30-4736-AB50-08EA48F69418}" destId="{71B230DA-8645-4191-9487-E40E6CDEE3D7}" srcOrd="1" destOrd="0" presId="urn:microsoft.com/office/officeart/2018/2/layout/IconVerticalSolidList"/>
    <dgm:cxn modelId="{897804E6-2AEB-4BBA-B897-26A795794FBC}" type="presParOf" srcId="{D2E376AC-8B30-4736-AB50-08EA48F69418}" destId="{ED944BC5-63FE-4C5F-82FB-6208C49C7FF6}" srcOrd="2" destOrd="0" presId="urn:microsoft.com/office/officeart/2018/2/layout/IconVerticalSolidList"/>
    <dgm:cxn modelId="{6B3DF03D-955B-4204-A3F8-377B4D69019A}" type="presParOf" srcId="{D2E376AC-8B30-4736-AB50-08EA48F69418}" destId="{39B7B194-FFF7-433D-B40F-DE8E7AE9583C}" srcOrd="3" destOrd="0" presId="urn:microsoft.com/office/officeart/2018/2/layout/IconVerticalSolidList"/>
    <dgm:cxn modelId="{A996E170-832F-4868-9584-20EAFD1D9C90}" type="presParOf" srcId="{D2E376AC-8B30-4736-AB50-08EA48F69418}" destId="{C48443B7-CCA1-45B0-9D13-13DCBBCCF830}" srcOrd="4" destOrd="0" presId="urn:microsoft.com/office/officeart/2018/2/layout/IconVerticalSolidList"/>
    <dgm:cxn modelId="{FD03F4CF-90A5-4BE3-8E1E-8F63EC8D7C33}" type="presParOf" srcId="{6CBD71F5-FE86-4933-AD91-F5C58FCF67A5}" destId="{5BE664B0-0D7C-41B4-982F-75B3C23ACDA7}" srcOrd="1" destOrd="0" presId="urn:microsoft.com/office/officeart/2018/2/layout/IconVerticalSolidList"/>
    <dgm:cxn modelId="{3F97D6EB-ADF5-4EB8-B141-0F3DC86CE30B}" type="presParOf" srcId="{6CBD71F5-FE86-4933-AD91-F5C58FCF67A5}" destId="{6DA9B7EA-0782-4344-9609-ABD3610C0AD4}" srcOrd="2" destOrd="0" presId="urn:microsoft.com/office/officeart/2018/2/layout/IconVerticalSolidList"/>
    <dgm:cxn modelId="{CB2A4FF3-604E-43B3-81B8-71411BF3B5CB}" type="presParOf" srcId="{6DA9B7EA-0782-4344-9609-ABD3610C0AD4}" destId="{0EFE32E2-4150-47AE-9D37-4F3575CF8A51}" srcOrd="0" destOrd="0" presId="urn:microsoft.com/office/officeart/2018/2/layout/IconVerticalSolidList"/>
    <dgm:cxn modelId="{4A0BC230-DBA9-4836-9DE6-13F36F0EAA7D}" type="presParOf" srcId="{6DA9B7EA-0782-4344-9609-ABD3610C0AD4}" destId="{B6B9C07A-8295-4743-B6AB-378ED342500E}" srcOrd="1" destOrd="0" presId="urn:microsoft.com/office/officeart/2018/2/layout/IconVerticalSolidList"/>
    <dgm:cxn modelId="{59E2D380-3FAD-4518-865A-4F8E0E17205F}" type="presParOf" srcId="{6DA9B7EA-0782-4344-9609-ABD3610C0AD4}" destId="{D112947D-F32A-43DE-BCD6-D42F566A226D}" srcOrd="2" destOrd="0" presId="urn:microsoft.com/office/officeart/2018/2/layout/IconVerticalSolidList"/>
    <dgm:cxn modelId="{E8648CB2-C804-4E33-B456-D690FEB4164A}" type="presParOf" srcId="{6DA9B7EA-0782-4344-9609-ABD3610C0AD4}" destId="{DE7C1B8B-F4C5-4F1B-94B7-397F71BD2953}" srcOrd="3" destOrd="0" presId="urn:microsoft.com/office/officeart/2018/2/layout/IconVerticalSolidList"/>
    <dgm:cxn modelId="{B4B24A5E-3113-4A3C-9001-903CB2951463}" type="presParOf" srcId="{6DA9B7EA-0782-4344-9609-ABD3610C0AD4}" destId="{EA316E4C-CA2C-4340-99C4-0A29A78E0ABB}" srcOrd="4" destOrd="0" presId="urn:microsoft.com/office/officeart/2018/2/layout/IconVerticalSolidList"/>
    <dgm:cxn modelId="{0F6023DF-9393-4EB3-B529-4A069D01FF9F}" type="presParOf" srcId="{6CBD71F5-FE86-4933-AD91-F5C58FCF67A5}" destId="{2C8A86C5-7606-49DA-B463-9B7E9F3BEA5C}" srcOrd="3" destOrd="0" presId="urn:microsoft.com/office/officeart/2018/2/layout/IconVerticalSolidList"/>
    <dgm:cxn modelId="{85E05A25-0B2E-4433-9F31-D12E96C20EA0}" type="presParOf" srcId="{6CBD71F5-FE86-4933-AD91-F5C58FCF67A5}" destId="{D49D0327-5E12-4C81-BE53-399894012DC9}" srcOrd="4" destOrd="0" presId="urn:microsoft.com/office/officeart/2018/2/layout/IconVerticalSolidList"/>
    <dgm:cxn modelId="{8039E08F-BEA8-4059-B46D-F1759E6AA597}" type="presParOf" srcId="{D49D0327-5E12-4C81-BE53-399894012DC9}" destId="{F30CC33C-BF9C-45AF-88AD-2C8026654DA5}" srcOrd="0" destOrd="0" presId="urn:microsoft.com/office/officeart/2018/2/layout/IconVerticalSolidList"/>
    <dgm:cxn modelId="{232CB92A-8777-4BAF-945A-71EAD58A01E3}" type="presParOf" srcId="{D49D0327-5E12-4C81-BE53-399894012DC9}" destId="{20ECA74A-802C-46C1-A05C-E902EAE451A9}" srcOrd="1" destOrd="0" presId="urn:microsoft.com/office/officeart/2018/2/layout/IconVerticalSolidList"/>
    <dgm:cxn modelId="{66A3F7DF-D162-4A2E-B3FB-222CF0B208BC}" type="presParOf" srcId="{D49D0327-5E12-4C81-BE53-399894012DC9}" destId="{EEA0D10C-908E-47A5-870D-526A08BBD4F1}" srcOrd="2" destOrd="0" presId="urn:microsoft.com/office/officeart/2018/2/layout/IconVerticalSolidList"/>
    <dgm:cxn modelId="{76353AE5-08B2-4E9A-8E47-E5DEEA576E88}" type="presParOf" srcId="{D49D0327-5E12-4C81-BE53-399894012DC9}" destId="{27A37BB9-96AD-4596-B5CD-11D8DF013769}" srcOrd="3" destOrd="0" presId="urn:microsoft.com/office/officeart/2018/2/layout/IconVerticalSolidList"/>
    <dgm:cxn modelId="{3911082B-D84E-43B6-9667-4F092443669A}" type="presParOf" srcId="{D49D0327-5E12-4C81-BE53-399894012DC9}" destId="{1D25FF25-590E-47FF-9208-289FCE7B1D94}" srcOrd="4" destOrd="0" presId="urn:microsoft.com/office/officeart/2018/2/layout/IconVerticalSolidList"/>
    <dgm:cxn modelId="{16FDB2F8-F2A2-44B6-B800-5E8737E2F16F}" type="presParOf" srcId="{6CBD71F5-FE86-4933-AD91-F5C58FCF67A5}" destId="{BE5025C7-B484-4971-8B68-F4BD5005386B}" srcOrd="5" destOrd="0" presId="urn:microsoft.com/office/officeart/2018/2/layout/IconVerticalSolidList"/>
    <dgm:cxn modelId="{39F2C5D8-0DE3-4C6F-B3BE-39079EADD0C9}" type="presParOf" srcId="{6CBD71F5-FE86-4933-AD91-F5C58FCF67A5}" destId="{635C161B-B939-4731-87FF-9B2914522974}" srcOrd="6" destOrd="0" presId="urn:microsoft.com/office/officeart/2018/2/layout/IconVerticalSolidList"/>
    <dgm:cxn modelId="{16E126E5-F16A-4907-BF35-B15506262D24}" type="presParOf" srcId="{635C161B-B939-4731-87FF-9B2914522974}" destId="{5419E09E-4EBC-41D3-A98C-62EE49FBB94F}" srcOrd="0" destOrd="0" presId="urn:microsoft.com/office/officeart/2018/2/layout/IconVerticalSolidList"/>
    <dgm:cxn modelId="{0F461117-DC26-4A7E-9EEA-98783A92818A}" type="presParOf" srcId="{635C161B-B939-4731-87FF-9B2914522974}" destId="{5831216B-308E-44B7-BF73-0B45B732412D}" srcOrd="1" destOrd="0" presId="urn:microsoft.com/office/officeart/2018/2/layout/IconVerticalSolidList"/>
    <dgm:cxn modelId="{DB3B3480-EE12-49AF-93E3-C5ED717F9E5F}" type="presParOf" srcId="{635C161B-B939-4731-87FF-9B2914522974}" destId="{67E73FAB-7D01-4575-AC98-12E32FA118AE}" srcOrd="2" destOrd="0" presId="urn:microsoft.com/office/officeart/2018/2/layout/IconVerticalSolidList"/>
    <dgm:cxn modelId="{D5D85ECE-ECA6-4254-BF80-FF37AFA6EA50}" type="presParOf" srcId="{635C161B-B939-4731-87FF-9B2914522974}" destId="{5E5D120C-158B-4038-BB13-7AE4B21A0CF9}" srcOrd="3" destOrd="0" presId="urn:microsoft.com/office/officeart/2018/2/layout/IconVerticalSolidList"/>
    <dgm:cxn modelId="{C1D1E3CD-E683-40D0-9CB0-6E0E3319790D}" type="presParOf" srcId="{635C161B-B939-4731-87FF-9B2914522974}" destId="{B467F9D3-30FA-47BD-B29B-CA7FCB71F6A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D3880-3167-4D24-BE3A-F8885D19507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33DD6F-E426-4DD3-ACF2-0E1D78FA63A7}">
      <dgm:prSet/>
      <dgm:spPr/>
      <dgm:t>
        <a:bodyPr/>
        <a:lstStyle/>
        <a:p>
          <a:r>
            <a:rPr lang="en-US"/>
            <a:t>Fingerprint recognition</a:t>
          </a:r>
        </a:p>
      </dgm:t>
    </dgm:pt>
    <dgm:pt modelId="{85121BF8-F446-4313-9F5E-E03384605131}" type="parTrans" cxnId="{C3D107F3-BD33-4643-AC20-924416DE22A8}">
      <dgm:prSet/>
      <dgm:spPr/>
      <dgm:t>
        <a:bodyPr/>
        <a:lstStyle/>
        <a:p>
          <a:endParaRPr lang="en-US"/>
        </a:p>
      </dgm:t>
    </dgm:pt>
    <dgm:pt modelId="{90FF6E94-A5F2-4B2D-8025-DC23F33466FE}" type="sibTrans" cxnId="{C3D107F3-BD33-4643-AC20-924416DE22A8}">
      <dgm:prSet/>
      <dgm:spPr/>
      <dgm:t>
        <a:bodyPr/>
        <a:lstStyle/>
        <a:p>
          <a:endParaRPr lang="en-US"/>
        </a:p>
      </dgm:t>
    </dgm:pt>
    <dgm:pt modelId="{83179C6D-6D74-4390-B7C4-B340FAC35AD1}">
      <dgm:prSet/>
      <dgm:spPr/>
      <dgm:t>
        <a:bodyPr/>
        <a:lstStyle/>
        <a:p>
          <a:r>
            <a:rPr lang="en-US"/>
            <a:t>Fingerprint Geometry</a:t>
          </a:r>
        </a:p>
      </dgm:t>
    </dgm:pt>
    <dgm:pt modelId="{4CECCD46-E77A-4753-B6DF-5299DBF01BCC}" type="parTrans" cxnId="{E66E6531-02F7-40BF-8663-30C3B177B13F}">
      <dgm:prSet/>
      <dgm:spPr/>
      <dgm:t>
        <a:bodyPr/>
        <a:lstStyle/>
        <a:p>
          <a:endParaRPr lang="en-US"/>
        </a:p>
      </dgm:t>
    </dgm:pt>
    <dgm:pt modelId="{6F7D09D1-3D4D-4B44-8AA4-801DD7B8A868}" type="sibTrans" cxnId="{E66E6531-02F7-40BF-8663-30C3B177B13F}">
      <dgm:prSet/>
      <dgm:spPr/>
      <dgm:t>
        <a:bodyPr/>
        <a:lstStyle/>
        <a:p>
          <a:endParaRPr lang="en-US"/>
        </a:p>
      </dgm:t>
    </dgm:pt>
    <dgm:pt modelId="{25C20851-252D-4A02-B428-874A829A386E}">
      <dgm:prSet/>
      <dgm:spPr/>
      <dgm:t>
        <a:bodyPr/>
        <a:lstStyle/>
        <a:p>
          <a:r>
            <a:rPr lang="en-US"/>
            <a:t>Retina or Iris Recognition</a:t>
          </a:r>
        </a:p>
      </dgm:t>
    </dgm:pt>
    <dgm:pt modelId="{745BF851-B2D2-4093-8CB5-D76E851F3130}" type="parTrans" cxnId="{268B4336-088B-4107-836F-EBDD9BE8EAC6}">
      <dgm:prSet/>
      <dgm:spPr/>
      <dgm:t>
        <a:bodyPr/>
        <a:lstStyle/>
        <a:p>
          <a:endParaRPr lang="en-US"/>
        </a:p>
      </dgm:t>
    </dgm:pt>
    <dgm:pt modelId="{457A6BF4-D77D-4299-87CB-AA118086E31B}" type="sibTrans" cxnId="{268B4336-088B-4107-836F-EBDD9BE8EAC6}">
      <dgm:prSet/>
      <dgm:spPr/>
      <dgm:t>
        <a:bodyPr/>
        <a:lstStyle/>
        <a:p>
          <a:endParaRPr lang="en-US"/>
        </a:p>
      </dgm:t>
    </dgm:pt>
    <dgm:pt modelId="{410EA6EF-3210-4BC9-8836-3DBD9F18B46E}">
      <dgm:prSet/>
      <dgm:spPr/>
      <dgm:t>
        <a:bodyPr/>
        <a:lstStyle/>
        <a:p>
          <a:r>
            <a:rPr lang="en-US"/>
            <a:t>Hand Geometry Recognition</a:t>
          </a:r>
        </a:p>
      </dgm:t>
    </dgm:pt>
    <dgm:pt modelId="{63F7B112-56B3-4C9F-9D81-B39832487057}" type="parTrans" cxnId="{FF25D297-28EF-49A9-8808-1F743DE003B0}">
      <dgm:prSet/>
      <dgm:spPr/>
      <dgm:t>
        <a:bodyPr/>
        <a:lstStyle/>
        <a:p>
          <a:endParaRPr lang="en-US"/>
        </a:p>
      </dgm:t>
    </dgm:pt>
    <dgm:pt modelId="{FA560667-E148-4239-BF73-235A700C16E2}" type="sibTrans" cxnId="{FF25D297-28EF-49A9-8808-1F743DE003B0}">
      <dgm:prSet/>
      <dgm:spPr/>
      <dgm:t>
        <a:bodyPr/>
        <a:lstStyle/>
        <a:p>
          <a:endParaRPr lang="en-US"/>
        </a:p>
      </dgm:t>
    </dgm:pt>
    <dgm:pt modelId="{22F49BCD-FC46-405B-B02E-8A8922F6C00C}">
      <dgm:prSet/>
      <dgm:spPr/>
      <dgm:t>
        <a:bodyPr/>
        <a:lstStyle/>
        <a:p>
          <a:r>
            <a:rPr lang="en-US"/>
            <a:t>Voice Recognition</a:t>
          </a:r>
        </a:p>
      </dgm:t>
    </dgm:pt>
    <dgm:pt modelId="{2D8B2855-2545-4214-A724-6462AFF63EBF}" type="parTrans" cxnId="{D935A2FD-420C-4EF6-991D-6D63266DEBB6}">
      <dgm:prSet/>
      <dgm:spPr/>
      <dgm:t>
        <a:bodyPr/>
        <a:lstStyle/>
        <a:p>
          <a:endParaRPr lang="en-US"/>
        </a:p>
      </dgm:t>
    </dgm:pt>
    <dgm:pt modelId="{AECA53CA-D5EE-469C-A91E-C8F14EA50070}" type="sibTrans" cxnId="{D935A2FD-420C-4EF6-991D-6D63266DEBB6}">
      <dgm:prSet/>
      <dgm:spPr/>
      <dgm:t>
        <a:bodyPr/>
        <a:lstStyle/>
        <a:p>
          <a:endParaRPr lang="en-US"/>
        </a:p>
      </dgm:t>
    </dgm:pt>
    <dgm:pt modelId="{6BCB6181-A337-48CC-82D1-D5DE2918424C}">
      <dgm:prSet/>
      <dgm:spPr/>
      <dgm:t>
        <a:bodyPr/>
        <a:lstStyle/>
        <a:p>
          <a:r>
            <a:rPr lang="en-US"/>
            <a:t>Facial Recognition</a:t>
          </a:r>
        </a:p>
      </dgm:t>
    </dgm:pt>
    <dgm:pt modelId="{709E46AE-EFB2-430F-9EEE-B8477B6DB8E5}" type="parTrans" cxnId="{9FA44C11-B000-4475-AD79-6277F9C25191}">
      <dgm:prSet/>
      <dgm:spPr/>
      <dgm:t>
        <a:bodyPr/>
        <a:lstStyle/>
        <a:p>
          <a:endParaRPr lang="en-US"/>
        </a:p>
      </dgm:t>
    </dgm:pt>
    <dgm:pt modelId="{CCD319D7-91B2-468C-BC49-1765DF4899CE}" type="sibTrans" cxnId="{9FA44C11-B000-4475-AD79-6277F9C25191}">
      <dgm:prSet/>
      <dgm:spPr/>
      <dgm:t>
        <a:bodyPr/>
        <a:lstStyle/>
        <a:p>
          <a:endParaRPr lang="en-US"/>
        </a:p>
      </dgm:t>
    </dgm:pt>
    <dgm:pt modelId="{C3FFC976-98A8-4D0A-B5AB-84E5FC34E556}" type="pres">
      <dgm:prSet presAssocID="{066D3880-3167-4D24-BE3A-F8885D195073}" presName="diagram" presStyleCnt="0">
        <dgm:presLayoutVars>
          <dgm:dir/>
          <dgm:resizeHandles val="exact"/>
        </dgm:presLayoutVars>
      </dgm:prSet>
      <dgm:spPr/>
    </dgm:pt>
    <dgm:pt modelId="{88260824-B436-40F9-91C0-F3BB9EC4697A}" type="pres">
      <dgm:prSet presAssocID="{1633DD6F-E426-4DD3-ACF2-0E1D78FA63A7}" presName="node" presStyleLbl="node1" presStyleIdx="0" presStyleCnt="6">
        <dgm:presLayoutVars>
          <dgm:bulletEnabled val="1"/>
        </dgm:presLayoutVars>
      </dgm:prSet>
      <dgm:spPr/>
    </dgm:pt>
    <dgm:pt modelId="{4777A938-4D69-49D5-BA17-E41DE49A3826}" type="pres">
      <dgm:prSet presAssocID="{90FF6E94-A5F2-4B2D-8025-DC23F33466FE}" presName="sibTrans" presStyleCnt="0"/>
      <dgm:spPr/>
    </dgm:pt>
    <dgm:pt modelId="{6F0B5B25-1ADD-4721-98A7-67752EE74B5B}" type="pres">
      <dgm:prSet presAssocID="{83179C6D-6D74-4390-B7C4-B340FAC35AD1}" presName="node" presStyleLbl="node1" presStyleIdx="1" presStyleCnt="6">
        <dgm:presLayoutVars>
          <dgm:bulletEnabled val="1"/>
        </dgm:presLayoutVars>
      </dgm:prSet>
      <dgm:spPr/>
    </dgm:pt>
    <dgm:pt modelId="{36C4B369-2C64-4E45-9B37-BF1C6F18BE56}" type="pres">
      <dgm:prSet presAssocID="{6F7D09D1-3D4D-4B44-8AA4-801DD7B8A868}" presName="sibTrans" presStyleCnt="0"/>
      <dgm:spPr/>
    </dgm:pt>
    <dgm:pt modelId="{D1EC7FAE-8ECD-409B-A405-8C39F097227E}" type="pres">
      <dgm:prSet presAssocID="{25C20851-252D-4A02-B428-874A829A386E}" presName="node" presStyleLbl="node1" presStyleIdx="2" presStyleCnt="6">
        <dgm:presLayoutVars>
          <dgm:bulletEnabled val="1"/>
        </dgm:presLayoutVars>
      </dgm:prSet>
      <dgm:spPr/>
    </dgm:pt>
    <dgm:pt modelId="{BA98AF9C-EA34-4FC0-8B7B-391AFB41072C}" type="pres">
      <dgm:prSet presAssocID="{457A6BF4-D77D-4299-87CB-AA118086E31B}" presName="sibTrans" presStyleCnt="0"/>
      <dgm:spPr/>
    </dgm:pt>
    <dgm:pt modelId="{BB70A29A-B15C-42FA-BE1E-231A03260231}" type="pres">
      <dgm:prSet presAssocID="{410EA6EF-3210-4BC9-8836-3DBD9F18B46E}" presName="node" presStyleLbl="node1" presStyleIdx="3" presStyleCnt="6">
        <dgm:presLayoutVars>
          <dgm:bulletEnabled val="1"/>
        </dgm:presLayoutVars>
      </dgm:prSet>
      <dgm:spPr/>
    </dgm:pt>
    <dgm:pt modelId="{49821D53-750E-44D3-A900-3217B8A25528}" type="pres">
      <dgm:prSet presAssocID="{FA560667-E148-4239-BF73-235A700C16E2}" presName="sibTrans" presStyleCnt="0"/>
      <dgm:spPr/>
    </dgm:pt>
    <dgm:pt modelId="{2490137F-E3FA-41B2-A413-A0CB00D95142}" type="pres">
      <dgm:prSet presAssocID="{22F49BCD-FC46-405B-B02E-8A8922F6C00C}" presName="node" presStyleLbl="node1" presStyleIdx="4" presStyleCnt="6">
        <dgm:presLayoutVars>
          <dgm:bulletEnabled val="1"/>
        </dgm:presLayoutVars>
      </dgm:prSet>
      <dgm:spPr/>
    </dgm:pt>
    <dgm:pt modelId="{A5E66F69-09B4-4B37-8A92-348EF32954A4}" type="pres">
      <dgm:prSet presAssocID="{AECA53CA-D5EE-469C-A91E-C8F14EA50070}" presName="sibTrans" presStyleCnt="0"/>
      <dgm:spPr/>
    </dgm:pt>
    <dgm:pt modelId="{724DC6F8-BE11-4C20-9DC9-068C77D3B679}" type="pres">
      <dgm:prSet presAssocID="{6BCB6181-A337-48CC-82D1-D5DE29184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F2C05B0E-49F3-4BB5-8842-2B1D49A9BD07}" type="presOf" srcId="{83179C6D-6D74-4390-B7C4-B340FAC35AD1}" destId="{6F0B5B25-1ADD-4721-98A7-67752EE74B5B}" srcOrd="0" destOrd="0" presId="urn:microsoft.com/office/officeart/2005/8/layout/default"/>
    <dgm:cxn modelId="{9FA44C11-B000-4475-AD79-6277F9C25191}" srcId="{066D3880-3167-4D24-BE3A-F8885D195073}" destId="{6BCB6181-A337-48CC-82D1-D5DE2918424C}" srcOrd="5" destOrd="0" parTransId="{709E46AE-EFB2-430F-9EEE-B8477B6DB8E5}" sibTransId="{CCD319D7-91B2-468C-BC49-1765DF4899CE}"/>
    <dgm:cxn modelId="{75D72919-F38D-41D0-AE8A-701EDF0308F5}" type="presOf" srcId="{066D3880-3167-4D24-BE3A-F8885D195073}" destId="{C3FFC976-98A8-4D0A-B5AB-84E5FC34E556}" srcOrd="0" destOrd="0" presId="urn:microsoft.com/office/officeart/2005/8/layout/default"/>
    <dgm:cxn modelId="{E66E6531-02F7-40BF-8663-30C3B177B13F}" srcId="{066D3880-3167-4D24-BE3A-F8885D195073}" destId="{83179C6D-6D74-4390-B7C4-B340FAC35AD1}" srcOrd="1" destOrd="0" parTransId="{4CECCD46-E77A-4753-B6DF-5299DBF01BCC}" sibTransId="{6F7D09D1-3D4D-4B44-8AA4-801DD7B8A868}"/>
    <dgm:cxn modelId="{268B4336-088B-4107-836F-EBDD9BE8EAC6}" srcId="{066D3880-3167-4D24-BE3A-F8885D195073}" destId="{25C20851-252D-4A02-B428-874A829A386E}" srcOrd="2" destOrd="0" parTransId="{745BF851-B2D2-4093-8CB5-D76E851F3130}" sibTransId="{457A6BF4-D77D-4299-87CB-AA118086E31B}"/>
    <dgm:cxn modelId="{9F78703F-4830-4716-83B3-5C3FD4D37C9C}" type="presOf" srcId="{410EA6EF-3210-4BC9-8836-3DBD9F18B46E}" destId="{BB70A29A-B15C-42FA-BE1E-231A03260231}" srcOrd="0" destOrd="0" presId="urn:microsoft.com/office/officeart/2005/8/layout/default"/>
    <dgm:cxn modelId="{6461378B-4BF9-450E-A2E3-D593CC6DED45}" type="presOf" srcId="{1633DD6F-E426-4DD3-ACF2-0E1D78FA63A7}" destId="{88260824-B436-40F9-91C0-F3BB9EC4697A}" srcOrd="0" destOrd="0" presId="urn:microsoft.com/office/officeart/2005/8/layout/default"/>
    <dgm:cxn modelId="{FF25D297-28EF-49A9-8808-1F743DE003B0}" srcId="{066D3880-3167-4D24-BE3A-F8885D195073}" destId="{410EA6EF-3210-4BC9-8836-3DBD9F18B46E}" srcOrd="3" destOrd="0" parTransId="{63F7B112-56B3-4C9F-9D81-B39832487057}" sibTransId="{FA560667-E148-4239-BF73-235A700C16E2}"/>
    <dgm:cxn modelId="{E9B0CEDD-67B4-43AA-8588-BC5212F86892}" type="presOf" srcId="{6BCB6181-A337-48CC-82D1-D5DE2918424C}" destId="{724DC6F8-BE11-4C20-9DC9-068C77D3B679}" srcOrd="0" destOrd="0" presId="urn:microsoft.com/office/officeart/2005/8/layout/default"/>
    <dgm:cxn modelId="{A95B8DEE-4A59-4B1F-9D76-E5C136C2FE55}" type="presOf" srcId="{25C20851-252D-4A02-B428-874A829A386E}" destId="{D1EC7FAE-8ECD-409B-A405-8C39F097227E}" srcOrd="0" destOrd="0" presId="urn:microsoft.com/office/officeart/2005/8/layout/default"/>
    <dgm:cxn modelId="{2BE14CF2-1B51-4E82-B361-3DC2EFEC8CD7}" type="presOf" srcId="{22F49BCD-FC46-405B-B02E-8A8922F6C00C}" destId="{2490137F-E3FA-41B2-A413-A0CB00D95142}" srcOrd="0" destOrd="0" presId="urn:microsoft.com/office/officeart/2005/8/layout/default"/>
    <dgm:cxn modelId="{C3D107F3-BD33-4643-AC20-924416DE22A8}" srcId="{066D3880-3167-4D24-BE3A-F8885D195073}" destId="{1633DD6F-E426-4DD3-ACF2-0E1D78FA63A7}" srcOrd="0" destOrd="0" parTransId="{85121BF8-F446-4313-9F5E-E03384605131}" sibTransId="{90FF6E94-A5F2-4B2D-8025-DC23F33466FE}"/>
    <dgm:cxn modelId="{D935A2FD-420C-4EF6-991D-6D63266DEBB6}" srcId="{066D3880-3167-4D24-BE3A-F8885D195073}" destId="{22F49BCD-FC46-405B-B02E-8A8922F6C00C}" srcOrd="4" destOrd="0" parTransId="{2D8B2855-2545-4214-A724-6462AFF63EBF}" sibTransId="{AECA53CA-D5EE-469C-A91E-C8F14EA50070}"/>
    <dgm:cxn modelId="{399D4EB1-1EF6-40C3-BDE8-A905032E3328}" type="presParOf" srcId="{C3FFC976-98A8-4D0A-B5AB-84E5FC34E556}" destId="{88260824-B436-40F9-91C0-F3BB9EC4697A}" srcOrd="0" destOrd="0" presId="urn:microsoft.com/office/officeart/2005/8/layout/default"/>
    <dgm:cxn modelId="{2E4C01FF-8CA1-4A9C-BCA3-4831F2BAD7EC}" type="presParOf" srcId="{C3FFC976-98A8-4D0A-B5AB-84E5FC34E556}" destId="{4777A938-4D69-49D5-BA17-E41DE49A3826}" srcOrd="1" destOrd="0" presId="urn:microsoft.com/office/officeart/2005/8/layout/default"/>
    <dgm:cxn modelId="{04284F5A-2E5A-4316-A2C5-F9A3E8987EE0}" type="presParOf" srcId="{C3FFC976-98A8-4D0A-B5AB-84E5FC34E556}" destId="{6F0B5B25-1ADD-4721-98A7-67752EE74B5B}" srcOrd="2" destOrd="0" presId="urn:microsoft.com/office/officeart/2005/8/layout/default"/>
    <dgm:cxn modelId="{EE6B80B4-0482-49C5-9FE9-752252C66F8E}" type="presParOf" srcId="{C3FFC976-98A8-4D0A-B5AB-84E5FC34E556}" destId="{36C4B369-2C64-4E45-9B37-BF1C6F18BE56}" srcOrd="3" destOrd="0" presId="urn:microsoft.com/office/officeart/2005/8/layout/default"/>
    <dgm:cxn modelId="{1BF8FD0E-1A63-4086-B01E-C776EDB1C30F}" type="presParOf" srcId="{C3FFC976-98A8-4D0A-B5AB-84E5FC34E556}" destId="{D1EC7FAE-8ECD-409B-A405-8C39F097227E}" srcOrd="4" destOrd="0" presId="urn:microsoft.com/office/officeart/2005/8/layout/default"/>
    <dgm:cxn modelId="{78D9B1DD-3BDE-42A3-8658-CC540ADAB967}" type="presParOf" srcId="{C3FFC976-98A8-4D0A-B5AB-84E5FC34E556}" destId="{BA98AF9C-EA34-4FC0-8B7B-391AFB41072C}" srcOrd="5" destOrd="0" presId="urn:microsoft.com/office/officeart/2005/8/layout/default"/>
    <dgm:cxn modelId="{0121D591-DFE2-4023-8D36-3BD0EB0C78F3}" type="presParOf" srcId="{C3FFC976-98A8-4D0A-B5AB-84E5FC34E556}" destId="{BB70A29A-B15C-42FA-BE1E-231A03260231}" srcOrd="6" destOrd="0" presId="urn:microsoft.com/office/officeart/2005/8/layout/default"/>
    <dgm:cxn modelId="{2F296A23-3F98-4767-9A78-1FDE892E2FD3}" type="presParOf" srcId="{C3FFC976-98A8-4D0A-B5AB-84E5FC34E556}" destId="{49821D53-750E-44D3-A900-3217B8A25528}" srcOrd="7" destOrd="0" presId="urn:microsoft.com/office/officeart/2005/8/layout/default"/>
    <dgm:cxn modelId="{DC98894E-5CEA-451B-856D-80C2A4C27B59}" type="presParOf" srcId="{C3FFC976-98A8-4D0A-B5AB-84E5FC34E556}" destId="{2490137F-E3FA-41B2-A413-A0CB00D95142}" srcOrd="8" destOrd="0" presId="urn:microsoft.com/office/officeart/2005/8/layout/default"/>
    <dgm:cxn modelId="{A5DB49FF-FC70-42AB-92D6-D18FA2E0D940}" type="presParOf" srcId="{C3FFC976-98A8-4D0A-B5AB-84E5FC34E556}" destId="{A5E66F69-09B4-4B37-8A92-348EF32954A4}" srcOrd="9" destOrd="0" presId="urn:microsoft.com/office/officeart/2005/8/layout/default"/>
    <dgm:cxn modelId="{BECC1327-DAFB-44BB-A826-87FA7CAB6165}" type="presParOf" srcId="{C3FFC976-98A8-4D0A-B5AB-84E5FC34E556}" destId="{724DC6F8-BE11-4C20-9DC9-068C77D3B67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57E264-B553-4355-B44C-C130A7B98A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D0D73C5-2C70-4AFA-B324-CBEE41C16D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Training Programs</a:t>
          </a:r>
        </a:p>
      </dgm:t>
    </dgm:pt>
    <dgm:pt modelId="{AC684169-C92E-4EEE-A30F-938DFC5A9A32}" type="parTrans" cxnId="{26E0D1BA-F866-4538-83C4-9EDAACA1C1EA}">
      <dgm:prSet/>
      <dgm:spPr/>
      <dgm:t>
        <a:bodyPr/>
        <a:lstStyle/>
        <a:p>
          <a:endParaRPr lang="en-US"/>
        </a:p>
      </dgm:t>
    </dgm:pt>
    <dgm:pt modelId="{F43CDE04-0993-4B9F-9CE2-D7F6AA1C34F4}" type="sibTrans" cxnId="{26E0D1BA-F866-4538-83C4-9EDAACA1C1EA}">
      <dgm:prSet/>
      <dgm:spPr/>
      <dgm:t>
        <a:bodyPr/>
        <a:lstStyle/>
        <a:p>
          <a:endParaRPr lang="en-US"/>
        </a:p>
      </dgm:t>
    </dgm:pt>
    <dgm:pt modelId="{F4FB68AF-329B-4633-A322-0CA35EE12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Setup Policy</a:t>
          </a:r>
        </a:p>
      </dgm:t>
    </dgm:pt>
    <dgm:pt modelId="{267702FF-DE39-40DA-8069-C3BB6B57CF0D}" type="parTrans" cxnId="{70A67D16-3445-4D67-9335-80FC76AB98B2}">
      <dgm:prSet/>
      <dgm:spPr/>
      <dgm:t>
        <a:bodyPr/>
        <a:lstStyle/>
        <a:p>
          <a:endParaRPr lang="en-US"/>
        </a:p>
      </dgm:t>
    </dgm:pt>
    <dgm:pt modelId="{B06023FA-6580-445C-B90D-57BCB669896E}" type="sibTrans" cxnId="{70A67D16-3445-4D67-9335-80FC76AB98B2}">
      <dgm:prSet/>
      <dgm:spPr/>
      <dgm:t>
        <a:bodyPr/>
        <a:lstStyle/>
        <a:p>
          <a:endParaRPr lang="en-US"/>
        </a:p>
      </dgm:t>
    </dgm:pt>
    <dgm:pt modelId="{E6792B28-D180-46BB-9232-DE1931407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Enforce Policy</a:t>
          </a:r>
        </a:p>
      </dgm:t>
    </dgm:pt>
    <dgm:pt modelId="{06720BF8-62BF-457F-9C82-164E223FA850}" type="parTrans" cxnId="{B280D04E-19DB-4942-BD24-DF45F8F2C213}">
      <dgm:prSet/>
      <dgm:spPr/>
      <dgm:t>
        <a:bodyPr/>
        <a:lstStyle/>
        <a:p>
          <a:endParaRPr lang="en-US"/>
        </a:p>
      </dgm:t>
    </dgm:pt>
    <dgm:pt modelId="{6E8D37FA-634C-401E-9501-E3300CE5C80D}" type="sibTrans" cxnId="{B280D04E-19DB-4942-BD24-DF45F8F2C213}">
      <dgm:prSet/>
      <dgm:spPr/>
      <dgm:t>
        <a:bodyPr/>
        <a:lstStyle/>
        <a:p>
          <a:endParaRPr lang="en-US"/>
        </a:p>
      </dgm:t>
    </dgm:pt>
    <dgm:pt modelId="{58414877-F746-43CC-A509-731C537BC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the most important part – why?</a:t>
          </a:r>
        </a:p>
      </dgm:t>
    </dgm:pt>
    <dgm:pt modelId="{6073FAFC-4286-4010-A403-BDD992B47314}" type="parTrans" cxnId="{502B49CB-E411-4FA5-9237-82937E27FE32}">
      <dgm:prSet/>
      <dgm:spPr/>
      <dgm:t>
        <a:bodyPr/>
        <a:lstStyle/>
        <a:p>
          <a:endParaRPr lang="en-US"/>
        </a:p>
      </dgm:t>
    </dgm:pt>
    <dgm:pt modelId="{ED504566-6537-4D01-B70B-48D106DBD9B0}" type="sibTrans" cxnId="{502B49CB-E411-4FA5-9237-82937E27FE32}">
      <dgm:prSet/>
      <dgm:spPr/>
      <dgm:t>
        <a:bodyPr/>
        <a:lstStyle/>
        <a:p>
          <a:endParaRPr lang="en-US"/>
        </a:p>
      </dgm:t>
    </dgm:pt>
    <dgm:pt modelId="{DAE6A1D7-2469-49B8-9C1A-5F88281963FC}" type="pres">
      <dgm:prSet presAssocID="{C657E264-B553-4355-B44C-C130A7B98A82}" presName="root" presStyleCnt="0">
        <dgm:presLayoutVars>
          <dgm:dir/>
          <dgm:resizeHandles val="exact"/>
        </dgm:presLayoutVars>
      </dgm:prSet>
      <dgm:spPr/>
    </dgm:pt>
    <dgm:pt modelId="{6BDC41AD-F9C5-4EA6-8F09-E30DAC5D80BC}" type="pres">
      <dgm:prSet presAssocID="{5D0D73C5-2C70-4AFA-B324-CBEE41C16D0C}" presName="compNode" presStyleCnt="0"/>
      <dgm:spPr/>
    </dgm:pt>
    <dgm:pt modelId="{090F28C4-4368-4B89-B0FD-D135F2B926DB}" type="pres">
      <dgm:prSet presAssocID="{5D0D73C5-2C70-4AFA-B324-CBEE41C16D0C}" presName="bgRect" presStyleLbl="bgShp" presStyleIdx="0" presStyleCnt="3"/>
      <dgm:spPr/>
    </dgm:pt>
    <dgm:pt modelId="{D9F77197-3D44-4A5C-B632-F0164C1C19AA}" type="pres">
      <dgm:prSet presAssocID="{5D0D73C5-2C70-4AFA-B324-CBEE41C16D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C6AA004-6109-469C-8BA3-9B5A9D343554}" type="pres">
      <dgm:prSet presAssocID="{5D0D73C5-2C70-4AFA-B324-CBEE41C16D0C}" presName="spaceRect" presStyleCnt="0"/>
      <dgm:spPr/>
    </dgm:pt>
    <dgm:pt modelId="{54BE336C-F5B3-484B-8CDB-EC0EBEEB5469}" type="pres">
      <dgm:prSet presAssocID="{5D0D73C5-2C70-4AFA-B324-CBEE41C16D0C}" presName="parTx" presStyleLbl="revTx" presStyleIdx="0" presStyleCnt="4">
        <dgm:presLayoutVars>
          <dgm:chMax val="0"/>
          <dgm:chPref val="0"/>
        </dgm:presLayoutVars>
      </dgm:prSet>
      <dgm:spPr/>
    </dgm:pt>
    <dgm:pt modelId="{9531045A-9458-4B56-9C2D-DF9D437FC0F6}" type="pres">
      <dgm:prSet presAssocID="{F43CDE04-0993-4B9F-9CE2-D7F6AA1C34F4}" presName="sibTrans" presStyleCnt="0"/>
      <dgm:spPr/>
    </dgm:pt>
    <dgm:pt modelId="{631499F0-9240-4024-8775-BB0F5FAE565A}" type="pres">
      <dgm:prSet presAssocID="{F4FB68AF-329B-4633-A322-0CA35EE1247F}" presName="compNode" presStyleCnt="0"/>
      <dgm:spPr/>
    </dgm:pt>
    <dgm:pt modelId="{C7C5D57A-1FB1-4BC3-8478-B74B1255D0DF}" type="pres">
      <dgm:prSet presAssocID="{F4FB68AF-329B-4633-A322-0CA35EE1247F}" presName="bgRect" presStyleLbl="bgShp" presStyleIdx="1" presStyleCnt="3"/>
      <dgm:spPr/>
    </dgm:pt>
    <dgm:pt modelId="{2783856C-C5E4-468F-A42E-C0EB17650DD1}" type="pres">
      <dgm:prSet presAssocID="{F4FB68AF-329B-4633-A322-0CA35EE124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C026C32-CD31-436C-B83C-EE204BE16291}" type="pres">
      <dgm:prSet presAssocID="{F4FB68AF-329B-4633-A322-0CA35EE1247F}" presName="spaceRect" presStyleCnt="0"/>
      <dgm:spPr/>
    </dgm:pt>
    <dgm:pt modelId="{9F22E838-0E03-4030-816D-D5C6EB09C691}" type="pres">
      <dgm:prSet presAssocID="{F4FB68AF-329B-4633-A322-0CA35EE1247F}" presName="parTx" presStyleLbl="revTx" presStyleIdx="1" presStyleCnt="4">
        <dgm:presLayoutVars>
          <dgm:chMax val="0"/>
          <dgm:chPref val="0"/>
        </dgm:presLayoutVars>
      </dgm:prSet>
      <dgm:spPr/>
    </dgm:pt>
    <dgm:pt modelId="{7D7C1E9B-A763-4D07-85B2-7E74F42375AD}" type="pres">
      <dgm:prSet presAssocID="{B06023FA-6580-445C-B90D-57BCB669896E}" presName="sibTrans" presStyleCnt="0"/>
      <dgm:spPr/>
    </dgm:pt>
    <dgm:pt modelId="{9505D47D-B47A-4806-9313-A78F238F36DE}" type="pres">
      <dgm:prSet presAssocID="{E6792B28-D180-46BB-9232-DE1931407B9D}" presName="compNode" presStyleCnt="0"/>
      <dgm:spPr/>
    </dgm:pt>
    <dgm:pt modelId="{1680EB7A-2AE0-4B92-8072-062E85A7F8ED}" type="pres">
      <dgm:prSet presAssocID="{E6792B28-D180-46BB-9232-DE1931407B9D}" presName="bgRect" presStyleLbl="bgShp" presStyleIdx="2" presStyleCnt="3"/>
      <dgm:spPr/>
    </dgm:pt>
    <dgm:pt modelId="{C09DB21C-1EA8-46D5-9A4D-F83CB45C7A79}" type="pres">
      <dgm:prSet presAssocID="{E6792B28-D180-46BB-9232-DE1931407B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D6343731-A85F-4B6A-B071-377F77BB2497}" type="pres">
      <dgm:prSet presAssocID="{E6792B28-D180-46BB-9232-DE1931407B9D}" presName="spaceRect" presStyleCnt="0"/>
      <dgm:spPr/>
    </dgm:pt>
    <dgm:pt modelId="{0F1710A9-0CAE-4E60-807D-15980CBFF466}" type="pres">
      <dgm:prSet presAssocID="{E6792B28-D180-46BB-9232-DE1931407B9D}" presName="parTx" presStyleLbl="revTx" presStyleIdx="2" presStyleCnt="4">
        <dgm:presLayoutVars>
          <dgm:chMax val="0"/>
          <dgm:chPref val="0"/>
        </dgm:presLayoutVars>
      </dgm:prSet>
      <dgm:spPr/>
    </dgm:pt>
    <dgm:pt modelId="{1FC44B7C-BC39-475A-BB85-ACF7C090A5CF}" type="pres">
      <dgm:prSet presAssocID="{E6792B28-D180-46BB-9232-DE1931407B9D}" presName="desTx" presStyleLbl="revTx" presStyleIdx="3" presStyleCnt="4">
        <dgm:presLayoutVars/>
      </dgm:prSet>
      <dgm:spPr/>
    </dgm:pt>
  </dgm:ptLst>
  <dgm:cxnLst>
    <dgm:cxn modelId="{1DDB3D10-7F5D-4150-85DB-5FB25772A73C}" type="presOf" srcId="{58414877-F746-43CC-A509-731C537BC3F4}" destId="{1FC44B7C-BC39-475A-BB85-ACF7C090A5CF}" srcOrd="0" destOrd="0" presId="urn:microsoft.com/office/officeart/2018/2/layout/IconVerticalSolidList"/>
    <dgm:cxn modelId="{70A67D16-3445-4D67-9335-80FC76AB98B2}" srcId="{C657E264-B553-4355-B44C-C130A7B98A82}" destId="{F4FB68AF-329B-4633-A322-0CA35EE1247F}" srcOrd="1" destOrd="0" parTransId="{267702FF-DE39-40DA-8069-C3BB6B57CF0D}" sibTransId="{B06023FA-6580-445C-B90D-57BCB669896E}"/>
    <dgm:cxn modelId="{774B2631-544F-4B6C-A864-EFDC3C4FF268}" type="presOf" srcId="{E6792B28-D180-46BB-9232-DE1931407B9D}" destId="{0F1710A9-0CAE-4E60-807D-15980CBFF466}" srcOrd="0" destOrd="0" presId="urn:microsoft.com/office/officeart/2018/2/layout/IconVerticalSolidList"/>
    <dgm:cxn modelId="{976F2463-12B5-4208-89D2-2C886B176B66}" type="presOf" srcId="{C657E264-B553-4355-B44C-C130A7B98A82}" destId="{DAE6A1D7-2469-49B8-9C1A-5F88281963FC}" srcOrd="0" destOrd="0" presId="urn:microsoft.com/office/officeart/2018/2/layout/IconVerticalSolidList"/>
    <dgm:cxn modelId="{B280D04E-19DB-4942-BD24-DF45F8F2C213}" srcId="{C657E264-B553-4355-B44C-C130A7B98A82}" destId="{E6792B28-D180-46BB-9232-DE1931407B9D}" srcOrd="2" destOrd="0" parTransId="{06720BF8-62BF-457F-9C82-164E223FA850}" sibTransId="{6E8D37FA-634C-401E-9501-E3300CE5C80D}"/>
    <dgm:cxn modelId="{BAF07355-7DB5-4A3E-9CFD-3016216C25B3}" type="presOf" srcId="{F4FB68AF-329B-4633-A322-0CA35EE1247F}" destId="{9F22E838-0E03-4030-816D-D5C6EB09C691}" srcOrd="0" destOrd="0" presId="urn:microsoft.com/office/officeart/2018/2/layout/IconVerticalSolidList"/>
    <dgm:cxn modelId="{5DA7C0A3-0BA6-42C1-9664-5118FB283FC6}" type="presOf" srcId="{5D0D73C5-2C70-4AFA-B324-CBEE41C16D0C}" destId="{54BE336C-F5B3-484B-8CDB-EC0EBEEB5469}" srcOrd="0" destOrd="0" presId="urn:microsoft.com/office/officeart/2018/2/layout/IconVerticalSolidList"/>
    <dgm:cxn modelId="{26E0D1BA-F866-4538-83C4-9EDAACA1C1EA}" srcId="{C657E264-B553-4355-B44C-C130A7B98A82}" destId="{5D0D73C5-2C70-4AFA-B324-CBEE41C16D0C}" srcOrd="0" destOrd="0" parTransId="{AC684169-C92E-4EEE-A30F-938DFC5A9A32}" sibTransId="{F43CDE04-0993-4B9F-9CE2-D7F6AA1C34F4}"/>
    <dgm:cxn modelId="{502B49CB-E411-4FA5-9237-82937E27FE32}" srcId="{E6792B28-D180-46BB-9232-DE1931407B9D}" destId="{58414877-F746-43CC-A509-731C537BC3F4}" srcOrd="0" destOrd="0" parTransId="{6073FAFC-4286-4010-A403-BDD992B47314}" sibTransId="{ED504566-6537-4D01-B70B-48D106DBD9B0}"/>
    <dgm:cxn modelId="{70867935-F051-4092-9686-88F603261F28}" type="presParOf" srcId="{DAE6A1D7-2469-49B8-9C1A-5F88281963FC}" destId="{6BDC41AD-F9C5-4EA6-8F09-E30DAC5D80BC}" srcOrd="0" destOrd="0" presId="urn:microsoft.com/office/officeart/2018/2/layout/IconVerticalSolidList"/>
    <dgm:cxn modelId="{1CAAD1F1-32B6-40C8-AD32-9CFE18BCBBC1}" type="presParOf" srcId="{6BDC41AD-F9C5-4EA6-8F09-E30DAC5D80BC}" destId="{090F28C4-4368-4B89-B0FD-D135F2B926DB}" srcOrd="0" destOrd="0" presId="urn:microsoft.com/office/officeart/2018/2/layout/IconVerticalSolidList"/>
    <dgm:cxn modelId="{D2E56FE3-7F94-4D20-9677-EA748187FB2F}" type="presParOf" srcId="{6BDC41AD-F9C5-4EA6-8F09-E30DAC5D80BC}" destId="{D9F77197-3D44-4A5C-B632-F0164C1C19AA}" srcOrd="1" destOrd="0" presId="urn:microsoft.com/office/officeart/2018/2/layout/IconVerticalSolidList"/>
    <dgm:cxn modelId="{8520BEB2-D841-4EB1-A9F7-CA9C6797EE36}" type="presParOf" srcId="{6BDC41AD-F9C5-4EA6-8F09-E30DAC5D80BC}" destId="{6C6AA004-6109-469C-8BA3-9B5A9D343554}" srcOrd="2" destOrd="0" presId="urn:microsoft.com/office/officeart/2018/2/layout/IconVerticalSolidList"/>
    <dgm:cxn modelId="{F5A59AE4-0DBD-4CC7-8AA2-DCA35E1B700D}" type="presParOf" srcId="{6BDC41AD-F9C5-4EA6-8F09-E30DAC5D80BC}" destId="{54BE336C-F5B3-484B-8CDB-EC0EBEEB5469}" srcOrd="3" destOrd="0" presId="urn:microsoft.com/office/officeart/2018/2/layout/IconVerticalSolidList"/>
    <dgm:cxn modelId="{BDECFEB6-C544-422C-9722-7D69D4650703}" type="presParOf" srcId="{DAE6A1D7-2469-49B8-9C1A-5F88281963FC}" destId="{9531045A-9458-4B56-9C2D-DF9D437FC0F6}" srcOrd="1" destOrd="0" presId="urn:microsoft.com/office/officeart/2018/2/layout/IconVerticalSolidList"/>
    <dgm:cxn modelId="{0ACB5029-07A7-4DBD-B89A-E52C19118CA7}" type="presParOf" srcId="{DAE6A1D7-2469-49B8-9C1A-5F88281963FC}" destId="{631499F0-9240-4024-8775-BB0F5FAE565A}" srcOrd="2" destOrd="0" presId="urn:microsoft.com/office/officeart/2018/2/layout/IconVerticalSolidList"/>
    <dgm:cxn modelId="{FA343876-93AA-4618-87F1-FC1749004021}" type="presParOf" srcId="{631499F0-9240-4024-8775-BB0F5FAE565A}" destId="{C7C5D57A-1FB1-4BC3-8478-B74B1255D0DF}" srcOrd="0" destOrd="0" presId="urn:microsoft.com/office/officeart/2018/2/layout/IconVerticalSolidList"/>
    <dgm:cxn modelId="{B4C4FAA5-DF8A-4F63-ADCA-4870619E2305}" type="presParOf" srcId="{631499F0-9240-4024-8775-BB0F5FAE565A}" destId="{2783856C-C5E4-468F-A42E-C0EB17650DD1}" srcOrd="1" destOrd="0" presId="urn:microsoft.com/office/officeart/2018/2/layout/IconVerticalSolidList"/>
    <dgm:cxn modelId="{B3515CD1-85E4-4F18-80F3-35ED338CAEF0}" type="presParOf" srcId="{631499F0-9240-4024-8775-BB0F5FAE565A}" destId="{8C026C32-CD31-436C-B83C-EE204BE16291}" srcOrd="2" destOrd="0" presId="urn:microsoft.com/office/officeart/2018/2/layout/IconVerticalSolidList"/>
    <dgm:cxn modelId="{B885BDB7-BB26-41DE-8569-3888302EF777}" type="presParOf" srcId="{631499F0-9240-4024-8775-BB0F5FAE565A}" destId="{9F22E838-0E03-4030-816D-D5C6EB09C691}" srcOrd="3" destOrd="0" presId="urn:microsoft.com/office/officeart/2018/2/layout/IconVerticalSolidList"/>
    <dgm:cxn modelId="{2D4C7B1F-5163-4C32-AB59-AD61CBE5F8FC}" type="presParOf" srcId="{DAE6A1D7-2469-49B8-9C1A-5F88281963FC}" destId="{7D7C1E9B-A763-4D07-85B2-7E74F42375AD}" srcOrd="3" destOrd="0" presId="urn:microsoft.com/office/officeart/2018/2/layout/IconVerticalSolidList"/>
    <dgm:cxn modelId="{6FBF86BA-6CD0-4A15-A63A-04A2B6BB647A}" type="presParOf" srcId="{DAE6A1D7-2469-49B8-9C1A-5F88281963FC}" destId="{9505D47D-B47A-4806-9313-A78F238F36DE}" srcOrd="4" destOrd="0" presId="urn:microsoft.com/office/officeart/2018/2/layout/IconVerticalSolidList"/>
    <dgm:cxn modelId="{99A1F866-EA4D-47F9-BCA4-84195D9EE57E}" type="presParOf" srcId="{9505D47D-B47A-4806-9313-A78F238F36DE}" destId="{1680EB7A-2AE0-4B92-8072-062E85A7F8ED}" srcOrd="0" destOrd="0" presId="urn:microsoft.com/office/officeart/2018/2/layout/IconVerticalSolidList"/>
    <dgm:cxn modelId="{9059ACE8-9A1A-478B-B008-91AC96BF2F9C}" type="presParOf" srcId="{9505D47D-B47A-4806-9313-A78F238F36DE}" destId="{C09DB21C-1EA8-46D5-9A4D-F83CB45C7A79}" srcOrd="1" destOrd="0" presId="urn:microsoft.com/office/officeart/2018/2/layout/IconVerticalSolidList"/>
    <dgm:cxn modelId="{9801C52D-17D7-4E1C-A8B4-9FFBC5BDA514}" type="presParOf" srcId="{9505D47D-B47A-4806-9313-A78F238F36DE}" destId="{D6343731-A85F-4B6A-B071-377F77BB2497}" srcOrd="2" destOrd="0" presId="urn:microsoft.com/office/officeart/2018/2/layout/IconVerticalSolidList"/>
    <dgm:cxn modelId="{82BAB756-C79A-49D8-BCC6-FD3272BBA2FA}" type="presParOf" srcId="{9505D47D-B47A-4806-9313-A78F238F36DE}" destId="{0F1710A9-0CAE-4E60-807D-15980CBFF466}" srcOrd="3" destOrd="0" presId="urn:microsoft.com/office/officeart/2018/2/layout/IconVerticalSolidList"/>
    <dgm:cxn modelId="{27ED79F0-69B2-4546-9A3B-974E3EFB6BDF}" type="presParOf" srcId="{9505D47D-B47A-4806-9313-A78F238F36DE}" destId="{1FC44B7C-BC39-475A-BB85-ACF7C090A5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FB9CC2-F120-4E47-A4AE-9EAB233072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E198BE-388B-4543-9A7B-E80F3AB7FCCA}">
      <dgm:prSet/>
      <dgm:spPr/>
      <dgm:t>
        <a:bodyPr/>
        <a:lstStyle/>
        <a:p>
          <a:pPr>
            <a:defRPr cap="all"/>
          </a:pPr>
          <a:r>
            <a:rPr lang="en-US"/>
            <a:t>Can be used to build Higher Support</a:t>
          </a:r>
        </a:p>
      </dgm:t>
    </dgm:pt>
    <dgm:pt modelId="{AB43AD33-ADA7-401C-9F8D-23F242155656}" type="parTrans" cxnId="{244CE2A6-B15C-41D4-8C09-25EE07D5D90A}">
      <dgm:prSet/>
      <dgm:spPr/>
      <dgm:t>
        <a:bodyPr/>
        <a:lstStyle/>
        <a:p>
          <a:endParaRPr lang="en-US"/>
        </a:p>
      </dgm:t>
    </dgm:pt>
    <dgm:pt modelId="{2C16699B-34DD-45BE-B691-5E5772AACC8B}" type="sibTrans" cxnId="{244CE2A6-B15C-41D4-8C09-25EE07D5D90A}">
      <dgm:prSet/>
      <dgm:spPr/>
      <dgm:t>
        <a:bodyPr/>
        <a:lstStyle/>
        <a:p>
          <a:endParaRPr lang="en-US"/>
        </a:p>
      </dgm:t>
    </dgm:pt>
    <dgm:pt modelId="{A1C609A5-07C3-42E1-B8E2-0FB667D98F1F}">
      <dgm:prSet/>
      <dgm:spPr/>
      <dgm:t>
        <a:bodyPr/>
        <a:lstStyle/>
        <a:p>
          <a:pPr>
            <a:defRPr cap="all"/>
          </a:pPr>
          <a:r>
            <a:rPr lang="en-US"/>
            <a:t>Presentations from it should engage and impart importance of security</a:t>
          </a:r>
        </a:p>
      </dgm:t>
    </dgm:pt>
    <dgm:pt modelId="{929E5AB5-C11B-48C3-BDAE-F704A0DDD0D3}" type="parTrans" cxnId="{6BBFD5AE-0495-44C6-A44D-B3C0263EE141}">
      <dgm:prSet/>
      <dgm:spPr/>
      <dgm:t>
        <a:bodyPr/>
        <a:lstStyle/>
        <a:p>
          <a:endParaRPr lang="en-US"/>
        </a:p>
      </dgm:t>
    </dgm:pt>
    <dgm:pt modelId="{0BA46E0E-22CB-497D-A7A8-F120F2716CAA}" type="sibTrans" cxnId="{6BBFD5AE-0495-44C6-A44D-B3C0263EE141}">
      <dgm:prSet/>
      <dgm:spPr/>
      <dgm:t>
        <a:bodyPr/>
        <a:lstStyle/>
        <a:p>
          <a:endParaRPr lang="en-US"/>
        </a:p>
      </dgm:t>
    </dgm:pt>
    <dgm:pt modelId="{06CE0A13-A812-4B4C-A6E9-A1B48F2FE22C}">
      <dgm:prSet/>
      <dgm:spPr/>
      <dgm:t>
        <a:bodyPr/>
        <a:lstStyle/>
        <a:p>
          <a:pPr>
            <a:defRPr cap="all"/>
          </a:pPr>
          <a:r>
            <a:rPr lang="en-US"/>
            <a:t>Builds case with evidence on need for investment in security</a:t>
          </a:r>
        </a:p>
      </dgm:t>
    </dgm:pt>
    <dgm:pt modelId="{2D011A01-0C77-496C-BBB5-637614765EB2}" type="parTrans" cxnId="{A9A785A4-1E47-4FFE-9850-1C225D713BC7}">
      <dgm:prSet/>
      <dgm:spPr/>
      <dgm:t>
        <a:bodyPr/>
        <a:lstStyle/>
        <a:p>
          <a:endParaRPr lang="en-US"/>
        </a:p>
      </dgm:t>
    </dgm:pt>
    <dgm:pt modelId="{F9B681EA-9C31-4978-803D-9C434C62131E}" type="sibTrans" cxnId="{A9A785A4-1E47-4FFE-9850-1C225D713BC7}">
      <dgm:prSet/>
      <dgm:spPr/>
      <dgm:t>
        <a:bodyPr/>
        <a:lstStyle/>
        <a:p>
          <a:endParaRPr lang="en-US"/>
        </a:p>
      </dgm:t>
    </dgm:pt>
    <dgm:pt modelId="{71362D6E-F29E-4C5B-96DF-6F45EFD24F73}">
      <dgm:prSet/>
      <dgm:spPr/>
      <dgm:t>
        <a:bodyPr/>
        <a:lstStyle/>
        <a:p>
          <a:pPr>
            <a:defRPr cap="all"/>
          </a:pPr>
          <a:r>
            <a:rPr lang="en-US"/>
            <a:t>Failures/successes should be fairly described based on accurate testing</a:t>
          </a:r>
        </a:p>
      </dgm:t>
    </dgm:pt>
    <dgm:pt modelId="{C849E43C-600E-4CF0-93F5-9C49D0EF3053}" type="parTrans" cxnId="{62CCF96B-27E3-458B-89D1-C926C0689A90}">
      <dgm:prSet/>
      <dgm:spPr/>
      <dgm:t>
        <a:bodyPr/>
        <a:lstStyle/>
        <a:p>
          <a:endParaRPr lang="en-US"/>
        </a:p>
      </dgm:t>
    </dgm:pt>
    <dgm:pt modelId="{D9E679B9-1AF2-407A-9338-C91C09D69E0D}" type="sibTrans" cxnId="{62CCF96B-27E3-458B-89D1-C926C0689A90}">
      <dgm:prSet/>
      <dgm:spPr/>
      <dgm:t>
        <a:bodyPr/>
        <a:lstStyle/>
        <a:p>
          <a:endParaRPr lang="en-US"/>
        </a:p>
      </dgm:t>
    </dgm:pt>
    <dgm:pt modelId="{A03BC9D3-BB7E-4237-877E-227D1209B457}" type="pres">
      <dgm:prSet presAssocID="{22FB9CC2-F120-4E47-A4AE-9EAB233072E0}" presName="root" presStyleCnt="0">
        <dgm:presLayoutVars>
          <dgm:dir/>
          <dgm:resizeHandles val="exact"/>
        </dgm:presLayoutVars>
      </dgm:prSet>
      <dgm:spPr/>
    </dgm:pt>
    <dgm:pt modelId="{A7FA0675-C84E-42B9-A5B4-0141BE85CFD7}" type="pres">
      <dgm:prSet presAssocID="{EBE198BE-388B-4543-9A7B-E80F3AB7FCCA}" presName="compNode" presStyleCnt="0"/>
      <dgm:spPr/>
    </dgm:pt>
    <dgm:pt modelId="{5374ABC5-DF55-4D7D-B603-1A0403251422}" type="pres">
      <dgm:prSet presAssocID="{EBE198BE-388B-4543-9A7B-E80F3AB7FCCA}" presName="iconBgRect" presStyleLbl="bgShp" presStyleIdx="0" presStyleCnt="4"/>
      <dgm:spPr/>
    </dgm:pt>
    <dgm:pt modelId="{D5072FB3-C5A2-42DB-96F7-91E0E792FBE3}" type="pres">
      <dgm:prSet presAssocID="{EBE198BE-388B-4543-9A7B-E80F3AB7FC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129CF3D-AC58-4B5F-B8C8-C0C96300A5F5}" type="pres">
      <dgm:prSet presAssocID="{EBE198BE-388B-4543-9A7B-E80F3AB7FCCA}" presName="spaceRect" presStyleCnt="0"/>
      <dgm:spPr/>
    </dgm:pt>
    <dgm:pt modelId="{E167DE67-15F3-49EF-9D17-10D2AE9CBB78}" type="pres">
      <dgm:prSet presAssocID="{EBE198BE-388B-4543-9A7B-E80F3AB7FCCA}" presName="textRect" presStyleLbl="revTx" presStyleIdx="0" presStyleCnt="4">
        <dgm:presLayoutVars>
          <dgm:chMax val="1"/>
          <dgm:chPref val="1"/>
        </dgm:presLayoutVars>
      </dgm:prSet>
      <dgm:spPr/>
    </dgm:pt>
    <dgm:pt modelId="{6F57CDBE-A87B-4110-8B56-783278C97B4F}" type="pres">
      <dgm:prSet presAssocID="{2C16699B-34DD-45BE-B691-5E5772AACC8B}" presName="sibTrans" presStyleCnt="0"/>
      <dgm:spPr/>
    </dgm:pt>
    <dgm:pt modelId="{1379F81A-62CA-4168-957A-FC673934CB32}" type="pres">
      <dgm:prSet presAssocID="{A1C609A5-07C3-42E1-B8E2-0FB667D98F1F}" presName="compNode" presStyleCnt="0"/>
      <dgm:spPr/>
    </dgm:pt>
    <dgm:pt modelId="{9D06F98B-20D6-4A0F-B361-3244D9455793}" type="pres">
      <dgm:prSet presAssocID="{A1C609A5-07C3-42E1-B8E2-0FB667D98F1F}" presName="iconBgRect" presStyleLbl="bgShp" presStyleIdx="1" presStyleCnt="4"/>
      <dgm:spPr/>
    </dgm:pt>
    <dgm:pt modelId="{24CDF65B-D476-4F36-995D-D676BB3D0373}" type="pres">
      <dgm:prSet presAssocID="{A1C609A5-07C3-42E1-B8E2-0FB667D98F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A420B7-511A-4F7C-967D-7A7B70D52897}" type="pres">
      <dgm:prSet presAssocID="{A1C609A5-07C3-42E1-B8E2-0FB667D98F1F}" presName="spaceRect" presStyleCnt="0"/>
      <dgm:spPr/>
    </dgm:pt>
    <dgm:pt modelId="{E336BFB9-4753-4D46-B621-91276A169F0F}" type="pres">
      <dgm:prSet presAssocID="{A1C609A5-07C3-42E1-B8E2-0FB667D98F1F}" presName="textRect" presStyleLbl="revTx" presStyleIdx="1" presStyleCnt="4">
        <dgm:presLayoutVars>
          <dgm:chMax val="1"/>
          <dgm:chPref val="1"/>
        </dgm:presLayoutVars>
      </dgm:prSet>
      <dgm:spPr/>
    </dgm:pt>
    <dgm:pt modelId="{D2369FFC-053D-4198-8811-711444F23925}" type="pres">
      <dgm:prSet presAssocID="{0BA46E0E-22CB-497D-A7A8-F120F2716CAA}" presName="sibTrans" presStyleCnt="0"/>
      <dgm:spPr/>
    </dgm:pt>
    <dgm:pt modelId="{35E1C826-B624-4470-8411-B5024B245BCF}" type="pres">
      <dgm:prSet presAssocID="{06CE0A13-A812-4B4C-A6E9-A1B48F2FE22C}" presName="compNode" presStyleCnt="0"/>
      <dgm:spPr/>
    </dgm:pt>
    <dgm:pt modelId="{832643B1-F8F6-4E00-9D70-929F18CA77A0}" type="pres">
      <dgm:prSet presAssocID="{06CE0A13-A812-4B4C-A6E9-A1B48F2FE22C}" presName="iconBgRect" presStyleLbl="bgShp" presStyleIdx="2" presStyleCnt="4"/>
      <dgm:spPr/>
    </dgm:pt>
    <dgm:pt modelId="{0873940C-CA32-41F1-811C-69B4E95E79A0}" type="pres">
      <dgm:prSet presAssocID="{06CE0A13-A812-4B4C-A6E9-A1B48F2FE2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A3AEFF9-0889-4727-8EBB-32D73277AE0A}" type="pres">
      <dgm:prSet presAssocID="{06CE0A13-A812-4B4C-A6E9-A1B48F2FE22C}" presName="spaceRect" presStyleCnt="0"/>
      <dgm:spPr/>
    </dgm:pt>
    <dgm:pt modelId="{A69605CC-13F8-4041-BB08-D1CDEE03B64C}" type="pres">
      <dgm:prSet presAssocID="{06CE0A13-A812-4B4C-A6E9-A1B48F2FE22C}" presName="textRect" presStyleLbl="revTx" presStyleIdx="2" presStyleCnt="4">
        <dgm:presLayoutVars>
          <dgm:chMax val="1"/>
          <dgm:chPref val="1"/>
        </dgm:presLayoutVars>
      </dgm:prSet>
      <dgm:spPr/>
    </dgm:pt>
    <dgm:pt modelId="{925C866A-4432-427E-8619-D9C354404839}" type="pres">
      <dgm:prSet presAssocID="{F9B681EA-9C31-4978-803D-9C434C62131E}" presName="sibTrans" presStyleCnt="0"/>
      <dgm:spPr/>
    </dgm:pt>
    <dgm:pt modelId="{ADCBFEF8-23E4-45C1-82B6-0A3707ADA78C}" type="pres">
      <dgm:prSet presAssocID="{71362D6E-F29E-4C5B-96DF-6F45EFD24F73}" presName="compNode" presStyleCnt="0"/>
      <dgm:spPr/>
    </dgm:pt>
    <dgm:pt modelId="{BD606318-47E9-4854-828B-C33F92DC2B83}" type="pres">
      <dgm:prSet presAssocID="{71362D6E-F29E-4C5B-96DF-6F45EFD24F73}" presName="iconBgRect" presStyleLbl="bgShp" presStyleIdx="3" presStyleCnt="4"/>
      <dgm:spPr/>
    </dgm:pt>
    <dgm:pt modelId="{5D72CA88-79A1-4EB9-A102-6AAD7656BA1D}" type="pres">
      <dgm:prSet presAssocID="{71362D6E-F29E-4C5B-96DF-6F45EFD24F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EB1659E-28A2-4B6E-AAC6-FED917AD67A1}" type="pres">
      <dgm:prSet presAssocID="{71362D6E-F29E-4C5B-96DF-6F45EFD24F73}" presName="spaceRect" presStyleCnt="0"/>
      <dgm:spPr/>
    </dgm:pt>
    <dgm:pt modelId="{D005FB34-12E1-46C0-847A-D45CD10FCFE9}" type="pres">
      <dgm:prSet presAssocID="{71362D6E-F29E-4C5B-96DF-6F45EFD24F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696713-FF44-4476-8713-ACD928F18C4E}" type="presOf" srcId="{EBE198BE-388B-4543-9A7B-E80F3AB7FCCA}" destId="{E167DE67-15F3-49EF-9D17-10D2AE9CBB78}" srcOrd="0" destOrd="0" presId="urn:microsoft.com/office/officeart/2018/5/layout/IconCircleLabelList"/>
    <dgm:cxn modelId="{DAEDBC17-4074-41EB-AD79-4748C4925D15}" type="presOf" srcId="{71362D6E-F29E-4C5B-96DF-6F45EFD24F73}" destId="{D005FB34-12E1-46C0-847A-D45CD10FCFE9}" srcOrd="0" destOrd="0" presId="urn:microsoft.com/office/officeart/2018/5/layout/IconCircleLabelList"/>
    <dgm:cxn modelId="{62CCF96B-27E3-458B-89D1-C926C0689A90}" srcId="{22FB9CC2-F120-4E47-A4AE-9EAB233072E0}" destId="{71362D6E-F29E-4C5B-96DF-6F45EFD24F73}" srcOrd="3" destOrd="0" parTransId="{C849E43C-600E-4CF0-93F5-9C49D0EF3053}" sibTransId="{D9E679B9-1AF2-407A-9338-C91C09D69E0D}"/>
    <dgm:cxn modelId="{9FA48B4C-622E-499C-8732-04D5B34BFDD2}" type="presOf" srcId="{A1C609A5-07C3-42E1-B8E2-0FB667D98F1F}" destId="{E336BFB9-4753-4D46-B621-91276A169F0F}" srcOrd="0" destOrd="0" presId="urn:microsoft.com/office/officeart/2018/5/layout/IconCircleLabelList"/>
    <dgm:cxn modelId="{A9A785A4-1E47-4FFE-9850-1C225D713BC7}" srcId="{22FB9CC2-F120-4E47-A4AE-9EAB233072E0}" destId="{06CE0A13-A812-4B4C-A6E9-A1B48F2FE22C}" srcOrd="2" destOrd="0" parTransId="{2D011A01-0C77-496C-BBB5-637614765EB2}" sibTransId="{F9B681EA-9C31-4978-803D-9C434C62131E}"/>
    <dgm:cxn modelId="{244CE2A6-B15C-41D4-8C09-25EE07D5D90A}" srcId="{22FB9CC2-F120-4E47-A4AE-9EAB233072E0}" destId="{EBE198BE-388B-4543-9A7B-E80F3AB7FCCA}" srcOrd="0" destOrd="0" parTransId="{AB43AD33-ADA7-401C-9F8D-23F242155656}" sibTransId="{2C16699B-34DD-45BE-B691-5E5772AACC8B}"/>
    <dgm:cxn modelId="{6BBFD5AE-0495-44C6-A44D-B3C0263EE141}" srcId="{22FB9CC2-F120-4E47-A4AE-9EAB233072E0}" destId="{A1C609A5-07C3-42E1-B8E2-0FB667D98F1F}" srcOrd="1" destOrd="0" parTransId="{929E5AB5-C11B-48C3-BDAE-F704A0DDD0D3}" sibTransId="{0BA46E0E-22CB-497D-A7A8-F120F2716CAA}"/>
    <dgm:cxn modelId="{82CBE8B7-1D42-45A7-BE45-80D38A8EA0E3}" type="presOf" srcId="{22FB9CC2-F120-4E47-A4AE-9EAB233072E0}" destId="{A03BC9D3-BB7E-4237-877E-227D1209B457}" srcOrd="0" destOrd="0" presId="urn:microsoft.com/office/officeart/2018/5/layout/IconCircleLabelList"/>
    <dgm:cxn modelId="{0310EDB8-D5E6-466B-AEF2-70D792261B1A}" type="presOf" srcId="{06CE0A13-A812-4B4C-A6E9-A1B48F2FE22C}" destId="{A69605CC-13F8-4041-BB08-D1CDEE03B64C}" srcOrd="0" destOrd="0" presId="urn:microsoft.com/office/officeart/2018/5/layout/IconCircleLabelList"/>
    <dgm:cxn modelId="{FA02FC14-3B84-4D44-B381-703516C10D38}" type="presParOf" srcId="{A03BC9D3-BB7E-4237-877E-227D1209B457}" destId="{A7FA0675-C84E-42B9-A5B4-0141BE85CFD7}" srcOrd="0" destOrd="0" presId="urn:microsoft.com/office/officeart/2018/5/layout/IconCircleLabelList"/>
    <dgm:cxn modelId="{1444EE70-ABD7-42CB-B843-0B2BE0211B72}" type="presParOf" srcId="{A7FA0675-C84E-42B9-A5B4-0141BE85CFD7}" destId="{5374ABC5-DF55-4D7D-B603-1A0403251422}" srcOrd="0" destOrd="0" presId="urn:microsoft.com/office/officeart/2018/5/layout/IconCircleLabelList"/>
    <dgm:cxn modelId="{A6DEA7CA-6880-4E08-8C43-15F0918BF3A1}" type="presParOf" srcId="{A7FA0675-C84E-42B9-A5B4-0141BE85CFD7}" destId="{D5072FB3-C5A2-42DB-96F7-91E0E792FBE3}" srcOrd="1" destOrd="0" presId="urn:microsoft.com/office/officeart/2018/5/layout/IconCircleLabelList"/>
    <dgm:cxn modelId="{69B9A3F6-768A-46CD-8E31-4B7072B0FBCD}" type="presParOf" srcId="{A7FA0675-C84E-42B9-A5B4-0141BE85CFD7}" destId="{3129CF3D-AC58-4B5F-B8C8-C0C96300A5F5}" srcOrd="2" destOrd="0" presId="urn:microsoft.com/office/officeart/2018/5/layout/IconCircleLabelList"/>
    <dgm:cxn modelId="{CD8FE816-2572-4366-B26D-81368750617A}" type="presParOf" srcId="{A7FA0675-C84E-42B9-A5B4-0141BE85CFD7}" destId="{E167DE67-15F3-49EF-9D17-10D2AE9CBB78}" srcOrd="3" destOrd="0" presId="urn:microsoft.com/office/officeart/2018/5/layout/IconCircleLabelList"/>
    <dgm:cxn modelId="{DD573BE3-604D-4AF4-A338-1EE69C2869B6}" type="presParOf" srcId="{A03BC9D3-BB7E-4237-877E-227D1209B457}" destId="{6F57CDBE-A87B-4110-8B56-783278C97B4F}" srcOrd="1" destOrd="0" presId="urn:microsoft.com/office/officeart/2018/5/layout/IconCircleLabelList"/>
    <dgm:cxn modelId="{5E218E56-A8B3-4929-A845-B2FBF7DD5D39}" type="presParOf" srcId="{A03BC9D3-BB7E-4237-877E-227D1209B457}" destId="{1379F81A-62CA-4168-957A-FC673934CB32}" srcOrd="2" destOrd="0" presId="urn:microsoft.com/office/officeart/2018/5/layout/IconCircleLabelList"/>
    <dgm:cxn modelId="{43E34C62-FA03-4455-935A-1B6738D7FFAF}" type="presParOf" srcId="{1379F81A-62CA-4168-957A-FC673934CB32}" destId="{9D06F98B-20D6-4A0F-B361-3244D9455793}" srcOrd="0" destOrd="0" presId="urn:microsoft.com/office/officeart/2018/5/layout/IconCircleLabelList"/>
    <dgm:cxn modelId="{BD543039-6AC9-4797-ADD9-7838164EEA07}" type="presParOf" srcId="{1379F81A-62CA-4168-957A-FC673934CB32}" destId="{24CDF65B-D476-4F36-995D-D676BB3D0373}" srcOrd="1" destOrd="0" presId="urn:microsoft.com/office/officeart/2018/5/layout/IconCircleLabelList"/>
    <dgm:cxn modelId="{2CF447B0-557C-4295-8D64-EF0332A26603}" type="presParOf" srcId="{1379F81A-62CA-4168-957A-FC673934CB32}" destId="{49A420B7-511A-4F7C-967D-7A7B70D52897}" srcOrd="2" destOrd="0" presId="urn:microsoft.com/office/officeart/2018/5/layout/IconCircleLabelList"/>
    <dgm:cxn modelId="{C9CD4CE9-53E2-4D74-BD80-547AA07AAC36}" type="presParOf" srcId="{1379F81A-62CA-4168-957A-FC673934CB32}" destId="{E336BFB9-4753-4D46-B621-91276A169F0F}" srcOrd="3" destOrd="0" presId="urn:microsoft.com/office/officeart/2018/5/layout/IconCircleLabelList"/>
    <dgm:cxn modelId="{1EBE5A2E-7F56-42D3-B683-B171A297A842}" type="presParOf" srcId="{A03BC9D3-BB7E-4237-877E-227D1209B457}" destId="{D2369FFC-053D-4198-8811-711444F23925}" srcOrd="3" destOrd="0" presId="urn:microsoft.com/office/officeart/2018/5/layout/IconCircleLabelList"/>
    <dgm:cxn modelId="{9EE45D32-A82B-4D5A-BBCC-6C706A447749}" type="presParOf" srcId="{A03BC9D3-BB7E-4237-877E-227D1209B457}" destId="{35E1C826-B624-4470-8411-B5024B245BCF}" srcOrd="4" destOrd="0" presId="urn:microsoft.com/office/officeart/2018/5/layout/IconCircleLabelList"/>
    <dgm:cxn modelId="{00B2DE2B-9C84-4CC4-B66F-33014404FE22}" type="presParOf" srcId="{35E1C826-B624-4470-8411-B5024B245BCF}" destId="{832643B1-F8F6-4E00-9D70-929F18CA77A0}" srcOrd="0" destOrd="0" presId="urn:microsoft.com/office/officeart/2018/5/layout/IconCircleLabelList"/>
    <dgm:cxn modelId="{DF77F9F1-0B2B-4AF4-9374-98434C4FF6BA}" type="presParOf" srcId="{35E1C826-B624-4470-8411-B5024B245BCF}" destId="{0873940C-CA32-41F1-811C-69B4E95E79A0}" srcOrd="1" destOrd="0" presId="urn:microsoft.com/office/officeart/2018/5/layout/IconCircleLabelList"/>
    <dgm:cxn modelId="{53689005-9DED-4369-A258-F97F7485DFFE}" type="presParOf" srcId="{35E1C826-B624-4470-8411-B5024B245BCF}" destId="{9A3AEFF9-0889-4727-8EBB-32D73277AE0A}" srcOrd="2" destOrd="0" presId="urn:microsoft.com/office/officeart/2018/5/layout/IconCircleLabelList"/>
    <dgm:cxn modelId="{6C0B7B15-5D9F-4265-AA9B-6A5A297A9923}" type="presParOf" srcId="{35E1C826-B624-4470-8411-B5024B245BCF}" destId="{A69605CC-13F8-4041-BB08-D1CDEE03B64C}" srcOrd="3" destOrd="0" presId="urn:microsoft.com/office/officeart/2018/5/layout/IconCircleLabelList"/>
    <dgm:cxn modelId="{52FF3324-C1BA-434F-AA4F-B760E6C5C1EA}" type="presParOf" srcId="{A03BC9D3-BB7E-4237-877E-227D1209B457}" destId="{925C866A-4432-427E-8619-D9C354404839}" srcOrd="5" destOrd="0" presId="urn:microsoft.com/office/officeart/2018/5/layout/IconCircleLabelList"/>
    <dgm:cxn modelId="{D3C69AD9-7276-445C-B166-B710F10D8BA7}" type="presParOf" srcId="{A03BC9D3-BB7E-4237-877E-227D1209B457}" destId="{ADCBFEF8-23E4-45C1-82B6-0A3707ADA78C}" srcOrd="6" destOrd="0" presId="urn:microsoft.com/office/officeart/2018/5/layout/IconCircleLabelList"/>
    <dgm:cxn modelId="{8BFA2C26-C2E7-4E44-9659-D07896EC2F8B}" type="presParOf" srcId="{ADCBFEF8-23E4-45C1-82B6-0A3707ADA78C}" destId="{BD606318-47E9-4854-828B-C33F92DC2B83}" srcOrd="0" destOrd="0" presId="urn:microsoft.com/office/officeart/2018/5/layout/IconCircleLabelList"/>
    <dgm:cxn modelId="{FF6099C2-A341-4E08-9A79-FE8217A0635B}" type="presParOf" srcId="{ADCBFEF8-23E4-45C1-82B6-0A3707ADA78C}" destId="{5D72CA88-79A1-4EB9-A102-6AAD7656BA1D}" srcOrd="1" destOrd="0" presId="urn:microsoft.com/office/officeart/2018/5/layout/IconCircleLabelList"/>
    <dgm:cxn modelId="{7A05189C-8884-41CE-9981-F7FDDCBBC723}" type="presParOf" srcId="{ADCBFEF8-23E4-45C1-82B6-0A3707ADA78C}" destId="{8EB1659E-28A2-4B6E-AAC6-FED917AD67A1}" srcOrd="2" destOrd="0" presId="urn:microsoft.com/office/officeart/2018/5/layout/IconCircleLabelList"/>
    <dgm:cxn modelId="{FC25FEA9-D363-4B20-9922-4453BD6CC2A8}" type="presParOf" srcId="{ADCBFEF8-23E4-45C1-82B6-0A3707ADA78C}" destId="{D005FB34-12E1-46C0-847A-D45CD10FCF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5FB1C-670E-44F8-9BBC-E4E8C3BF2C6C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84246-01D1-4699-B9FB-CFC4F8CD80C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SPACE</a:t>
          </a:r>
        </a:p>
      </dsp:txBody>
      <dsp:txXfrm>
        <a:off x="100682" y="2427484"/>
        <a:ext cx="2370489" cy="720000"/>
      </dsp:txXfrm>
    </dsp:sp>
    <dsp:sp modelId="{1779FA90-8646-4FF9-AC02-49D3BB65B37B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27FCE-95B8-4298-B321-F8ECDFA9040A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Entry Points</a:t>
          </a:r>
        </a:p>
      </dsp:txBody>
      <dsp:txXfrm>
        <a:off x="2886007" y="2427484"/>
        <a:ext cx="2370489" cy="720000"/>
      </dsp:txXfrm>
    </dsp:sp>
    <dsp:sp modelId="{0535253F-EB1B-4BC5-9C70-62D5027BD76F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2F975-6031-4B37-B46D-DF284ECB280F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Traffic</a:t>
          </a:r>
        </a:p>
      </dsp:txBody>
      <dsp:txXfrm>
        <a:off x="5671332" y="2427484"/>
        <a:ext cx="2370489" cy="720000"/>
      </dsp:txXfrm>
    </dsp:sp>
    <dsp:sp modelId="{536E2AC2-1E14-4082-A7E8-81E0207DA473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FDFDD-A526-44F8-81CB-3A202C83679A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People</a:t>
          </a:r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7CF10-33AE-4B3B-8C3A-B8E4940666E1}">
      <dsp:nvSpPr>
        <dsp:cNvPr id="0" name=""/>
        <dsp:cNvSpPr/>
      </dsp:nvSpPr>
      <dsp:spPr>
        <a:xfrm>
          <a:off x="0" y="3976448"/>
          <a:ext cx="12191998" cy="13051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will continue with Threat Modeling on Thursday (and create a SWOT diagram)</a:t>
          </a:r>
        </a:p>
      </dsp:txBody>
      <dsp:txXfrm>
        <a:off x="0" y="3976448"/>
        <a:ext cx="12191998" cy="1305159"/>
      </dsp:txXfrm>
    </dsp:sp>
    <dsp:sp modelId="{2CB317BC-25F0-490D-B38E-CADAB439B481}">
      <dsp:nvSpPr>
        <dsp:cNvPr id="0" name=""/>
        <dsp:cNvSpPr/>
      </dsp:nvSpPr>
      <dsp:spPr>
        <a:xfrm rot="10800000">
          <a:off x="0" y="1988690"/>
          <a:ext cx="12191998" cy="2007334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lecture will focus on the physical security issues and counter measures we face as IT/IS/Ops/Sec/Data people</a:t>
          </a:r>
        </a:p>
      </dsp:txBody>
      <dsp:txXfrm rot="10800000">
        <a:off x="0" y="1988690"/>
        <a:ext cx="12191998" cy="1304305"/>
      </dsp:txXfrm>
    </dsp:sp>
    <dsp:sp modelId="{ACECE146-924A-4181-8446-628AA8BCF5A1}">
      <dsp:nvSpPr>
        <dsp:cNvPr id="0" name=""/>
        <dsp:cNvSpPr/>
      </dsp:nvSpPr>
      <dsp:spPr>
        <a:xfrm rot="10800000">
          <a:off x="0" y="933"/>
          <a:ext cx="12191998" cy="200733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 we are computer scientists, software devs, ops people, engineers, etc.</a:t>
          </a:r>
        </a:p>
      </dsp:txBody>
      <dsp:txXfrm rot="-10800000">
        <a:off x="0" y="933"/>
        <a:ext cx="12191998" cy="704574"/>
      </dsp:txXfrm>
    </dsp:sp>
    <dsp:sp modelId="{AED302D4-DA4D-406D-9A78-92F641EB9A3E}">
      <dsp:nvSpPr>
        <dsp:cNvPr id="0" name=""/>
        <dsp:cNvSpPr/>
      </dsp:nvSpPr>
      <dsp:spPr>
        <a:xfrm>
          <a:off x="0" y="705508"/>
          <a:ext cx="6095999" cy="6001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don’t need to consider physical security at a Police or Security Personnel Level</a:t>
          </a:r>
        </a:p>
      </dsp:txBody>
      <dsp:txXfrm>
        <a:off x="0" y="705508"/>
        <a:ext cx="6095999" cy="600193"/>
      </dsp:txXfrm>
    </dsp:sp>
    <dsp:sp modelId="{EB68570D-4917-4BF2-8078-A5CE1A32607A}">
      <dsp:nvSpPr>
        <dsp:cNvPr id="0" name=""/>
        <dsp:cNvSpPr/>
      </dsp:nvSpPr>
      <dsp:spPr>
        <a:xfrm>
          <a:off x="6095999" y="705508"/>
          <a:ext cx="6095999" cy="60019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do need to consider those items which effect our computer systems</a:t>
          </a:r>
        </a:p>
      </dsp:txBody>
      <dsp:txXfrm>
        <a:off x="6095999" y="705508"/>
        <a:ext cx="6095999" cy="600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0B121-A1EE-4291-ADA3-B05F20E8CF56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230DA-8645-4191-9487-E40E6CDEE3D7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7B194-FFF7-433D-B40F-DE8E7AE9583C}">
      <dsp:nvSpPr>
        <dsp:cNvPr id="0" name=""/>
        <dsp:cNvSpPr/>
      </dsp:nvSpPr>
      <dsp:spPr>
        <a:xfrm>
          <a:off x="1384050" y="2364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Mechanical or Electronic Access Control</a:t>
          </a:r>
        </a:p>
      </dsp:txBody>
      <dsp:txXfrm>
        <a:off x="1384050" y="2364"/>
        <a:ext cx="2752801" cy="1198312"/>
      </dsp:txXfrm>
    </dsp:sp>
    <dsp:sp modelId="{C48443B7-CCA1-45B0-9D13-13DCBBCCF830}">
      <dsp:nvSpPr>
        <dsp:cNvPr id="0" name=""/>
        <dsp:cNvSpPr/>
      </dsp:nvSpPr>
      <dsp:spPr>
        <a:xfrm>
          <a:off x="4136851" y="2364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lock or card reader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Access based on access program</a:t>
          </a:r>
        </a:p>
      </dsp:txBody>
      <dsp:txXfrm>
        <a:off x="4136851" y="2364"/>
        <a:ext cx="1980484" cy="1198312"/>
      </dsp:txXfrm>
    </dsp:sp>
    <dsp:sp modelId="{0EFE32E2-4150-47AE-9D37-4F3575CF8A51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C07A-8295-4743-B6AB-378ED342500E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C1B8B-F4C5-4F1B-94B7-397F71BD2953}">
      <dsp:nvSpPr>
        <dsp:cNvPr id="0" name=""/>
        <dsp:cNvSpPr/>
      </dsp:nvSpPr>
      <dsp:spPr>
        <a:xfrm>
          <a:off x="1384050" y="1500254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Biometric Access Control</a:t>
          </a:r>
        </a:p>
      </dsp:txBody>
      <dsp:txXfrm>
        <a:off x="1384050" y="1500254"/>
        <a:ext cx="2752801" cy="1198312"/>
      </dsp:txXfrm>
    </dsp:sp>
    <dsp:sp modelId="{EA316E4C-CA2C-4340-99C4-0A29A78E0ABB}">
      <dsp:nvSpPr>
        <dsp:cNvPr id="0" name=""/>
        <dsp:cNvSpPr/>
      </dsp:nvSpPr>
      <dsp:spPr>
        <a:xfrm>
          <a:off x="4136851" y="1500254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Fingerprint reader is most common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With numpad for override</a:t>
          </a:r>
        </a:p>
      </dsp:txBody>
      <dsp:txXfrm>
        <a:off x="4136851" y="1500254"/>
        <a:ext cx="1980484" cy="1198312"/>
      </dsp:txXfrm>
    </dsp:sp>
    <dsp:sp modelId="{F30CC33C-BF9C-45AF-88AD-2C8026654DA5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CA74A-802C-46C1-A05C-E902EAE451A9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37BB9-96AD-4596-B5CD-11D8DF013769}">
      <dsp:nvSpPr>
        <dsp:cNvPr id="0" name=""/>
        <dsp:cNvSpPr/>
      </dsp:nvSpPr>
      <dsp:spPr>
        <a:xfrm>
          <a:off x="1384050" y="2998145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Video Surveillance</a:t>
          </a:r>
        </a:p>
      </dsp:txBody>
      <dsp:txXfrm>
        <a:off x="1384050" y="2998145"/>
        <a:ext cx="2752801" cy="1198312"/>
      </dsp:txXfrm>
    </dsp:sp>
    <dsp:sp modelId="{1D25FF25-590E-47FF-9208-289FCE7B1D94}">
      <dsp:nvSpPr>
        <dsp:cNvPr id="0" name=""/>
        <dsp:cNvSpPr/>
      </dsp:nvSpPr>
      <dsp:spPr>
        <a:xfrm>
          <a:off x="4136851" y="2998145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Smart lights at least</a:t>
          </a:r>
        </a:p>
      </dsp:txBody>
      <dsp:txXfrm>
        <a:off x="4136851" y="2998145"/>
        <a:ext cx="1980484" cy="1198312"/>
      </dsp:txXfrm>
    </dsp:sp>
    <dsp:sp modelId="{5419E09E-4EBC-41D3-A98C-62EE49FBB94F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1216B-308E-44B7-BF73-0B45B732412D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D120C-158B-4038-BB13-7AE4B21A0CF9}">
      <dsp:nvSpPr>
        <dsp:cNvPr id="0" name=""/>
        <dsp:cNvSpPr/>
      </dsp:nvSpPr>
      <dsp:spPr>
        <a:xfrm>
          <a:off x="1384050" y="4496035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Generator</a:t>
          </a:r>
        </a:p>
      </dsp:txBody>
      <dsp:txXfrm>
        <a:off x="1384050" y="4496035"/>
        <a:ext cx="2752801" cy="1198312"/>
      </dsp:txXfrm>
    </dsp:sp>
    <dsp:sp modelId="{B467F9D3-30FA-47BD-B29B-CA7FCB71F6A0}">
      <dsp:nvSpPr>
        <dsp:cNvPr id="0" name=""/>
        <dsp:cNvSpPr/>
      </dsp:nvSpPr>
      <dsp:spPr>
        <a:xfrm>
          <a:off x="4136851" y="4496035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 power outages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Don’t use water-based sprinklers &amp; elevate floor</a:t>
          </a:r>
        </a:p>
      </dsp:txBody>
      <dsp:txXfrm>
        <a:off x="4136851" y="4496035"/>
        <a:ext cx="1980484" cy="1198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60824-B436-40F9-91C0-F3BB9EC4697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Fingerprint recognition</a:t>
          </a:r>
        </a:p>
      </dsp:txBody>
      <dsp:txXfrm>
        <a:off x="0" y="39687"/>
        <a:ext cx="3286125" cy="1971675"/>
      </dsp:txXfrm>
    </dsp:sp>
    <dsp:sp modelId="{6F0B5B25-1ADD-4721-98A7-67752EE74B5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Fingerprint Geometry</a:t>
          </a:r>
        </a:p>
      </dsp:txBody>
      <dsp:txXfrm>
        <a:off x="3614737" y="39687"/>
        <a:ext cx="3286125" cy="1971675"/>
      </dsp:txXfrm>
    </dsp:sp>
    <dsp:sp modelId="{D1EC7FAE-8ECD-409B-A405-8C39F097227E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Retina or Iris Recognition</a:t>
          </a:r>
        </a:p>
      </dsp:txBody>
      <dsp:txXfrm>
        <a:off x="7229475" y="39687"/>
        <a:ext cx="3286125" cy="1971675"/>
      </dsp:txXfrm>
    </dsp:sp>
    <dsp:sp modelId="{BB70A29A-B15C-42FA-BE1E-231A03260231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Hand Geometry Recognition</a:t>
          </a:r>
        </a:p>
      </dsp:txBody>
      <dsp:txXfrm>
        <a:off x="0" y="2339975"/>
        <a:ext cx="3286125" cy="1971675"/>
      </dsp:txXfrm>
    </dsp:sp>
    <dsp:sp modelId="{2490137F-E3FA-41B2-A413-A0CB00D95142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Voice Recognition</a:t>
          </a:r>
        </a:p>
      </dsp:txBody>
      <dsp:txXfrm>
        <a:off x="3614737" y="2339975"/>
        <a:ext cx="3286125" cy="1971675"/>
      </dsp:txXfrm>
    </dsp:sp>
    <dsp:sp modelId="{724DC6F8-BE11-4C20-9DC9-068C77D3B679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Facial Recognition</a:t>
          </a:r>
        </a:p>
      </dsp:txBody>
      <dsp:txXfrm>
        <a:off x="7229475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F28C4-4368-4B89-B0FD-D135F2B926DB}">
      <dsp:nvSpPr>
        <dsp:cNvPr id="0" name=""/>
        <dsp:cNvSpPr/>
      </dsp:nvSpPr>
      <dsp:spPr>
        <a:xfrm>
          <a:off x="0" y="388"/>
          <a:ext cx="5272888" cy="90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77197-3D44-4A5C-B632-F0164C1C19AA}">
      <dsp:nvSpPr>
        <dsp:cNvPr id="0" name=""/>
        <dsp:cNvSpPr/>
      </dsp:nvSpPr>
      <dsp:spPr>
        <a:xfrm>
          <a:off x="274921" y="204875"/>
          <a:ext cx="499856" cy="499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E336C-F5B3-484B-8CDB-EC0EBEEB5469}">
      <dsp:nvSpPr>
        <dsp:cNvPr id="0" name=""/>
        <dsp:cNvSpPr/>
      </dsp:nvSpPr>
      <dsp:spPr>
        <a:xfrm>
          <a:off x="1049699" y="388"/>
          <a:ext cx="4223188" cy="90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85" tIns="96185" rIns="96185" bIns="961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Training Programs</a:t>
          </a:r>
        </a:p>
      </dsp:txBody>
      <dsp:txXfrm>
        <a:off x="1049699" y="388"/>
        <a:ext cx="4223188" cy="908830"/>
      </dsp:txXfrm>
    </dsp:sp>
    <dsp:sp modelId="{C7C5D57A-1FB1-4BC3-8478-B74B1255D0DF}">
      <dsp:nvSpPr>
        <dsp:cNvPr id="0" name=""/>
        <dsp:cNvSpPr/>
      </dsp:nvSpPr>
      <dsp:spPr>
        <a:xfrm>
          <a:off x="0" y="1136426"/>
          <a:ext cx="5272888" cy="90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3856C-C5E4-468F-A42E-C0EB17650DD1}">
      <dsp:nvSpPr>
        <dsp:cNvPr id="0" name=""/>
        <dsp:cNvSpPr/>
      </dsp:nvSpPr>
      <dsp:spPr>
        <a:xfrm>
          <a:off x="274921" y="1340913"/>
          <a:ext cx="499856" cy="499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E838-0E03-4030-816D-D5C6EB09C691}">
      <dsp:nvSpPr>
        <dsp:cNvPr id="0" name=""/>
        <dsp:cNvSpPr/>
      </dsp:nvSpPr>
      <dsp:spPr>
        <a:xfrm>
          <a:off x="1049699" y="1136426"/>
          <a:ext cx="4223188" cy="90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85" tIns="96185" rIns="96185" bIns="961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Setup Policy</a:t>
          </a:r>
        </a:p>
      </dsp:txBody>
      <dsp:txXfrm>
        <a:off x="1049699" y="1136426"/>
        <a:ext cx="4223188" cy="908830"/>
      </dsp:txXfrm>
    </dsp:sp>
    <dsp:sp modelId="{1680EB7A-2AE0-4B92-8072-062E85A7F8ED}">
      <dsp:nvSpPr>
        <dsp:cNvPr id="0" name=""/>
        <dsp:cNvSpPr/>
      </dsp:nvSpPr>
      <dsp:spPr>
        <a:xfrm>
          <a:off x="0" y="2272464"/>
          <a:ext cx="5272888" cy="90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DB21C-1EA8-46D5-9A4D-F83CB45C7A79}">
      <dsp:nvSpPr>
        <dsp:cNvPr id="0" name=""/>
        <dsp:cNvSpPr/>
      </dsp:nvSpPr>
      <dsp:spPr>
        <a:xfrm>
          <a:off x="274921" y="2476951"/>
          <a:ext cx="499856" cy="4998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710A9-0CAE-4E60-807D-15980CBFF466}">
      <dsp:nvSpPr>
        <dsp:cNvPr id="0" name=""/>
        <dsp:cNvSpPr/>
      </dsp:nvSpPr>
      <dsp:spPr>
        <a:xfrm>
          <a:off x="1049699" y="2272464"/>
          <a:ext cx="2372799" cy="90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85" tIns="96185" rIns="96185" bIns="961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Enforce Policy</a:t>
          </a:r>
        </a:p>
      </dsp:txBody>
      <dsp:txXfrm>
        <a:off x="1049699" y="2272464"/>
        <a:ext cx="2372799" cy="908830"/>
      </dsp:txXfrm>
    </dsp:sp>
    <dsp:sp modelId="{1FC44B7C-BC39-475A-BB85-ACF7C090A5CF}">
      <dsp:nvSpPr>
        <dsp:cNvPr id="0" name=""/>
        <dsp:cNvSpPr/>
      </dsp:nvSpPr>
      <dsp:spPr>
        <a:xfrm>
          <a:off x="3422498" y="2272464"/>
          <a:ext cx="1850389" cy="90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85" tIns="96185" rIns="96185" bIns="961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is the most important part – why?</a:t>
          </a:r>
        </a:p>
      </dsp:txBody>
      <dsp:txXfrm>
        <a:off x="3422498" y="2272464"/>
        <a:ext cx="1850389" cy="9088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ABC5-DF55-4D7D-B603-1A0403251422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72FB3-C5A2-42DB-96F7-91E0E792FBE3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DE67-15F3-49EF-9D17-10D2AE9CBB78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Can be used to build Higher Support</a:t>
          </a:r>
        </a:p>
      </dsp:txBody>
      <dsp:txXfrm>
        <a:off x="569079" y="2644614"/>
        <a:ext cx="2072362" cy="720000"/>
      </dsp:txXfrm>
    </dsp:sp>
    <dsp:sp modelId="{9D06F98B-20D6-4A0F-B361-3244D945579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DF65B-D476-4F36-995D-D676BB3D0373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BFB9-4753-4D46-B621-91276A169F0F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Presentations from it should engage and impart importance of security</a:t>
          </a:r>
        </a:p>
      </dsp:txBody>
      <dsp:txXfrm>
        <a:off x="3004105" y="2644614"/>
        <a:ext cx="2072362" cy="720000"/>
      </dsp:txXfrm>
    </dsp:sp>
    <dsp:sp modelId="{832643B1-F8F6-4E00-9D70-929F18CA77A0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3940C-CA32-41F1-811C-69B4E95E79A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605CC-13F8-4041-BB08-D1CDEE03B64C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Builds case with evidence on need for investment in security</a:t>
          </a:r>
        </a:p>
      </dsp:txBody>
      <dsp:txXfrm>
        <a:off x="5439131" y="2644614"/>
        <a:ext cx="2072362" cy="720000"/>
      </dsp:txXfrm>
    </dsp:sp>
    <dsp:sp modelId="{BD606318-47E9-4854-828B-C33F92DC2B83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2CA88-79A1-4EB9-A102-6AAD7656BA1D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5FB34-12E1-46C0-847A-D45CD10FCFE9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Failures/successes should be fairly described based on accurate testing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358C3-68A9-40CF-A2AC-00D7B2534F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45F2E-9E6D-4CA6-98D6-73FC97AF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lego</a:t>
            </a:r>
            <a:r>
              <a:rPr lang="en-US" dirty="0"/>
              <a:t> movie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45F2E-9E6D-4CA6-98D6-73FC97AFAC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51DA-8766-6B51-7FB0-CF30C61E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60E36-85DB-483D-585B-DE214564B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DEED-3092-5B55-9DE0-9F6FE102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A936-AEAA-05AC-C62B-9D52A09B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08EA-B1C1-8F12-B0EF-064A72BE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3AF1-3BA3-0835-431E-AE733D40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4D9BA-D3CD-FB7E-227D-B1B769EF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56C6-FB36-7DC0-F699-9D071838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034A-149C-2D26-02FC-7732A2EC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49F2-4216-DF3C-886F-618D7E80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F9A01-A216-4A65-877B-3D6C367DF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2FC39-9E73-7F5A-1DD7-B87B68276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C65C-93CF-5D18-F51F-F853955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D90-6E7C-4708-F5D6-763B23BB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3372-6033-7C22-EDA1-D8461AF8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1CBA-0A6C-3D7C-C960-0447AE63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9002-31B9-8355-4F85-EA264E7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4B3E-B184-1EDB-1377-B4E72AD4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F67A-E3A4-3E5F-A7B8-A9C76568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7F3D-685C-DD5E-9BCD-2EDBEC8E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7F45-65AA-EF13-FB1C-3BCFDB21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3BBD-9707-A046-1EA7-B05AFF49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0570-C7DE-BE3B-F0E0-FC22723B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A680-3BFA-42B9-9601-266DF5FA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4A61-1E18-1EA1-4CC7-FCF8AEC6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90A7-0E06-F8B7-5739-4BD938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3ED1-754F-F740-E523-366A3270B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0DAB-4295-F495-FA11-4837ECEED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190C-E361-4DE6-6EDE-1642BD4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EA5B-5476-934D-8575-3D6B597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E59E1-C2DF-BB64-B553-58956785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31CE-F231-F532-41C1-545081F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6F0CA-2E6B-CA10-3081-1914D549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CD6D8-B9B9-CDDA-C211-EEDEC531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5E30D-CC34-914F-5307-85A78147B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2E803-6C88-05EF-9C29-3C208290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C526A-3CCA-0051-1C02-D94FE732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CA57B-0D46-AA44-4BC3-B45C10DB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01B5-BCB5-E558-A8E6-9D164538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C27-A9CC-4435-22E6-AFB8048A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D0D42-2EDC-0832-7523-F4E79C6D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3DC9-465C-1A7D-154A-17F56E19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62046-E27E-D6E7-00F4-C840060E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2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476F7-F03B-3721-DCC8-9E79CDF3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9C190-53BE-585F-64F2-8A18BAF8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827BD-B69D-1913-303E-7A3FF5C7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F93F-01E9-7ED6-BA77-8ACC5FA2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8D3A-3F2B-BAD3-968A-15CC302E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B962D-0E0E-2B6B-1F7B-607BA6B8C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293B-0E16-5231-D86E-2DB6CD65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52755-3953-8B8F-7105-7142148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7F3F-DB1C-6A1D-4255-10D76E51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9CD-2BDF-E70C-06F1-0A436B0A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A41EF-B264-AC72-F25B-DFB728EC4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09BF3-A3AC-D0AD-81BD-97CDBA0CD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738D-FE2A-DDF4-AEEA-572E3D93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2F58-298B-9D41-BA91-87D6DFF8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403E1-E95A-8F6D-AA7A-EB1FAE3C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DED6-B018-C173-02E2-5F08BB24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6EEA-ABEB-A2FC-8B36-53EC8252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A4F1-F8B0-D37B-DBE1-D4C162B3F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2529-1641-4C35-9CA5-C52A4E14414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73BC-6FDF-5F60-37C5-3C37A5A7B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52C2-9EBD-2D24-8BB0-AB2E74EB0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57DC-0BE9-4D0C-A0E3-282B46E7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://theconversation.com/lego-movie-ceo-is-evil-because-bad-bosses-sell-cinema-tickets-23629" TargetMode="External"/><Relationship Id="rId7" Type="http://schemas.openxmlformats.org/officeDocument/2006/relationships/diagramColors" Target="../diagrams/colors5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hyperlink" Target="https://creativecommons.org/licenses/by-nd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visual-paradigm.com/diagrams/templates/floor-plan/small-office-floor-plan-for-busines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icken wire close-up">
            <a:extLst>
              <a:ext uri="{FF2B5EF4-FFF2-40B4-BE49-F238E27FC236}">
                <a16:creationId xmlns:a16="http://schemas.microsoft.com/office/drawing/2014/main" id="{DC4D9BF6-663D-38A1-2B74-C9BDC79CC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235" b="14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50B88-AD47-513F-019E-798DCFA06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Security Management: Focus on Physical Security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86BBF-6540-304F-514D-56CE8DF39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Professor Greenwell</a:t>
            </a:r>
          </a:p>
        </p:txBody>
      </p:sp>
    </p:spTree>
    <p:extLst>
      <p:ext uri="{BB962C8B-B14F-4D97-AF65-F5344CB8AC3E}">
        <p14:creationId xmlns:p14="http://schemas.microsoft.com/office/powerpoint/2010/main" val="93632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FDC8B-31B4-CBB4-10D7-FEF4B6EF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3900"/>
              <a:t>Countermeasures = tools/methods to counter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00FDFC3-1BF3-3C4F-6CA4-4373AF1A4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1666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60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2468-4A49-9F0C-6104-26C55263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31" y="427572"/>
            <a:ext cx="2515849" cy="735915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Simple - Complex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D719-F1AC-47C2-710F-7C66A3297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" y="431"/>
            <a:ext cx="7788414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AD4E-1E82-2A0A-1E52-A82E54FC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891" y="1163487"/>
            <a:ext cx="3807501" cy="5291611"/>
          </a:xfrm>
        </p:spPr>
        <p:txBody>
          <a:bodyPr>
            <a:normAutofit/>
          </a:bodyPr>
          <a:lstStyle/>
          <a:p>
            <a:r>
              <a:rPr lang="en-US" sz="2000" dirty="0"/>
              <a:t>What counter measures do you see used here at FGCU that we could use in this building? (and where)</a:t>
            </a:r>
          </a:p>
          <a:p>
            <a:pPr lvl="1"/>
            <a:r>
              <a:rPr lang="en-US" sz="2000" dirty="0"/>
              <a:t>Keycard readers &amp; Locks (mechanical/electric)</a:t>
            </a:r>
          </a:p>
          <a:p>
            <a:pPr lvl="1"/>
            <a:r>
              <a:rPr lang="en-US" sz="2000" dirty="0"/>
              <a:t>Guards (campus police)</a:t>
            </a:r>
          </a:p>
          <a:p>
            <a:pPr lvl="1"/>
            <a:r>
              <a:rPr lang="en-US" sz="2000" dirty="0"/>
              <a:t>Cameras (surveillance)</a:t>
            </a:r>
          </a:p>
          <a:p>
            <a:pPr lvl="2"/>
            <a:r>
              <a:rPr lang="en-US" sz="1600" dirty="0"/>
              <a:t>Also using Drones at one point</a:t>
            </a:r>
          </a:p>
          <a:p>
            <a:pPr lvl="1"/>
            <a:r>
              <a:rPr lang="en-US" sz="2000" dirty="0"/>
              <a:t>Generators &amp; backup internet provider</a:t>
            </a:r>
          </a:p>
          <a:p>
            <a:pPr lvl="2"/>
            <a:r>
              <a:rPr lang="en-US" sz="1600" dirty="0"/>
              <a:t>Major systems have mobile systems too</a:t>
            </a:r>
          </a:p>
        </p:txBody>
      </p:sp>
    </p:spTree>
    <p:extLst>
      <p:ext uri="{BB962C8B-B14F-4D97-AF65-F5344CB8AC3E}">
        <p14:creationId xmlns:p14="http://schemas.microsoft.com/office/powerpoint/2010/main" val="36929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557F-57FE-4E57-A1B4-F13F7F79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complex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5D412-2A0D-4C6D-92EA-D55D9E1B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most critical IT resource (room) in this case?</a:t>
            </a:r>
          </a:p>
        </p:txBody>
      </p:sp>
    </p:spTree>
    <p:extLst>
      <p:ext uri="{BB962C8B-B14F-4D97-AF65-F5344CB8AC3E}">
        <p14:creationId xmlns:p14="http://schemas.microsoft.com/office/powerpoint/2010/main" val="55073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86D62-9B6D-3AE3-DA10-F0134EDD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Server 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844CE-BFBE-7E9B-E456-E953ABEED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66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DC81-667C-60D1-248F-A4E650B0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In the Server room lives the data and the main systems. Access should be</a:t>
            </a:r>
            <a:r>
              <a:rPr lang="en-US" sz="2000" b="1" dirty="0"/>
              <a:t> highly </a:t>
            </a:r>
            <a:r>
              <a:rPr lang="en-US" sz="2000" dirty="0"/>
              <a:t>restricted.</a:t>
            </a:r>
          </a:p>
          <a:p>
            <a:pPr lvl="1"/>
            <a:r>
              <a:rPr lang="en-US" sz="2000" dirty="0"/>
              <a:t>How many people should be around this room daily?</a:t>
            </a:r>
          </a:p>
          <a:p>
            <a:pPr lvl="1"/>
            <a:r>
              <a:rPr lang="en-US" sz="2000" dirty="0"/>
              <a:t>Who should be let in? Who shouldn’t?</a:t>
            </a:r>
          </a:p>
          <a:p>
            <a:pPr lvl="1"/>
            <a:r>
              <a:rPr lang="en-US" sz="2000" dirty="0"/>
              <a:t>How can we limit access?</a:t>
            </a:r>
          </a:p>
          <a:p>
            <a:pPr lvl="1"/>
            <a:r>
              <a:rPr lang="en-US" sz="2000" dirty="0"/>
              <a:t>How can we deal with disaster issues?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09F-F1EB-557A-BC1D-3976AC33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</p:spPr>
        <p:txBody>
          <a:bodyPr>
            <a:normAutofit/>
          </a:bodyPr>
          <a:lstStyle/>
          <a:p>
            <a:r>
              <a:rPr lang="en-US" dirty="0"/>
              <a:t>Traffic and Entry Point counter measures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Id Badge">
            <a:extLst>
              <a:ext uri="{FF2B5EF4-FFF2-40B4-BE49-F238E27FC236}">
                <a16:creationId xmlns:a16="http://schemas.microsoft.com/office/drawing/2014/main" id="{C1109FA9-5976-7C4E-7DD8-B28BACE6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917" y="202918"/>
            <a:ext cx="3521185" cy="3521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40B9-ED61-1381-8EB2-716D311EA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5" y="4099034"/>
            <a:ext cx="11280226" cy="219677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600" dirty="0"/>
              <a:t>Move the server room away from main traffic points</a:t>
            </a:r>
          </a:p>
          <a:p>
            <a:r>
              <a:rPr lang="en-US" sz="2600" dirty="0"/>
              <a:t>Add multiple entry points which must be passed</a:t>
            </a:r>
          </a:p>
          <a:p>
            <a:pPr lvl="1"/>
            <a:r>
              <a:rPr lang="en-US" sz="2600" dirty="0"/>
              <a:t>Main entrance -&gt; ITS Department -&gt; Electrical and Server Sections -&gt; Room itself</a:t>
            </a:r>
          </a:p>
          <a:p>
            <a:pPr lvl="1"/>
            <a:r>
              <a:rPr lang="en-US" sz="2600" dirty="0"/>
              <a:t>Use our countermeasures from before here too</a:t>
            </a:r>
          </a:p>
          <a:p>
            <a:pPr lvl="2"/>
            <a:r>
              <a:rPr lang="en-US" sz="2600" dirty="0"/>
              <a:t>Card Reader with pin for first 2</a:t>
            </a:r>
          </a:p>
          <a:p>
            <a:pPr lvl="2"/>
            <a:r>
              <a:rPr lang="en-US" sz="2600" dirty="0"/>
              <a:t>Pin with 2-factor phone setup for Section</a:t>
            </a:r>
          </a:p>
          <a:p>
            <a:pPr lvl="2"/>
            <a:r>
              <a:rPr lang="en-US" sz="2600" dirty="0"/>
              <a:t>Fingerprint for actual room</a:t>
            </a:r>
          </a:p>
          <a:p>
            <a:pPr lvl="2"/>
            <a:endParaRPr lang="en-US" sz="1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F1F2F-ADD4-FE5C-DD69-967A9DF8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</p:spPr>
        <p:txBody>
          <a:bodyPr>
            <a:normAutofit/>
          </a:bodyPr>
          <a:lstStyle/>
          <a:p>
            <a:r>
              <a:rPr lang="en-US" dirty="0"/>
              <a:t>People are People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amily">
            <a:extLst>
              <a:ext uri="{FF2B5EF4-FFF2-40B4-BE49-F238E27FC236}">
                <a16:creationId xmlns:a16="http://schemas.microsoft.com/office/drawing/2014/main" id="{FC4458F7-925B-8649-425B-FC8FA414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917" y="202918"/>
            <a:ext cx="3521185" cy="3521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1C14-2861-B50D-48AE-0137E070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23594"/>
            <a:ext cx="12188951" cy="326125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How are some ways people could cause issues and countermeasures?</a:t>
            </a:r>
          </a:p>
          <a:p>
            <a:pPr lvl="1"/>
            <a:r>
              <a:rPr lang="en-US" sz="2000" dirty="0"/>
              <a:t>Tailgating/Piggybacking: person follows you into a secure area (you hold door open for them)</a:t>
            </a:r>
          </a:p>
          <a:p>
            <a:pPr lvl="2"/>
            <a:r>
              <a:rPr lang="en-US" sz="1600" dirty="0"/>
              <a:t>Not locking the door – “trashcan in the door to stop it from closing”</a:t>
            </a:r>
          </a:p>
          <a:p>
            <a:pPr lvl="1"/>
            <a:r>
              <a:rPr lang="en-US" sz="2000" dirty="0"/>
              <a:t>Lost ID card (if card reader) or found pin written down if keypad</a:t>
            </a:r>
          </a:p>
          <a:p>
            <a:pPr lvl="1"/>
            <a:r>
              <a:rPr lang="en-US" sz="2000" dirty="0"/>
              <a:t>Person drops device (IoT/burner phone) into someone’s bag or purse which actively tries to hack network</a:t>
            </a:r>
          </a:p>
          <a:p>
            <a:pPr lvl="1"/>
            <a:r>
              <a:rPr lang="en-US" sz="2000" dirty="0"/>
              <a:t>Person pretends to be IT or other official and tricks someone into allowing access</a:t>
            </a:r>
          </a:p>
          <a:p>
            <a:pPr lvl="1"/>
            <a:r>
              <a:rPr lang="en-US" sz="2000" dirty="0"/>
              <a:t>Countermeasures: Training, Policy (with enforcement), &amp; biometrics or multifactor authorization</a:t>
            </a:r>
          </a:p>
          <a:p>
            <a:pPr lvl="2"/>
            <a:r>
              <a:rPr lang="en-US" sz="1600" dirty="0"/>
              <a:t>Biometric &amp; multifactor avoid the pin/id card issues</a:t>
            </a:r>
          </a:p>
          <a:p>
            <a:pPr lvl="2"/>
            <a:r>
              <a:rPr lang="en-US" sz="1600" dirty="0"/>
              <a:t>Doesn't help with others at all</a:t>
            </a:r>
          </a:p>
          <a:p>
            <a:pPr lvl="1"/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9DFE8-86D4-8F03-79FB-5FCDCEE30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4263D-D0D6-6734-669B-7C6DA7B8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bad news – its all soup. We could add bio: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26E8E-B978-1A88-50FD-D9EA739A7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7489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127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C0C9-5969-06DD-22AA-A31A64C5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sz="4100"/>
              <a:t>We need management support to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B9FB3-8717-7EBA-7CC2-86FA8FAC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53" r="29959" b="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9F527-15C2-457A-030F-A8EED3608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465506"/>
              </p:ext>
            </p:extLst>
          </p:nvPr>
        </p:nvGraphicFramePr>
        <p:xfrm>
          <a:off x="805543" y="2871982"/>
          <a:ext cx="5272888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F26D54-FE3A-734B-C9F9-063DA7019697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heconversation.com/lego-movie-ceo-is-evil-because-bad-bosses-sell-cinema-tickets-236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65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0F28C4-4368-4B89-B0FD-D135F2B926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090F28C4-4368-4B89-B0FD-D135F2B926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F77197-3D44-4A5C-B632-F0164C1C1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D9F77197-3D44-4A5C-B632-F0164C1C1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BE336C-F5B3-484B-8CDB-EC0EBEEB5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graphicEl>
                                              <a:dgm id="{54BE336C-F5B3-484B-8CDB-EC0EBEEB5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C5D57A-1FB1-4BC3-8478-B74B1255D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graphicEl>
                                              <a:dgm id="{C7C5D57A-1FB1-4BC3-8478-B74B1255D0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83856C-C5E4-468F-A42E-C0EB17650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graphicEl>
                                              <a:dgm id="{2783856C-C5E4-468F-A42E-C0EB17650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22E838-0E03-4030-816D-D5C6EB09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9F22E838-0E03-4030-816D-D5C6EB09C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9DB21C-1EA8-46D5-9A4D-F83CB45C7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graphicEl>
                                              <a:dgm id="{C09DB21C-1EA8-46D5-9A4D-F83CB45C7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0EB7A-2AE0-4B92-8072-062E85A7F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1680EB7A-2AE0-4B92-8072-062E85A7F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710A9-0CAE-4E60-807D-15980CBFF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graphicEl>
                                              <a:dgm id="{0F1710A9-0CAE-4E60-807D-15980CBFF4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C44B7C-BC39-475A-BB85-ACF7C090A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graphicEl>
                                              <a:dgm id="{1FC44B7C-BC39-475A-BB85-ACF7C090A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B05-FFF2-4679-B4C8-E279B62B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require actual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2F69-001A-4327-9BBE-6F9AFC21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engineers and contractors hired to install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C4EE4-F56A-4C3E-B14E-EB2EA02E5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94" y="2593657"/>
            <a:ext cx="7143185" cy="36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Pen placed on top of a signature line">
            <a:extLst>
              <a:ext uri="{FF2B5EF4-FFF2-40B4-BE49-F238E27FC236}">
                <a16:creationId xmlns:a16="http://schemas.microsoft.com/office/drawing/2014/main" id="{533BCF3E-6D57-EE1B-BC67-EEEAED835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8351-7FD8-00DC-D093-35B30A51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Why is important to determine these risks and threats?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9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CA7D-13ED-945C-38C2-A7B86F90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203AF-FD78-4BCC-1457-EAA8F3D1E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9556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79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4E9E2-E96D-D1C4-5F99-0D0632E50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9B080-C7F9-FF25-98C4-AB21D33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Assessment Importance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62363-CCEB-C961-06EF-07B092926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789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177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9A150-224B-58E2-9BF3-79AEA7B9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05840"/>
            <a:ext cx="9031769" cy="2936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Next: Security Assessment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C3C-3711-99D5-A5E5-915296E13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034297"/>
            <a:ext cx="9031769" cy="16557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some introduction to common threats and vulnerabilities and building a SWOT diagram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NOW: Does this change our risk assessment? (complete on own)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414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54FB0-4078-63D6-C1FD-8E3275D5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62125-2957-E816-78D0-26E9B94CE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051844"/>
              </p:ext>
            </p:extLst>
          </p:nvPr>
        </p:nvGraphicFramePr>
        <p:xfrm>
          <a:off x="0" y="1575459"/>
          <a:ext cx="12191998" cy="5282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80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F0E-B7DB-4960-81FB-43FE64AD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 our risks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B77E-F3A3-4D0E-B6F0-384A01A60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results from the poll</a:t>
            </a:r>
          </a:p>
        </p:txBody>
      </p:sp>
    </p:spTree>
    <p:extLst>
      <p:ext uri="{BB962C8B-B14F-4D97-AF65-F5344CB8AC3E}">
        <p14:creationId xmlns:p14="http://schemas.microsoft.com/office/powerpoint/2010/main" val="268410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06D8-C2DC-411C-B583-7B021A1C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– let’s look at the top threat categories and in general from our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AC88-9C94-4624-87A9-992243DE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1994535"/>
          </a:xfrm>
        </p:spPr>
        <p:txBody>
          <a:bodyPr/>
          <a:lstStyle/>
          <a:p>
            <a:r>
              <a:rPr lang="en-US" dirty="0"/>
              <a:t>Physical Security issues were top</a:t>
            </a:r>
          </a:p>
          <a:p>
            <a:r>
              <a:rPr lang="en-US" dirty="0"/>
              <a:t>Network &amp; Disaster secondary</a:t>
            </a:r>
          </a:p>
          <a:p>
            <a:r>
              <a:rPr lang="en-US" dirty="0"/>
              <a:t>People in a distant 3rd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780D-EADA-48C9-87C2-C5403ABE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27" y="2992120"/>
            <a:ext cx="6753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84A4-A3A4-4AB0-A76C-B5A68EC7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category the most stated risks: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09DE-C3AA-411C-ACB6-8D7FD1CB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Lack of Security System</a:t>
            </a:r>
          </a:p>
          <a:p>
            <a:pPr lvl="1"/>
            <a:r>
              <a:rPr lang="en-US" dirty="0"/>
              <a:t>Criminal breaking into home to perform malicious activity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Unsecure network is hacked and sensitive data stolen</a:t>
            </a:r>
          </a:p>
          <a:p>
            <a:pPr lvl="1"/>
            <a:r>
              <a:rPr lang="en-US" dirty="0"/>
              <a:t>Outage (electric or internal/external network) removes access to the Internet</a:t>
            </a:r>
          </a:p>
          <a:p>
            <a:r>
              <a:rPr lang="en-US" dirty="0"/>
              <a:t>People</a:t>
            </a:r>
          </a:p>
          <a:p>
            <a:pPr lvl="1"/>
            <a:r>
              <a:rPr lang="en-US" dirty="0"/>
              <a:t>Forgot to secure building when leaving</a:t>
            </a:r>
          </a:p>
          <a:p>
            <a:pPr lvl="1"/>
            <a:r>
              <a:rPr lang="en-US" dirty="0"/>
              <a:t>Employee sabotages the network (maliciously or accidentally)</a:t>
            </a:r>
          </a:p>
        </p:txBody>
      </p:sp>
    </p:spTree>
    <p:extLst>
      <p:ext uri="{BB962C8B-B14F-4D97-AF65-F5344CB8AC3E}">
        <p14:creationId xmlns:p14="http://schemas.microsoft.com/office/powerpoint/2010/main" val="26493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EE17-5F29-4F4A-A6AA-667B1903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Physical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6822-18C9-4763-B4EB-2A30F0B23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it relates to our results and planning</a:t>
            </a:r>
          </a:p>
        </p:txBody>
      </p:sp>
    </p:spTree>
    <p:extLst>
      <p:ext uri="{BB962C8B-B14F-4D97-AF65-F5344CB8AC3E}">
        <p14:creationId xmlns:p14="http://schemas.microsoft.com/office/powerpoint/2010/main" val="28454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22468-4A49-9F0C-6104-26C55263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571" y="163412"/>
            <a:ext cx="2515849" cy="735915"/>
          </a:xfrm>
        </p:spPr>
        <p:txBody>
          <a:bodyPr anchor="b">
            <a:normAutofit/>
          </a:bodyPr>
          <a:lstStyle/>
          <a:p>
            <a:r>
              <a:rPr lang="en-US" sz="4000"/>
              <a:t>SPACE</a:t>
            </a:r>
            <a:endParaRPr lang="en-US" sz="4000" dirty="0"/>
          </a:p>
        </p:txBody>
      </p:sp>
      <p:pic>
        <p:nvPicPr>
          <p:cNvPr id="5" name="Picture 4" descr="Construction area">
            <a:extLst>
              <a:ext uri="{FF2B5EF4-FFF2-40B4-BE49-F238E27FC236}">
                <a16:creationId xmlns:a16="http://schemas.microsoft.com/office/drawing/2014/main" id="{A836D719-F1AC-47C2-710F-7C66A3297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4" r="6101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AD4E-1E82-2A0A-1E52-A82E54FC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571" y="899327"/>
            <a:ext cx="3807501" cy="5291611"/>
          </a:xfrm>
        </p:spPr>
        <p:txBody>
          <a:bodyPr>
            <a:normAutofit/>
          </a:bodyPr>
          <a:lstStyle/>
          <a:p>
            <a:r>
              <a:rPr lang="en-US" sz="2000" i="1" dirty="0"/>
              <a:t>The final </a:t>
            </a:r>
            <a:r>
              <a:rPr lang="en-US" sz="2000" i="1" dirty="0" err="1"/>
              <a:t>fron</a:t>
            </a:r>
            <a:r>
              <a:rPr lang="en-US" sz="2000" i="1" dirty="0"/>
              <a:t>… </a:t>
            </a:r>
            <a:r>
              <a:rPr lang="en-US" sz="2000" dirty="0"/>
              <a:t>wait not that. Its considering our actual space – what is the location?</a:t>
            </a:r>
          </a:p>
          <a:p>
            <a:pPr lvl="1"/>
            <a:r>
              <a:rPr lang="en-US" sz="2000" dirty="0"/>
              <a:t>In our first example it was our own home</a:t>
            </a:r>
          </a:p>
          <a:p>
            <a:r>
              <a:rPr lang="en-US" sz="2400" dirty="0"/>
              <a:t>For IT:</a:t>
            </a:r>
          </a:p>
          <a:p>
            <a:pPr lvl="1"/>
            <a:r>
              <a:rPr lang="en-US" sz="2000" dirty="0"/>
              <a:t>Business and building type</a:t>
            </a:r>
          </a:p>
          <a:p>
            <a:pPr lvl="1"/>
            <a:r>
              <a:rPr lang="en-US" sz="2000" dirty="0"/>
              <a:t>Specific Rooms</a:t>
            </a:r>
            <a:endParaRPr lang="en-US" sz="2400" dirty="0"/>
          </a:p>
          <a:p>
            <a:r>
              <a:rPr lang="en-US" sz="2400" dirty="0"/>
              <a:t>What type of rooms might need extra protection?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2468-4A49-9F0C-6104-26C55263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31" y="427572"/>
            <a:ext cx="2515849" cy="735915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Simple - Complex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D719-F1AC-47C2-710F-7C66A3297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" y="431"/>
            <a:ext cx="7788414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AD4E-1E82-2A0A-1E52-A82E54FC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891" y="1163487"/>
            <a:ext cx="3807501" cy="5291611"/>
          </a:xfrm>
        </p:spPr>
        <p:txBody>
          <a:bodyPr>
            <a:normAutofit/>
          </a:bodyPr>
          <a:lstStyle/>
          <a:p>
            <a:r>
              <a:rPr lang="en-US" sz="2000" dirty="0"/>
              <a:t>Let’s look at 2 types:</a:t>
            </a:r>
          </a:p>
          <a:p>
            <a:pPr lvl="1"/>
            <a:r>
              <a:rPr lang="en-US" sz="2000" dirty="0"/>
              <a:t>A small business layout</a:t>
            </a:r>
          </a:p>
          <a:p>
            <a:pPr lvl="2"/>
            <a:r>
              <a:rPr lang="en-US" sz="1600" dirty="0"/>
              <a:t>Simple shop from </a:t>
            </a:r>
            <a:r>
              <a:rPr lang="en-US" sz="1600" dirty="0">
                <a:hlinkClick r:id="rId3"/>
              </a:rPr>
              <a:t>Visual Paradigms Online</a:t>
            </a:r>
            <a:endParaRPr lang="en-US" sz="1600" dirty="0"/>
          </a:p>
          <a:p>
            <a:pPr lvl="1"/>
            <a:r>
              <a:rPr lang="en-US" sz="2000" dirty="0"/>
              <a:t>A layout based on one of my worksites</a:t>
            </a:r>
          </a:p>
          <a:p>
            <a:pPr lvl="2"/>
            <a:r>
              <a:rPr lang="en-US" sz="1600" dirty="0"/>
              <a:t>On board, we’ll explore a few items first then complete that</a:t>
            </a:r>
          </a:p>
          <a:p>
            <a:r>
              <a:rPr lang="en-US" sz="2400" dirty="0"/>
              <a:t>Where is extra protection needed in this situation and why? </a:t>
            </a:r>
          </a:p>
          <a:p>
            <a:r>
              <a:rPr lang="en-US" sz="2400" dirty="0"/>
              <a:t>What should we add? (let’s look at counter measures)</a:t>
            </a:r>
          </a:p>
        </p:txBody>
      </p:sp>
    </p:spTree>
    <p:extLst>
      <p:ext uri="{BB962C8B-B14F-4D97-AF65-F5344CB8AC3E}">
        <p14:creationId xmlns:p14="http://schemas.microsoft.com/office/powerpoint/2010/main" val="21579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850</Words>
  <Application>Microsoft Office PowerPoint</Application>
  <PresentationFormat>Widescreen</PresentationFormat>
  <Paragraphs>118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Security Management: Focus on Physical Security Considerations</vt:lpstr>
      <vt:lpstr>Topics</vt:lpstr>
      <vt:lpstr>Limits</vt:lpstr>
      <vt:lpstr>Let’s review our risks</vt:lpstr>
      <vt:lpstr>But first – let’s look at the top threat categories and in general from our classes</vt:lpstr>
      <vt:lpstr>By category the most stated risks:</vt:lpstr>
      <vt:lpstr>Let’s explore Physical Security</vt:lpstr>
      <vt:lpstr>SPACE</vt:lpstr>
      <vt:lpstr>Simple - Complex</vt:lpstr>
      <vt:lpstr>Countermeasures = tools/methods to counter</vt:lpstr>
      <vt:lpstr>Simple - Complex</vt:lpstr>
      <vt:lpstr>Let’s look at the complex example</vt:lpstr>
      <vt:lpstr>Server Room</vt:lpstr>
      <vt:lpstr>Traffic and Entry Point counter measures</vt:lpstr>
      <vt:lpstr>People are People</vt:lpstr>
      <vt:lpstr>The bad news – its all soup. We could add bio:</vt:lpstr>
      <vt:lpstr>We need management support to</vt:lpstr>
      <vt:lpstr>Others require actual building</vt:lpstr>
      <vt:lpstr>Why is important to determine these risks and threats?</vt:lpstr>
      <vt:lpstr>Security Assessment Importance</vt:lpstr>
      <vt:lpstr>Next: Security Assessment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Security Considerations</dc:title>
  <dc:creator>Josiah G</dc:creator>
  <cp:lastModifiedBy>Greenwell, Josiah</cp:lastModifiedBy>
  <cp:revision>10</cp:revision>
  <dcterms:created xsi:type="dcterms:W3CDTF">2023-01-07T22:22:36Z</dcterms:created>
  <dcterms:modified xsi:type="dcterms:W3CDTF">2023-01-16T18:14:14Z</dcterms:modified>
</cp:coreProperties>
</file>