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6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A45AF-7077-43E5-B1F4-E1D63B8A40B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AC0464-531E-408D-883F-5C487600009A}">
      <dgm:prSet/>
      <dgm:spPr/>
      <dgm:t>
        <a:bodyPr/>
        <a:lstStyle/>
        <a:p>
          <a:r>
            <a:rPr lang="en-US"/>
            <a:t>SDL</a:t>
          </a:r>
        </a:p>
      </dgm:t>
    </dgm:pt>
    <dgm:pt modelId="{D36E807E-3432-498E-ACAD-DE3C602FBC24}" type="parTrans" cxnId="{5BC4DD03-DFF5-4421-9355-1DD34D81DE87}">
      <dgm:prSet/>
      <dgm:spPr/>
      <dgm:t>
        <a:bodyPr/>
        <a:lstStyle/>
        <a:p>
          <a:endParaRPr lang="en-US"/>
        </a:p>
      </dgm:t>
    </dgm:pt>
    <dgm:pt modelId="{1A4BABB1-1A13-44BF-91E2-34BD1A3F8933}" type="sibTrans" cxnId="{5BC4DD03-DFF5-4421-9355-1DD34D81DE87}">
      <dgm:prSet/>
      <dgm:spPr/>
      <dgm:t>
        <a:bodyPr/>
        <a:lstStyle/>
        <a:p>
          <a:endParaRPr lang="en-US"/>
        </a:p>
      </dgm:t>
    </dgm:pt>
    <dgm:pt modelId="{1653F91E-463A-4449-96E1-7A59EB3E861B}">
      <dgm:prSet/>
      <dgm:spPr/>
      <dgm:t>
        <a:bodyPr/>
        <a:lstStyle/>
        <a:p>
          <a:r>
            <a:rPr lang="en-US"/>
            <a:t>Threat Modeling</a:t>
          </a:r>
        </a:p>
      </dgm:t>
    </dgm:pt>
    <dgm:pt modelId="{CA3007C7-9489-458F-BE0D-A4C96CC08396}" type="parTrans" cxnId="{5F353DE6-38FF-4114-A86E-33A50880D674}">
      <dgm:prSet/>
      <dgm:spPr/>
      <dgm:t>
        <a:bodyPr/>
        <a:lstStyle/>
        <a:p>
          <a:endParaRPr lang="en-US"/>
        </a:p>
      </dgm:t>
    </dgm:pt>
    <dgm:pt modelId="{0764C0FA-689A-4A2D-8B82-5D9B4A61F9F2}" type="sibTrans" cxnId="{5F353DE6-38FF-4114-A86E-33A50880D674}">
      <dgm:prSet/>
      <dgm:spPr/>
      <dgm:t>
        <a:bodyPr/>
        <a:lstStyle/>
        <a:p>
          <a:endParaRPr lang="en-US"/>
        </a:p>
      </dgm:t>
    </dgm:pt>
    <dgm:pt modelId="{5B0F736D-A847-49C1-B835-D0DBD810110D}">
      <dgm:prSet/>
      <dgm:spPr/>
      <dgm:t>
        <a:bodyPr/>
        <a:lstStyle/>
        <a:p>
          <a:r>
            <a:rPr lang="en-US"/>
            <a:t>Defense in Depth</a:t>
          </a:r>
        </a:p>
      </dgm:t>
    </dgm:pt>
    <dgm:pt modelId="{700E1A46-6022-45B1-BD9F-4A827FFD3150}" type="parTrans" cxnId="{66DC11BA-1A0A-4729-B12A-B96D00FC84EB}">
      <dgm:prSet/>
      <dgm:spPr/>
      <dgm:t>
        <a:bodyPr/>
        <a:lstStyle/>
        <a:p>
          <a:endParaRPr lang="en-US"/>
        </a:p>
      </dgm:t>
    </dgm:pt>
    <dgm:pt modelId="{7905C38D-40D5-4D9A-A860-8E888F72A9DF}" type="sibTrans" cxnId="{66DC11BA-1A0A-4729-B12A-B96D00FC84EB}">
      <dgm:prSet/>
      <dgm:spPr/>
      <dgm:t>
        <a:bodyPr/>
        <a:lstStyle/>
        <a:p>
          <a:endParaRPr lang="en-US"/>
        </a:p>
      </dgm:t>
    </dgm:pt>
    <dgm:pt modelId="{4792EDD0-025B-4756-B5E8-7C8E1A74477A}">
      <dgm:prSet/>
      <dgm:spPr/>
      <dgm:t>
        <a:bodyPr/>
        <a:lstStyle/>
        <a:p>
          <a:r>
            <a:rPr lang="en-US"/>
            <a:t>Defining the business</a:t>
          </a:r>
        </a:p>
      </dgm:t>
    </dgm:pt>
    <dgm:pt modelId="{0F3B5637-549D-412C-9492-21BACF329B7E}" type="parTrans" cxnId="{5E2C01EE-7B09-485A-AA99-D2CE5E739BA9}">
      <dgm:prSet/>
      <dgm:spPr/>
      <dgm:t>
        <a:bodyPr/>
        <a:lstStyle/>
        <a:p>
          <a:endParaRPr lang="en-US"/>
        </a:p>
      </dgm:t>
    </dgm:pt>
    <dgm:pt modelId="{6A9C6B7F-4670-4F05-9200-C799A4FA2FBD}" type="sibTrans" cxnId="{5E2C01EE-7B09-485A-AA99-D2CE5E739BA9}">
      <dgm:prSet/>
      <dgm:spPr/>
      <dgm:t>
        <a:bodyPr/>
        <a:lstStyle/>
        <a:p>
          <a:endParaRPr lang="en-US"/>
        </a:p>
      </dgm:t>
    </dgm:pt>
    <dgm:pt modelId="{2B43DA07-A3CF-4C3A-911B-0DD2A0678297}">
      <dgm:prSet/>
      <dgm:spPr/>
      <dgm:t>
        <a:bodyPr/>
        <a:lstStyle/>
        <a:p>
          <a:r>
            <a:rPr lang="en-US"/>
            <a:t>Identifying Threats</a:t>
          </a:r>
        </a:p>
      </dgm:t>
    </dgm:pt>
    <dgm:pt modelId="{229F5E85-68B6-43A3-9226-91DF9B6B5271}" type="parTrans" cxnId="{74311B89-3D87-4469-BFBC-0A4426B2BB2C}">
      <dgm:prSet/>
      <dgm:spPr/>
      <dgm:t>
        <a:bodyPr/>
        <a:lstStyle/>
        <a:p>
          <a:endParaRPr lang="en-US"/>
        </a:p>
      </dgm:t>
    </dgm:pt>
    <dgm:pt modelId="{46D12B99-EEAF-4BE9-A999-1FA7A770380C}" type="sibTrans" cxnId="{74311B89-3D87-4469-BFBC-0A4426B2BB2C}">
      <dgm:prSet/>
      <dgm:spPr/>
      <dgm:t>
        <a:bodyPr/>
        <a:lstStyle/>
        <a:p>
          <a:endParaRPr lang="en-US"/>
        </a:p>
      </dgm:t>
    </dgm:pt>
    <dgm:pt modelId="{FFDB3BC8-2931-4692-BF5D-1F9D2B2F3B97}">
      <dgm:prSet/>
      <dgm:spPr/>
      <dgm:t>
        <a:bodyPr/>
        <a:lstStyle/>
        <a:p>
          <a:r>
            <a:rPr lang="en-US"/>
            <a:t>Creating a Diagram</a:t>
          </a:r>
        </a:p>
      </dgm:t>
    </dgm:pt>
    <dgm:pt modelId="{B43051EA-407B-4484-A9EA-478EADFD4C04}" type="parTrans" cxnId="{EE26C956-0A0E-405C-A4C1-3D0E61E96F62}">
      <dgm:prSet/>
      <dgm:spPr/>
      <dgm:t>
        <a:bodyPr/>
        <a:lstStyle/>
        <a:p>
          <a:endParaRPr lang="en-US"/>
        </a:p>
      </dgm:t>
    </dgm:pt>
    <dgm:pt modelId="{DD3B3A3F-E52A-4FD8-AC78-EEA3197E2C58}" type="sibTrans" cxnId="{EE26C956-0A0E-405C-A4C1-3D0E61E96F62}">
      <dgm:prSet/>
      <dgm:spPr/>
      <dgm:t>
        <a:bodyPr/>
        <a:lstStyle/>
        <a:p>
          <a:endParaRPr lang="en-US"/>
        </a:p>
      </dgm:t>
    </dgm:pt>
    <dgm:pt modelId="{D7A2A12A-554A-4E15-9C14-649A41DE79F5}" type="pres">
      <dgm:prSet presAssocID="{C06A45AF-7077-43E5-B1F4-E1D63B8A40B3}" presName="Name0" presStyleCnt="0">
        <dgm:presLayoutVars>
          <dgm:dir/>
          <dgm:animLvl val="lvl"/>
          <dgm:resizeHandles val="exact"/>
        </dgm:presLayoutVars>
      </dgm:prSet>
      <dgm:spPr/>
    </dgm:pt>
    <dgm:pt modelId="{EA38FA95-EDFF-4C71-9AA2-7E9E7750E31E}" type="pres">
      <dgm:prSet presAssocID="{B2AC0464-531E-408D-883F-5C487600009A}" presName="linNode" presStyleCnt="0"/>
      <dgm:spPr/>
    </dgm:pt>
    <dgm:pt modelId="{1AAF524E-22D3-4C45-ACD8-DB5AAEDC395C}" type="pres">
      <dgm:prSet presAssocID="{B2AC0464-531E-408D-883F-5C487600009A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460E010-54DC-429F-A80F-45A698CECC09}" type="pres">
      <dgm:prSet presAssocID="{1A4BABB1-1A13-44BF-91E2-34BD1A3F8933}" presName="sp" presStyleCnt="0"/>
      <dgm:spPr/>
    </dgm:pt>
    <dgm:pt modelId="{40043C94-9AFA-469D-8AA7-210BCBA8F0C8}" type="pres">
      <dgm:prSet presAssocID="{1653F91E-463A-4449-96E1-7A59EB3E861B}" presName="linNode" presStyleCnt="0"/>
      <dgm:spPr/>
    </dgm:pt>
    <dgm:pt modelId="{CE720693-7134-4886-BA5C-68FAEE0861C3}" type="pres">
      <dgm:prSet presAssocID="{1653F91E-463A-4449-96E1-7A59EB3E861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2EF9DF6-458E-453A-86EE-ED7E57A9DEDD}" type="pres">
      <dgm:prSet presAssocID="{0764C0FA-689A-4A2D-8B82-5D9B4A61F9F2}" presName="sp" presStyleCnt="0"/>
      <dgm:spPr/>
    </dgm:pt>
    <dgm:pt modelId="{7EFB4795-C02D-47B6-AD57-E8CC0B1B766F}" type="pres">
      <dgm:prSet presAssocID="{5B0F736D-A847-49C1-B835-D0DBD810110D}" presName="linNode" presStyleCnt="0"/>
      <dgm:spPr/>
    </dgm:pt>
    <dgm:pt modelId="{655F7ABB-F4E6-4781-B294-62A964285B18}" type="pres">
      <dgm:prSet presAssocID="{5B0F736D-A847-49C1-B835-D0DBD810110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8513685-85C2-4840-9F6F-CFA23896CD8D}" type="pres">
      <dgm:prSet presAssocID="{7905C38D-40D5-4D9A-A860-8E888F72A9DF}" presName="sp" presStyleCnt="0"/>
      <dgm:spPr/>
    </dgm:pt>
    <dgm:pt modelId="{99958499-4AA6-4FFC-BB8C-04BAA01B801D}" type="pres">
      <dgm:prSet presAssocID="{4792EDD0-025B-4756-B5E8-7C8E1A74477A}" presName="linNode" presStyleCnt="0"/>
      <dgm:spPr/>
    </dgm:pt>
    <dgm:pt modelId="{F18571AA-AAF0-4B95-99EA-E930DEFEB0A2}" type="pres">
      <dgm:prSet presAssocID="{4792EDD0-025B-4756-B5E8-7C8E1A74477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136806D-6010-4398-8357-F0EC8D40EB1F}" type="pres">
      <dgm:prSet presAssocID="{6A9C6B7F-4670-4F05-9200-C799A4FA2FBD}" presName="sp" presStyleCnt="0"/>
      <dgm:spPr/>
    </dgm:pt>
    <dgm:pt modelId="{A687A4DF-8E67-4733-84C0-4E04D5A6F497}" type="pres">
      <dgm:prSet presAssocID="{2B43DA07-A3CF-4C3A-911B-0DD2A0678297}" presName="linNode" presStyleCnt="0"/>
      <dgm:spPr/>
    </dgm:pt>
    <dgm:pt modelId="{03F460C4-97DD-4D34-9EE4-E27E6AA894AE}" type="pres">
      <dgm:prSet presAssocID="{2B43DA07-A3CF-4C3A-911B-0DD2A067829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B0AE7D3-138B-4DD1-9844-EE0C3D4C23C4}" type="pres">
      <dgm:prSet presAssocID="{46D12B99-EEAF-4BE9-A999-1FA7A770380C}" presName="sp" presStyleCnt="0"/>
      <dgm:spPr/>
    </dgm:pt>
    <dgm:pt modelId="{300318EB-AE70-455C-84AA-743CC5C6138F}" type="pres">
      <dgm:prSet presAssocID="{FFDB3BC8-2931-4692-BF5D-1F9D2B2F3B97}" presName="linNode" presStyleCnt="0"/>
      <dgm:spPr/>
    </dgm:pt>
    <dgm:pt modelId="{984E5770-3D56-4DF5-8FAD-098BF11F6C86}" type="pres">
      <dgm:prSet presAssocID="{FFDB3BC8-2931-4692-BF5D-1F9D2B2F3B9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5BC4DD03-DFF5-4421-9355-1DD34D81DE87}" srcId="{C06A45AF-7077-43E5-B1F4-E1D63B8A40B3}" destId="{B2AC0464-531E-408D-883F-5C487600009A}" srcOrd="0" destOrd="0" parTransId="{D36E807E-3432-498E-ACAD-DE3C602FBC24}" sibTransId="{1A4BABB1-1A13-44BF-91E2-34BD1A3F8933}"/>
    <dgm:cxn modelId="{B1027715-0487-4AF8-AF33-57FF0669B38F}" type="presOf" srcId="{B2AC0464-531E-408D-883F-5C487600009A}" destId="{1AAF524E-22D3-4C45-ACD8-DB5AAEDC395C}" srcOrd="0" destOrd="0" presId="urn:microsoft.com/office/officeart/2005/8/layout/vList5"/>
    <dgm:cxn modelId="{EA8C2244-8C3D-4223-97A1-D99538B0FDD9}" type="presOf" srcId="{C06A45AF-7077-43E5-B1F4-E1D63B8A40B3}" destId="{D7A2A12A-554A-4E15-9C14-649A41DE79F5}" srcOrd="0" destOrd="0" presId="urn:microsoft.com/office/officeart/2005/8/layout/vList5"/>
    <dgm:cxn modelId="{C43E7446-323B-4ECB-A2A1-799B941F3BCB}" type="presOf" srcId="{1653F91E-463A-4449-96E1-7A59EB3E861B}" destId="{CE720693-7134-4886-BA5C-68FAEE0861C3}" srcOrd="0" destOrd="0" presId="urn:microsoft.com/office/officeart/2005/8/layout/vList5"/>
    <dgm:cxn modelId="{B81B844D-35D5-4080-8C5C-9BEC5E256F64}" type="presOf" srcId="{FFDB3BC8-2931-4692-BF5D-1F9D2B2F3B97}" destId="{984E5770-3D56-4DF5-8FAD-098BF11F6C86}" srcOrd="0" destOrd="0" presId="urn:microsoft.com/office/officeart/2005/8/layout/vList5"/>
    <dgm:cxn modelId="{EE26C956-0A0E-405C-A4C1-3D0E61E96F62}" srcId="{C06A45AF-7077-43E5-B1F4-E1D63B8A40B3}" destId="{FFDB3BC8-2931-4692-BF5D-1F9D2B2F3B97}" srcOrd="5" destOrd="0" parTransId="{B43051EA-407B-4484-A9EA-478EADFD4C04}" sibTransId="{DD3B3A3F-E52A-4FD8-AC78-EEA3197E2C58}"/>
    <dgm:cxn modelId="{3EEF3287-E80C-4908-A379-B491AC9DE4B3}" type="presOf" srcId="{4792EDD0-025B-4756-B5E8-7C8E1A74477A}" destId="{F18571AA-AAF0-4B95-99EA-E930DEFEB0A2}" srcOrd="0" destOrd="0" presId="urn:microsoft.com/office/officeart/2005/8/layout/vList5"/>
    <dgm:cxn modelId="{74311B89-3D87-4469-BFBC-0A4426B2BB2C}" srcId="{C06A45AF-7077-43E5-B1F4-E1D63B8A40B3}" destId="{2B43DA07-A3CF-4C3A-911B-0DD2A0678297}" srcOrd="4" destOrd="0" parTransId="{229F5E85-68B6-43A3-9226-91DF9B6B5271}" sibTransId="{46D12B99-EEAF-4BE9-A999-1FA7A770380C}"/>
    <dgm:cxn modelId="{F4A3EBA1-03FD-4FF5-81FE-A5F47BC3A4E7}" type="presOf" srcId="{2B43DA07-A3CF-4C3A-911B-0DD2A0678297}" destId="{03F460C4-97DD-4D34-9EE4-E27E6AA894AE}" srcOrd="0" destOrd="0" presId="urn:microsoft.com/office/officeart/2005/8/layout/vList5"/>
    <dgm:cxn modelId="{66DC11BA-1A0A-4729-B12A-B96D00FC84EB}" srcId="{C06A45AF-7077-43E5-B1F4-E1D63B8A40B3}" destId="{5B0F736D-A847-49C1-B835-D0DBD810110D}" srcOrd="2" destOrd="0" parTransId="{700E1A46-6022-45B1-BD9F-4A827FFD3150}" sibTransId="{7905C38D-40D5-4D9A-A860-8E888F72A9DF}"/>
    <dgm:cxn modelId="{119624E3-9471-4779-813C-A3435A3CFDC9}" type="presOf" srcId="{5B0F736D-A847-49C1-B835-D0DBD810110D}" destId="{655F7ABB-F4E6-4781-B294-62A964285B18}" srcOrd="0" destOrd="0" presId="urn:microsoft.com/office/officeart/2005/8/layout/vList5"/>
    <dgm:cxn modelId="{5F353DE6-38FF-4114-A86E-33A50880D674}" srcId="{C06A45AF-7077-43E5-B1F4-E1D63B8A40B3}" destId="{1653F91E-463A-4449-96E1-7A59EB3E861B}" srcOrd="1" destOrd="0" parTransId="{CA3007C7-9489-458F-BE0D-A4C96CC08396}" sibTransId="{0764C0FA-689A-4A2D-8B82-5D9B4A61F9F2}"/>
    <dgm:cxn modelId="{5E2C01EE-7B09-485A-AA99-D2CE5E739BA9}" srcId="{C06A45AF-7077-43E5-B1F4-E1D63B8A40B3}" destId="{4792EDD0-025B-4756-B5E8-7C8E1A74477A}" srcOrd="3" destOrd="0" parTransId="{0F3B5637-549D-412C-9492-21BACF329B7E}" sibTransId="{6A9C6B7F-4670-4F05-9200-C799A4FA2FBD}"/>
    <dgm:cxn modelId="{1D3E30D9-BBD6-44E4-A5EB-015C09E39A2D}" type="presParOf" srcId="{D7A2A12A-554A-4E15-9C14-649A41DE79F5}" destId="{EA38FA95-EDFF-4C71-9AA2-7E9E7750E31E}" srcOrd="0" destOrd="0" presId="urn:microsoft.com/office/officeart/2005/8/layout/vList5"/>
    <dgm:cxn modelId="{7CD0822D-EBC5-4D4C-8CE6-8FB7623DC205}" type="presParOf" srcId="{EA38FA95-EDFF-4C71-9AA2-7E9E7750E31E}" destId="{1AAF524E-22D3-4C45-ACD8-DB5AAEDC395C}" srcOrd="0" destOrd="0" presId="urn:microsoft.com/office/officeart/2005/8/layout/vList5"/>
    <dgm:cxn modelId="{86035A56-6D31-460F-ABC6-8A0BEEF17751}" type="presParOf" srcId="{D7A2A12A-554A-4E15-9C14-649A41DE79F5}" destId="{6460E010-54DC-429F-A80F-45A698CECC09}" srcOrd="1" destOrd="0" presId="urn:microsoft.com/office/officeart/2005/8/layout/vList5"/>
    <dgm:cxn modelId="{ED168BCB-C665-47E3-A9F4-60A8B22A8642}" type="presParOf" srcId="{D7A2A12A-554A-4E15-9C14-649A41DE79F5}" destId="{40043C94-9AFA-469D-8AA7-210BCBA8F0C8}" srcOrd="2" destOrd="0" presId="urn:microsoft.com/office/officeart/2005/8/layout/vList5"/>
    <dgm:cxn modelId="{893C4BB0-E83B-4F14-98DF-7B5ABA3C3AD7}" type="presParOf" srcId="{40043C94-9AFA-469D-8AA7-210BCBA8F0C8}" destId="{CE720693-7134-4886-BA5C-68FAEE0861C3}" srcOrd="0" destOrd="0" presId="urn:microsoft.com/office/officeart/2005/8/layout/vList5"/>
    <dgm:cxn modelId="{199CDB52-43DB-4168-B4BE-7E7952FC1459}" type="presParOf" srcId="{D7A2A12A-554A-4E15-9C14-649A41DE79F5}" destId="{52EF9DF6-458E-453A-86EE-ED7E57A9DEDD}" srcOrd="3" destOrd="0" presId="urn:microsoft.com/office/officeart/2005/8/layout/vList5"/>
    <dgm:cxn modelId="{CD1AE288-B7BB-479C-A740-27FDC79C0E28}" type="presParOf" srcId="{D7A2A12A-554A-4E15-9C14-649A41DE79F5}" destId="{7EFB4795-C02D-47B6-AD57-E8CC0B1B766F}" srcOrd="4" destOrd="0" presId="urn:microsoft.com/office/officeart/2005/8/layout/vList5"/>
    <dgm:cxn modelId="{6F287735-2D83-4ABC-91AD-0F8787123616}" type="presParOf" srcId="{7EFB4795-C02D-47B6-AD57-E8CC0B1B766F}" destId="{655F7ABB-F4E6-4781-B294-62A964285B18}" srcOrd="0" destOrd="0" presId="urn:microsoft.com/office/officeart/2005/8/layout/vList5"/>
    <dgm:cxn modelId="{9E01F80A-1CD8-40EA-99F7-4405FA3BC44A}" type="presParOf" srcId="{D7A2A12A-554A-4E15-9C14-649A41DE79F5}" destId="{C8513685-85C2-4840-9F6F-CFA23896CD8D}" srcOrd="5" destOrd="0" presId="urn:microsoft.com/office/officeart/2005/8/layout/vList5"/>
    <dgm:cxn modelId="{B7656017-A4DB-4B5F-81AF-5710F32A4FB3}" type="presParOf" srcId="{D7A2A12A-554A-4E15-9C14-649A41DE79F5}" destId="{99958499-4AA6-4FFC-BB8C-04BAA01B801D}" srcOrd="6" destOrd="0" presId="urn:microsoft.com/office/officeart/2005/8/layout/vList5"/>
    <dgm:cxn modelId="{89E52BD1-0ABD-423D-A8E2-3B7A521BE087}" type="presParOf" srcId="{99958499-4AA6-4FFC-BB8C-04BAA01B801D}" destId="{F18571AA-AAF0-4B95-99EA-E930DEFEB0A2}" srcOrd="0" destOrd="0" presId="urn:microsoft.com/office/officeart/2005/8/layout/vList5"/>
    <dgm:cxn modelId="{F175B020-9697-455D-BE45-212639A5C1E9}" type="presParOf" srcId="{D7A2A12A-554A-4E15-9C14-649A41DE79F5}" destId="{3136806D-6010-4398-8357-F0EC8D40EB1F}" srcOrd="7" destOrd="0" presId="urn:microsoft.com/office/officeart/2005/8/layout/vList5"/>
    <dgm:cxn modelId="{7BCB50B4-3C15-460C-92D6-04CF9DFA5193}" type="presParOf" srcId="{D7A2A12A-554A-4E15-9C14-649A41DE79F5}" destId="{A687A4DF-8E67-4733-84C0-4E04D5A6F497}" srcOrd="8" destOrd="0" presId="urn:microsoft.com/office/officeart/2005/8/layout/vList5"/>
    <dgm:cxn modelId="{0C93E62D-2688-497D-A07C-051C0A65A4E8}" type="presParOf" srcId="{A687A4DF-8E67-4733-84C0-4E04D5A6F497}" destId="{03F460C4-97DD-4D34-9EE4-E27E6AA894AE}" srcOrd="0" destOrd="0" presId="urn:microsoft.com/office/officeart/2005/8/layout/vList5"/>
    <dgm:cxn modelId="{A2DCBB25-A29E-4533-B9E5-493D00BB298C}" type="presParOf" srcId="{D7A2A12A-554A-4E15-9C14-649A41DE79F5}" destId="{5B0AE7D3-138B-4DD1-9844-EE0C3D4C23C4}" srcOrd="9" destOrd="0" presId="urn:microsoft.com/office/officeart/2005/8/layout/vList5"/>
    <dgm:cxn modelId="{364D6E3B-A4D7-49DA-AF75-B35AA35F1931}" type="presParOf" srcId="{D7A2A12A-554A-4E15-9C14-649A41DE79F5}" destId="{300318EB-AE70-455C-84AA-743CC5C6138F}" srcOrd="10" destOrd="0" presId="urn:microsoft.com/office/officeart/2005/8/layout/vList5"/>
    <dgm:cxn modelId="{3FC397F7-CD56-4BE0-90C0-C14B2A17BD89}" type="presParOf" srcId="{300318EB-AE70-455C-84AA-743CC5C6138F}" destId="{984E5770-3D56-4DF5-8FAD-098BF11F6C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E5599-BFA0-4B1C-B091-238AF3F9EF25}" type="doc">
      <dgm:prSet loTypeId="urn:microsoft.com/office/officeart/2005/8/layout/hierarchy4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B360BC4-165B-4E20-8BD3-D755779C1FE6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This has been merged with DevSecOps in many instances</a:t>
          </a:r>
        </a:p>
      </dgm:t>
    </dgm:pt>
    <dgm:pt modelId="{354621D5-39EE-4255-A824-33D219C25040}" type="parTrans" cxnId="{4F150A93-1563-4BFB-A1CA-FB607CF43888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D8CEB36-7356-4FF8-B7C2-29F039275B65}" type="sibTrans" cxnId="{4F150A93-1563-4BFB-A1CA-FB607CF43888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840A6A5-3922-429D-BAF2-817CF2F7B465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Works with a full SDLC to ensure threats, attacks, and vulnerabilities are identified and countermeasures are planned.</a:t>
          </a:r>
        </a:p>
      </dgm:t>
    </dgm:pt>
    <dgm:pt modelId="{DEA5430E-0E3D-45DB-869B-CB3610185926}" type="parTrans" cxnId="{802623E2-B137-4737-9E7A-48D8D4EE6649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600F69D-257B-4B1A-866D-EF313A8628CA}" type="sibTrans" cxnId="{802623E2-B137-4737-9E7A-48D8D4EE6649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B85757-7D72-4E08-A463-7A9CDC0A7863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Part doesn’t involve software (people and physical)</a:t>
          </a:r>
        </a:p>
      </dgm:t>
    </dgm:pt>
    <dgm:pt modelId="{90C5C441-E6EB-49B7-A5EB-A957F413680D}" type="parTrans" cxnId="{8BDC0FA5-0466-47CE-87E7-AC884CC9B444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61872DC-629D-4DFA-8909-4375EABCD4AB}" type="sibTrans" cxnId="{8BDC0FA5-0466-47CE-87E7-AC884CC9B444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E1CF2DD-4802-4B1C-BFC7-D4448714FD1A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May work indirectly (People, OS or network security, testing)</a:t>
          </a:r>
        </a:p>
      </dgm:t>
    </dgm:pt>
    <dgm:pt modelId="{BB9AAF52-6626-4C7B-8062-D1B164A434B9}" type="parTrans" cxnId="{3424B0BF-AF85-4AA4-9E49-A0FECE987FC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4CB185F-3E53-4D9F-AB95-8A70DD8B31F8}" type="sibTrans" cxnId="{3424B0BF-AF85-4AA4-9E49-A0FECE987FC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D3924FF-F08C-4A3C-8B88-1D749A7F19DD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May directly involve the software (People, software security, network security)</a:t>
          </a:r>
        </a:p>
      </dgm:t>
    </dgm:pt>
    <dgm:pt modelId="{C9D7EBE7-B79B-4256-B25E-389381B7772F}" type="parTrans" cxnId="{A44E67AF-3532-4446-8ECA-EEE225096DF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6A5242A-7BA7-4ADE-94C2-F01666F66443}" type="sibTrans" cxnId="{A44E67AF-3532-4446-8ECA-EEE225096DF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AD2948D-3879-4DD0-805D-AB353D411BE4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Network security will have more direct involvement with a website then building an OS</a:t>
          </a:r>
        </a:p>
      </dgm:t>
    </dgm:pt>
    <dgm:pt modelId="{8E6C94BC-020B-4419-A3E7-BE2BB59DBDAC}" type="parTrans" cxnId="{4DC4A7D7-5AAF-4771-BB40-C3F9B56B3AE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7102D2D-CF26-4371-A6B8-267F92A4CC55}" type="sibTrans" cxnId="{4DC4A7D7-5AAF-4771-BB40-C3F9B56B3AEF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0D85DB1-904E-4A15-B650-895B4E84D506}" type="pres">
      <dgm:prSet presAssocID="{CA2E5599-BFA0-4B1C-B091-238AF3F9EF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33CCF3-37A4-46DC-94A8-F755B2ECA24D}" type="pres">
      <dgm:prSet presAssocID="{DB360BC4-165B-4E20-8BD3-D755779C1FE6}" presName="vertOne" presStyleCnt="0"/>
      <dgm:spPr/>
    </dgm:pt>
    <dgm:pt modelId="{967A7306-7328-4F7B-8D81-02BE3A668155}" type="pres">
      <dgm:prSet presAssocID="{DB360BC4-165B-4E20-8BD3-D755779C1FE6}" presName="txOne" presStyleLbl="node0" presStyleIdx="0" presStyleCnt="3">
        <dgm:presLayoutVars>
          <dgm:chPref val="3"/>
        </dgm:presLayoutVars>
      </dgm:prSet>
      <dgm:spPr/>
    </dgm:pt>
    <dgm:pt modelId="{C753819F-E7D0-4BDD-B042-00F7D9485275}" type="pres">
      <dgm:prSet presAssocID="{DB360BC4-165B-4E20-8BD3-D755779C1FE6}" presName="horzOne" presStyleCnt="0"/>
      <dgm:spPr/>
    </dgm:pt>
    <dgm:pt modelId="{E9E6E278-3A75-4311-BFC5-CE4F54BC24CE}" type="pres">
      <dgm:prSet presAssocID="{7D8CEB36-7356-4FF8-B7C2-29F039275B65}" presName="sibSpaceOne" presStyleCnt="0"/>
      <dgm:spPr/>
    </dgm:pt>
    <dgm:pt modelId="{FB14D369-8F80-4CF1-9636-0C41EE1579E5}" type="pres">
      <dgm:prSet presAssocID="{B840A6A5-3922-429D-BAF2-817CF2F7B465}" presName="vertOne" presStyleCnt="0"/>
      <dgm:spPr/>
    </dgm:pt>
    <dgm:pt modelId="{0460368A-79FB-44A3-A61A-807A1437EE81}" type="pres">
      <dgm:prSet presAssocID="{B840A6A5-3922-429D-BAF2-817CF2F7B465}" presName="txOne" presStyleLbl="node0" presStyleIdx="1" presStyleCnt="3">
        <dgm:presLayoutVars>
          <dgm:chPref val="3"/>
        </dgm:presLayoutVars>
      </dgm:prSet>
      <dgm:spPr/>
    </dgm:pt>
    <dgm:pt modelId="{CE727DDC-EFE2-4BC9-A64F-BEC444258B5E}" type="pres">
      <dgm:prSet presAssocID="{B840A6A5-3922-429D-BAF2-817CF2F7B465}" presName="parTransOne" presStyleCnt="0"/>
      <dgm:spPr/>
    </dgm:pt>
    <dgm:pt modelId="{2E6BB1F7-B524-42B0-83E7-AF02DE471DD9}" type="pres">
      <dgm:prSet presAssocID="{B840A6A5-3922-429D-BAF2-817CF2F7B465}" presName="horzOne" presStyleCnt="0"/>
      <dgm:spPr/>
    </dgm:pt>
    <dgm:pt modelId="{4CCC5E66-3B9E-499C-9F57-A397633CD101}" type="pres">
      <dgm:prSet presAssocID="{48B85757-7D72-4E08-A463-7A9CDC0A7863}" presName="vertTwo" presStyleCnt="0"/>
      <dgm:spPr/>
    </dgm:pt>
    <dgm:pt modelId="{7FDBA193-907F-4D62-A7CD-B1ADD273234F}" type="pres">
      <dgm:prSet presAssocID="{48B85757-7D72-4E08-A463-7A9CDC0A7863}" presName="txTwo" presStyleLbl="node2" presStyleIdx="0" presStyleCnt="3">
        <dgm:presLayoutVars>
          <dgm:chPref val="3"/>
        </dgm:presLayoutVars>
      </dgm:prSet>
      <dgm:spPr/>
    </dgm:pt>
    <dgm:pt modelId="{014F3178-2A4F-4ED4-9AA8-A13525459082}" type="pres">
      <dgm:prSet presAssocID="{48B85757-7D72-4E08-A463-7A9CDC0A7863}" presName="horzTwo" presStyleCnt="0"/>
      <dgm:spPr/>
    </dgm:pt>
    <dgm:pt modelId="{22754527-2465-4353-9FA1-1D042B0624D9}" type="pres">
      <dgm:prSet presAssocID="{061872DC-629D-4DFA-8909-4375EABCD4AB}" presName="sibSpaceTwo" presStyleCnt="0"/>
      <dgm:spPr/>
    </dgm:pt>
    <dgm:pt modelId="{BB9312EF-3D06-4E1F-B06D-5D246746FAAD}" type="pres">
      <dgm:prSet presAssocID="{4E1CF2DD-4802-4B1C-BFC7-D4448714FD1A}" presName="vertTwo" presStyleCnt="0"/>
      <dgm:spPr/>
    </dgm:pt>
    <dgm:pt modelId="{88EA1AFE-53AC-4F79-8385-0909C9D94C4D}" type="pres">
      <dgm:prSet presAssocID="{4E1CF2DD-4802-4B1C-BFC7-D4448714FD1A}" presName="txTwo" presStyleLbl="node2" presStyleIdx="1" presStyleCnt="3">
        <dgm:presLayoutVars>
          <dgm:chPref val="3"/>
        </dgm:presLayoutVars>
      </dgm:prSet>
      <dgm:spPr/>
    </dgm:pt>
    <dgm:pt modelId="{8F1584C4-A138-48DE-974E-4EEBE156E54C}" type="pres">
      <dgm:prSet presAssocID="{4E1CF2DD-4802-4B1C-BFC7-D4448714FD1A}" presName="horzTwo" presStyleCnt="0"/>
      <dgm:spPr/>
    </dgm:pt>
    <dgm:pt modelId="{FE570F92-DC0F-476F-A51C-9A27DD832FD9}" type="pres">
      <dgm:prSet presAssocID="{D4CB185F-3E53-4D9F-AB95-8A70DD8B31F8}" presName="sibSpaceTwo" presStyleCnt="0"/>
      <dgm:spPr/>
    </dgm:pt>
    <dgm:pt modelId="{4D697080-4CA5-46FC-A5A0-56B751765EFD}" type="pres">
      <dgm:prSet presAssocID="{9D3924FF-F08C-4A3C-8B88-1D749A7F19DD}" presName="vertTwo" presStyleCnt="0"/>
      <dgm:spPr/>
    </dgm:pt>
    <dgm:pt modelId="{2881BEB7-5444-4FCB-966A-7AD9D333EAC0}" type="pres">
      <dgm:prSet presAssocID="{9D3924FF-F08C-4A3C-8B88-1D749A7F19DD}" presName="txTwo" presStyleLbl="node2" presStyleIdx="2" presStyleCnt="3">
        <dgm:presLayoutVars>
          <dgm:chPref val="3"/>
        </dgm:presLayoutVars>
      </dgm:prSet>
      <dgm:spPr/>
    </dgm:pt>
    <dgm:pt modelId="{15800B59-3070-42CC-8CDA-D9D967E492A5}" type="pres">
      <dgm:prSet presAssocID="{9D3924FF-F08C-4A3C-8B88-1D749A7F19DD}" presName="horzTwo" presStyleCnt="0"/>
      <dgm:spPr/>
    </dgm:pt>
    <dgm:pt modelId="{23DEA4D1-5CEB-4554-A950-EF940B1DE6EF}" type="pres">
      <dgm:prSet presAssocID="{9600F69D-257B-4B1A-866D-EF313A8628CA}" presName="sibSpaceOne" presStyleCnt="0"/>
      <dgm:spPr/>
    </dgm:pt>
    <dgm:pt modelId="{A9AA0CBB-3A4B-46B3-B543-946B7D357B0F}" type="pres">
      <dgm:prSet presAssocID="{EAD2948D-3879-4DD0-805D-AB353D411BE4}" presName="vertOne" presStyleCnt="0"/>
      <dgm:spPr/>
    </dgm:pt>
    <dgm:pt modelId="{6B7793B1-6902-4876-8777-10966B34754A}" type="pres">
      <dgm:prSet presAssocID="{EAD2948D-3879-4DD0-805D-AB353D411BE4}" presName="txOne" presStyleLbl="node0" presStyleIdx="2" presStyleCnt="3">
        <dgm:presLayoutVars>
          <dgm:chPref val="3"/>
        </dgm:presLayoutVars>
      </dgm:prSet>
      <dgm:spPr/>
    </dgm:pt>
    <dgm:pt modelId="{D6D36345-DB91-40D0-B263-4394B32672F2}" type="pres">
      <dgm:prSet presAssocID="{EAD2948D-3879-4DD0-805D-AB353D411BE4}" presName="horzOne" presStyleCnt="0"/>
      <dgm:spPr/>
    </dgm:pt>
  </dgm:ptLst>
  <dgm:cxnLst>
    <dgm:cxn modelId="{B9B4A208-04FE-4B80-A6C5-54C914D79E6D}" type="presOf" srcId="{9D3924FF-F08C-4A3C-8B88-1D749A7F19DD}" destId="{2881BEB7-5444-4FCB-966A-7AD9D333EAC0}" srcOrd="0" destOrd="0" presId="urn:microsoft.com/office/officeart/2005/8/layout/hierarchy4"/>
    <dgm:cxn modelId="{5545AE4F-C918-4497-9234-B40938E0585A}" type="presOf" srcId="{EAD2948D-3879-4DD0-805D-AB353D411BE4}" destId="{6B7793B1-6902-4876-8777-10966B34754A}" srcOrd="0" destOrd="0" presId="urn:microsoft.com/office/officeart/2005/8/layout/hierarchy4"/>
    <dgm:cxn modelId="{2A2ADE76-1553-465D-B656-825DC1F3ABCE}" type="presOf" srcId="{DB360BC4-165B-4E20-8BD3-D755779C1FE6}" destId="{967A7306-7328-4F7B-8D81-02BE3A668155}" srcOrd="0" destOrd="0" presId="urn:microsoft.com/office/officeart/2005/8/layout/hierarchy4"/>
    <dgm:cxn modelId="{D08F637C-B28E-497F-83B9-5F0503333972}" type="presOf" srcId="{4E1CF2DD-4802-4B1C-BFC7-D4448714FD1A}" destId="{88EA1AFE-53AC-4F79-8385-0909C9D94C4D}" srcOrd="0" destOrd="0" presId="urn:microsoft.com/office/officeart/2005/8/layout/hierarchy4"/>
    <dgm:cxn modelId="{65024B82-7099-4FB0-BA48-649D011E0771}" type="presOf" srcId="{B840A6A5-3922-429D-BAF2-817CF2F7B465}" destId="{0460368A-79FB-44A3-A61A-807A1437EE81}" srcOrd="0" destOrd="0" presId="urn:microsoft.com/office/officeart/2005/8/layout/hierarchy4"/>
    <dgm:cxn modelId="{4F150A93-1563-4BFB-A1CA-FB607CF43888}" srcId="{CA2E5599-BFA0-4B1C-B091-238AF3F9EF25}" destId="{DB360BC4-165B-4E20-8BD3-D755779C1FE6}" srcOrd="0" destOrd="0" parTransId="{354621D5-39EE-4255-A824-33D219C25040}" sibTransId="{7D8CEB36-7356-4FF8-B7C2-29F039275B65}"/>
    <dgm:cxn modelId="{007D809E-0BCB-4EC7-B45A-4E79BC0A42BB}" type="presOf" srcId="{CA2E5599-BFA0-4B1C-B091-238AF3F9EF25}" destId="{40D85DB1-904E-4A15-B650-895B4E84D506}" srcOrd="0" destOrd="0" presId="urn:microsoft.com/office/officeart/2005/8/layout/hierarchy4"/>
    <dgm:cxn modelId="{8BDC0FA5-0466-47CE-87E7-AC884CC9B444}" srcId="{B840A6A5-3922-429D-BAF2-817CF2F7B465}" destId="{48B85757-7D72-4E08-A463-7A9CDC0A7863}" srcOrd="0" destOrd="0" parTransId="{90C5C441-E6EB-49B7-A5EB-A957F413680D}" sibTransId="{061872DC-629D-4DFA-8909-4375EABCD4AB}"/>
    <dgm:cxn modelId="{CCA1FFAD-9E64-4E80-A352-99614DB5E5BA}" type="presOf" srcId="{48B85757-7D72-4E08-A463-7A9CDC0A7863}" destId="{7FDBA193-907F-4D62-A7CD-B1ADD273234F}" srcOrd="0" destOrd="0" presId="urn:microsoft.com/office/officeart/2005/8/layout/hierarchy4"/>
    <dgm:cxn modelId="{A44E67AF-3532-4446-8ECA-EEE225096DFA}" srcId="{B840A6A5-3922-429D-BAF2-817CF2F7B465}" destId="{9D3924FF-F08C-4A3C-8B88-1D749A7F19DD}" srcOrd="2" destOrd="0" parTransId="{C9D7EBE7-B79B-4256-B25E-389381B7772F}" sibTransId="{06A5242A-7BA7-4ADE-94C2-F01666F66443}"/>
    <dgm:cxn modelId="{3424B0BF-AF85-4AA4-9E49-A0FECE987FCB}" srcId="{B840A6A5-3922-429D-BAF2-817CF2F7B465}" destId="{4E1CF2DD-4802-4B1C-BFC7-D4448714FD1A}" srcOrd="1" destOrd="0" parTransId="{BB9AAF52-6626-4C7B-8062-D1B164A434B9}" sibTransId="{D4CB185F-3E53-4D9F-AB95-8A70DD8B31F8}"/>
    <dgm:cxn modelId="{4DC4A7D7-5AAF-4771-BB40-C3F9B56B3AEF}" srcId="{CA2E5599-BFA0-4B1C-B091-238AF3F9EF25}" destId="{EAD2948D-3879-4DD0-805D-AB353D411BE4}" srcOrd="2" destOrd="0" parTransId="{8E6C94BC-020B-4419-A3E7-BE2BB59DBDAC}" sibTransId="{57102D2D-CF26-4371-A6B8-267F92A4CC55}"/>
    <dgm:cxn modelId="{802623E2-B137-4737-9E7A-48D8D4EE6649}" srcId="{CA2E5599-BFA0-4B1C-B091-238AF3F9EF25}" destId="{B840A6A5-3922-429D-BAF2-817CF2F7B465}" srcOrd="1" destOrd="0" parTransId="{DEA5430E-0E3D-45DB-869B-CB3610185926}" sibTransId="{9600F69D-257B-4B1A-866D-EF313A8628CA}"/>
    <dgm:cxn modelId="{3ED0A9FA-6B30-48AA-99FE-B7A74A7357EE}" type="presParOf" srcId="{40D85DB1-904E-4A15-B650-895B4E84D506}" destId="{F333CCF3-37A4-46DC-94A8-F755B2ECA24D}" srcOrd="0" destOrd="0" presId="urn:microsoft.com/office/officeart/2005/8/layout/hierarchy4"/>
    <dgm:cxn modelId="{143B0954-9AC9-4969-AE76-C344625E8333}" type="presParOf" srcId="{F333CCF3-37A4-46DC-94A8-F755B2ECA24D}" destId="{967A7306-7328-4F7B-8D81-02BE3A668155}" srcOrd="0" destOrd="0" presId="urn:microsoft.com/office/officeart/2005/8/layout/hierarchy4"/>
    <dgm:cxn modelId="{99CDA647-7E5B-4E5D-B635-71C6D3D9B877}" type="presParOf" srcId="{F333CCF3-37A4-46DC-94A8-F755B2ECA24D}" destId="{C753819F-E7D0-4BDD-B042-00F7D9485275}" srcOrd="1" destOrd="0" presId="urn:microsoft.com/office/officeart/2005/8/layout/hierarchy4"/>
    <dgm:cxn modelId="{4B9953DE-440A-4FC0-BE6A-D4D390C08103}" type="presParOf" srcId="{40D85DB1-904E-4A15-B650-895B4E84D506}" destId="{E9E6E278-3A75-4311-BFC5-CE4F54BC24CE}" srcOrd="1" destOrd="0" presId="urn:microsoft.com/office/officeart/2005/8/layout/hierarchy4"/>
    <dgm:cxn modelId="{BDB2AA77-1831-4882-9230-34991953DA3E}" type="presParOf" srcId="{40D85DB1-904E-4A15-B650-895B4E84D506}" destId="{FB14D369-8F80-4CF1-9636-0C41EE1579E5}" srcOrd="2" destOrd="0" presId="urn:microsoft.com/office/officeart/2005/8/layout/hierarchy4"/>
    <dgm:cxn modelId="{13D09A81-B2C2-45F7-9502-2A240041E283}" type="presParOf" srcId="{FB14D369-8F80-4CF1-9636-0C41EE1579E5}" destId="{0460368A-79FB-44A3-A61A-807A1437EE81}" srcOrd="0" destOrd="0" presId="urn:microsoft.com/office/officeart/2005/8/layout/hierarchy4"/>
    <dgm:cxn modelId="{8A8CE73F-7202-4F32-AFCE-20E77FC75E64}" type="presParOf" srcId="{FB14D369-8F80-4CF1-9636-0C41EE1579E5}" destId="{CE727DDC-EFE2-4BC9-A64F-BEC444258B5E}" srcOrd="1" destOrd="0" presId="urn:microsoft.com/office/officeart/2005/8/layout/hierarchy4"/>
    <dgm:cxn modelId="{E37D78ED-B0F0-4275-B32B-6127083A3C5F}" type="presParOf" srcId="{FB14D369-8F80-4CF1-9636-0C41EE1579E5}" destId="{2E6BB1F7-B524-42B0-83E7-AF02DE471DD9}" srcOrd="2" destOrd="0" presId="urn:microsoft.com/office/officeart/2005/8/layout/hierarchy4"/>
    <dgm:cxn modelId="{4D04632A-DB6F-4C80-B041-5B1ACC5EAA61}" type="presParOf" srcId="{2E6BB1F7-B524-42B0-83E7-AF02DE471DD9}" destId="{4CCC5E66-3B9E-499C-9F57-A397633CD101}" srcOrd="0" destOrd="0" presId="urn:microsoft.com/office/officeart/2005/8/layout/hierarchy4"/>
    <dgm:cxn modelId="{4823C1E3-45B6-4324-B91A-EF863CB02430}" type="presParOf" srcId="{4CCC5E66-3B9E-499C-9F57-A397633CD101}" destId="{7FDBA193-907F-4D62-A7CD-B1ADD273234F}" srcOrd="0" destOrd="0" presId="urn:microsoft.com/office/officeart/2005/8/layout/hierarchy4"/>
    <dgm:cxn modelId="{4177CABC-A806-4FCF-9CBC-4E2F6AE091D9}" type="presParOf" srcId="{4CCC5E66-3B9E-499C-9F57-A397633CD101}" destId="{014F3178-2A4F-4ED4-9AA8-A13525459082}" srcOrd="1" destOrd="0" presId="urn:microsoft.com/office/officeart/2005/8/layout/hierarchy4"/>
    <dgm:cxn modelId="{2EFFB658-F917-48B2-A9A9-97DA963A2170}" type="presParOf" srcId="{2E6BB1F7-B524-42B0-83E7-AF02DE471DD9}" destId="{22754527-2465-4353-9FA1-1D042B0624D9}" srcOrd="1" destOrd="0" presId="urn:microsoft.com/office/officeart/2005/8/layout/hierarchy4"/>
    <dgm:cxn modelId="{1D973E77-3FAC-465D-BCCF-6B2251A2FE6B}" type="presParOf" srcId="{2E6BB1F7-B524-42B0-83E7-AF02DE471DD9}" destId="{BB9312EF-3D06-4E1F-B06D-5D246746FAAD}" srcOrd="2" destOrd="0" presId="urn:microsoft.com/office/officeart/2005/8/layout/hierarchy4"/>
    <dgm:cxn modelId="{5B98C0BF-A1CC-47A5-9FBC-3A4E9103057E}" type="presParOf" srcId="{BB9312EF-3D06-4E1F-B06D-5D246746FAAD}" destId="{88EA1AFE-53AC-4F79-8385-0909C9D94C4D}" srcOrd="0" destOrd="0" presId="urn:microsoft.com/office/officeart/2005/8/layout/hierarchy4"/>
    <dgm:cxn modelId="{5CC89C82-F7D7-4B25-8944-480ADFDCC839}" type="presParOf" srcId="{BB9312EF-3D06-4E1F-B06D-5D246746FAAD}" destId="{8F1584C4-A138-48DE-974E-4EEBE156E54C}" srcOrd="1" destOrd="0" presId="urn:microsoft.com/office/officeart/2005/8/layout/hierarchy4"/>
    <dgm:cxn modelId="{C99DA279-3AB2-49A5-80D8-5E228064166C}" type="presParOf" srcId="{2E6BB1F7-B524-42B0-83E7-AF02DE471DD9}" destId="{FE570F92-DC0F-476F-A51C-9A27DD832FD9}" srcOrd="3" destOrd="0" presId="urn:microsoft.com/office/officeart/2005/8/layout/hierarchy4"/>
    <dgm:cxn modelId="{AC2C4B53-7EE6-42D5-8642-76238275988F}" type="presParOf" srcId="{2E6BB1F7-B524-42B0-83E7-AF02DE471DD9}" destId="{4D697080-4CA5-46FC-A5A0-56B751765EFD}" srcOrd="4" destOrd="0" presId="urn:microsoft.com/office/officeart/2005/8/layout/hierarchy4"/>
    <dgm:cxn modelId="{54C5026C-9230-4035-84E0-2782CB0AEBF3}" type="presParOf" srcId="{4D697080-4CA5-46FC-A5A0-56B751765EFD}" destId="{2881BEB7-5444-4FCB-966A-7AD9D333EAC0}" srcOrd="0" destOrd="0" presId="urn:microsoft.com/office/officeart/2005/8/layout/hierarchy4"/>
    <dgm:cxn modelId="{F4EA27DF-1FA3-4D97-9DC3-C3982861171D}" type="presParOf" srcId="{4D697080-4CA5-46FC-A5A0-56B751765EFD}" destId="{15800B59-3070-42CC-8CDA-D9D967E492A5}" srcOrd="1" destOrd="0" presId="urn:microsoft.com/office/officeart/2005/8/layout/hierarchy4"/>
    <dgm:cxn modelId="{AB5F4E75-3B75-4486-A750-3984369707F5}" type="presParOf" srcId="{40D85DB1-904E-4A15-B650-895B4E84D506}" destId="{23DEA4D1-5CEB-4554-A950-EF940B1DE6EF}" srcOrd="3" destOrd="0" presId="urn:microsoft.com/office/officeart/2005/8/layout/hierarchy4"/>
    <dgm:cxn modelId="{91CB098D-22EC-4EA6-89FB-0602864913E0}" type="presParOf" srcId="{40D85DB1-904E-4A15-B650-895B4E84D506}" destId="{A9AA0CBB-3A4B-46B3-B543-946B7D357B0F}" srcOrd="4" destOrd="0" presId="urn:microsoft.com/office/officeart/2005/8/layout/hierarchy4"/>
    <dgm:cxn modelId="{0B5F2DF7-1DC0-486E-BBF6-733ECE11A999}" type="presParOf" srcId="{A9AA0CBB-3A4B-46B3-B543-946B7D357B0F}" destId="{6B7793B1-6902-4876-8777-10966B34754A}" srcOrd="0" destOrd="0" presId="urn:microsoft.com/office/officeart/2005/8/layout/hierarchy4"/>
    <dgm:cxn modelId="{833E3EB9-0CB8-41AA-A3D1-6770010BC1DD}" type="presParOf" srcId="{A9AA0CBB-3A4B-46B3-B543-946B7D357B0F}" destId="{D6D36345-DB91-40D0-B263-4394B32672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926B9-618F-4271-86CF-15C7FD7B52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13282-E85F-4E8D-954C-5725670451F0}">
      <dgm:prSet/>
      <dgm:spPr/>
      <dgm:t>
        <a:bodyPr/>
        <a:lstStyle/>
        <a:p>
          <a:r>
            <a:rPr lang="en-US" dirty="0"/>
            <a:t>One cannot plan security without defining the business, its mission/values, Key Performance Indicators, target market, and all the other factors a full Discovery will uncover</a:t>
          </a:r>
        </a:p>
      </dgm:t>
    </dgm:pt>
    <dgm:pt modelId="{B736AC7E-F54A-4BA2-9ED2-D87DB36BCE39}" type="parTrans" cxnId="{BC114F27-D808-40D9-8998-29FA773896A7}">
      <dgm:prSet/>
      <dgm:spPr/>
      <dgm:t>
        <a:bodyPr/>
        <a:lstStyle/>
        <a:p>
          <a:endParaRPr lang="en-US"/>
        </a:p>
      </dgm:t>
    </dgm:pt>
    <dgm:pt modelId="{1E68D292-BDCE-4A20-B92F-6E5A00E87C24}" type="sibTrans" cxnId="{BC114F27-D808-40D9-8998-29FA773896A7}">
      <dgm:prSet/>
      <dgm:spPr/>
      <dgm:t>
        <a:bodyPr/>
        <a:lstStyle/>
        <a:p>
          <a:endParaRPr lang="en-US"/>
        </a:p>
      </dgm:t>
    </dgm:pt>
    <dgm:pt modelId="{4AD93F95-B221-42E1-A495-15D0BCC7E26F}">
      <dgm:prSet/>
      <dgm:spPr/>
      <dgm:t>
        <a:bodyPr/>
        <a:lstStyle/>
        <a:p>
          <a:r>
            <a:rPr lang="en-US"/>
            <a:t>We will not do that (its part of an Information Systems Degree)</a:t>
          </a:r>
        </a:p>
      </dgm:t>
    </dgm:pt>
    <dgm:pt modelId="{27A20672-ED22-404F-B1C1-02CFCFB5E8A7}" type="parTrans" cxnId="{3B60D084-D444-4273-8A3F-528A9BCB7EB2}">
      <dgm:prSet/>
      <dgm:spPr/>
      <dgm:t>
        <a:bodyPr/>
        <a:lstStyle/>
        <a:p>
          <a:endParaRPr lang="en-US"/>
        </a:p>
      </dgm:t>
    </dgm:pt>
    <dgm:pt modelId="{0CB69EB2-7FB9-407B-9DD3-0EC7EAA77601}" type="sibTrans" cxnId="{3B60D084-D444-4273-8A3F-528A9BCB7EB2}">
      <dgm:prSet/>
      <dgm:spPr/>
      <dgm:t>
        <a:bodyPr/>
        <a:lstStyle/>
        <a:p>
          <a:endParaRPr lang="en-US"/>
        </a:p>
      </dgm:t>
    </dgm:pt>
    <dgm:pt modelId="{43C51550-A081-4D15-B461-8765A95E08B4}">
      <dgm:prSet/>
      <dgm:spPr/>
      <dgm:t>
        <a:bodyPr/>
        <a:lstStyle/>
        <a:p>
          <a:r>
            <a:rPr lang="en-US"/>
            <a:t>We will at least define what business we are looking at and what part we are planning for.</a:t>
          </a:r>
        </a:p>
      </dgm:t>
    </dgm:pt>
    <dgm:pt modelId="{D6424D71-A9DF-4944-BF50-F91EDB45714D}" type="parTrans" cxnId="{DAFE1179-4F6F-42B4-9D53-6858D71E4882}">
      <dgm:prSet/>
      <dgm:spPr/>
      <dgm:t>
        <a:bodyPr/>
        <a:lstStyle/>
        <a:p>
          <a:endParaRPr lang="en-US"/>
        </a:p>
      </dgm:t>
    </dgm:pt>
    <dgm:pt modelId="{59DD3C6B-5B9C-43F3-BFED-8134E5373B8E}" type="sibTrans" cxnId="{DAFE1179-4F6F-42B4-9D53-6858D71E4882}">
      <dgm:prSet/>
      <dgm:spPr/>
      <dgm:t>
        <a:bodyPr/>
        <a:lstStyle/>
        <a:p>
          <a:endParaRPr lang="en-US"/>
        </a:p>
      </dgm:t>
    </dgm:pt>
    <dgm:pt modelId="{A47F5FEF-F25F-4A71-ACFB-F79E346CA6EC}">
      <dgm:prSet/>
      <dgm:spPr/>
      <dgm:t>
        <a:bodyPr/>
        <a:lstStyle/>
        <a:p>
          <a:r>
            <a:rPr lang="en-US"/>
            <a:t>For a question, what would change in our physical security concerns between these 3 types of business:</a:t>
          </a:r>
        </a:p>
      </dgm:t>
    </dgm:pt>
    <dgm:pt modelId="{29C11F8B-7345-4BD4-9345-CA6E00CECE24}" type="parTrans" cxnId="{2FD286DC-B14D-4D0B-A69B-55CBE58B44B3}">
      <dgm:prSet/>
      <dgm:spPr/>
      <dgm:t>
        <a:bodyPr/>
        <a:lstStyle/>
        <a:p>
          <a:endParaRPr lang="en-US"/>
        </a:p>
      </dgm:t>
    </dgm:pt>
    <dgm:pt modelId="{0AC814D3-D27C-48EB-ACE7-4D84705A189D}" type="sibTrans" cxnId="{2FD286DC-B14D-4D0B-A69B-55CBE58B44B3}">
      <dgm:prSet/>
      <dgm:spPr/>
      <dgm:t>
        <a:bodyPr/>
        <a:lstStyle/>
        <a:p>
          <a:endParaRPr lang="en-US"/>
        </a:p>
      </dgm:t>
    </dgm:pt>
    <dgm:pt modelId="{D7F6CB9F-416A-45F5-A3B9-15F92AF2B68E}">
      <dgm:prSet/>
      <dgm:spPr/>
      <dgm:t>
        <a:bodyPr/>
        <a:lstStyle/>
        <a:p>
          <a:r>
            <a:rPr lang="en-US" dirty="0"/>
            <a:t>A service provider location (we’ll say hotel)</a:t>
          </a:r>
        </a:p>
      </dgm:t>
    </dgm:pt>
    <dgm:pt modelId="{527E2C57-C616-40D3-8994-526897BB2C76}" type="parTrans" cxnId="{DDF462D1-5CFD-4C8B-B99E-5A0487F94650}">
      <dgm:prSet/>
      <dgm:spPr/>
      <dgm:t>
        <a:bodyPr/>
        <a:lstStyle/>
        <a:p>
          <a:endParaRPr lang="en-US"/>
        </a:p>
      </dgm:t>
    </dgm:pt>
    <dgm:pt modelId="{B266972D-5E96-4973-A688-F2708E70F4D8}" type="sibTrans" cxnId="{DDF462D1-5CFD-4C8B-B99E-5A0487F94650}">
      <dgm:prSet/>
      <dgm:spPr/>
      <dgm:t>
        <a:bodyPr/>
        <a:lstStyle/>
        <a:p>
          <a:endParaRPr lang="en-US"/>
        </a:p>
      </dgm:t>
    </dgm:pt>
    <dgm:pt modelId="{12AA34D6-98E8-43F5-AA5E-7A108C5C67C1}">
      <dgm:prSet/>
      <dgm:spPr/>
      <dgm:t>
        <a:bodyPr/>
        <a:lstStyle/>
        <a:p>
          <a:r>
            <a:rPr lang="en-US" dirty="0"/>
            <a:t>A grocery chain location (pick your favorite)</a:t>
          </a:r>
        </a:p>
      </dgm:t>
    </dgm:pt>
    <dgm:pt modelId="{79E923A1-6301-4D81-959D-E4BAA15CF96A}" type="parTrans" cxnId="{FB46E804-28D6-49C8-8832-DD6B0EBB9B07}">
      <dgm:prSet/>
      <dgm:spPr/>
      <dgm:t>
        <a:bodyPr/>
        <a:lstStyle/>
        <a:p>
          <a:endParaRPr lang="en-US"/>
        </a:p>
      </dgm:t>
    </dgm:pt>
    <dgm:pt modelId="{E278370D-062F-4DDD-8067-97B0E2B702D3}" type="sibTrans" cxnId="{FB46E804-28D6-49C8-8832-DD6B0EBB9B07}">
      <dgm:prSet/>
      <dgm:spPr/>
      <dgm:t>
        <a:bodyPr/>
        <a:lstStyle/>
        <a:p>
          <a:endParaRPr lang="en-US"/>
        </a:p>
      </dgm:t>
    </dgm:pt>
    <dgm:pt modelId="{69668F0E-C067-48AD-9977-5F0DD5BEDAF4}">
      <dgm:prSet/>
      <dgm:spPr/>
      <dgm:t>
        <a:bodyPr/>
        <a:lstStyle/>
        <a:p>
          <a:r>
            <a:rPr lang="en-US" dirty="0"/>
            <a:t>A retail location specializing in high to midrange electronics</a:t>
          </a:r>
        </a:p>
      </dgm:t>
    </dgm:pt>
    <dgm:pt modelId="{28B3E9F5-A2F8-4E27-AA43-66C5815CF876}" type="parTrans" cxnId="{D4BDF2AD-5549-4ECA-8E6B-61A54323C16A}">
      <dgm:prSet/>
      <dgm:spPr/>
      <dgm:t>
        <a:bodyPr/>
        <a:lstStyle/>
        <a:p>
          <a:endParaRPr lang="en-US"/>
        </a:p>
      </dgm:t>
    </dgm:pt>
    <dgm:pt modelId="{C03418B4-03AE-494C-85CD-4DD7EC13C747}" type="sibTrans" cxnId="{D4BDF2AD-5549-4ECA-8E6B-61A54323C16A}">
      <dgm:prSet/>
      <dgm:spPr/>
      <dgm:t>
        <a:bodyPr/>
        <a:lstStyle/>
        <a:p>
          <a:endParaRPr lang="en-US"/>
        </a:p>
      </dgm:t>
    </dgm:pt>
    <dgm:pt modelId="{4572D9FA-8BF6-41FD-B362-154315B55A5A}">
      <dgm:prSet/>
      <dgm:spPr/>
      <dgm:t>
        <a:bodyPr/>
        <a:lstStyle/>
        <a:p>
          <a:r>
            <a:rPr lang="en-US" dirty="0"/>
            <a:t>A corporate headquarters</a:t>
          </a:r>
        </a:p>
      </dgm:t>
    </dgm:pt>
    <dgm:pt modelId="{20A852F2-770D-4B15-8FEE-B9AE068BAA0A}" type="parTrans" cxnId="{8E191AB8-6FCC-45EC-A601-D39C55DB59F4}">
      <dgm:prSet/>
      <dgm:spPr/>
      <dgm:t>
        <a:bodyPr/>
        <a:lstStyle/>
        <a:p>
          <a:endParaRPr lang="en-US"/>
        </a:p>
      </dgm:t>
    </dgm:pt>
    <dgm:pt modelId="{D3AE7AE8-8676-43FE-919E-10B078F907F2}" type="sibTrans" cxnId="{8E191AB8-6FCC-45EC-A601-D39C55DB59F4}">
      <dgm:prSet/>
      <dgm:spPr/>
      <dgm:t>
        <a:bodyPr/>
        <a:lstStyle/>
        <a:p>
          <a:endParaRPr lang="en-US"/>
        </a:p>
      </dgm:t>
    </dgm:pt>
    <dgm:pt modelId="{509D0B05-010E-4781-9A7A-CE0932EF1C4B}" type="pres">
      <dgm:prSet presAssocID="{E0C926B9-618F-4271-86CF-15C7FD7B5251}" presName="linear" presStyleCnt="0">
        <dgm:presLayoutVars>
          <dgm:animLvl val="lvl"/>
          <dgm:resizeHandles val="exact"/>
        </dgm:presLayoutVars>
      </dgm:prSet>
      <dgm:spPr/>
    </dgm:pt>
    <dgm:pt modelId="{04DCD03B-294E-462D-9239-D5AAC6E98DFD}" type="pres">
      <dgm:prSet presAssocID="{95613282-E85F-4E8D-954C-5725670451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AA3CC9-09BE-43BD-B298-243DFA6FE8FC}" type="pres">
      <dgm:prSet presAssocID="{95613282-E85F-4E8D-954C-5725670451F0}" presName="childText" presStyleLbl="revTx" presStyleIdx="0" presStyleCnt="2">
        <dgm:presLayoutVars>
          <dgm:bulletEnabled val="1"/>
        </dgm:presLayoutVars>
      </dgm:prSet>
      <dgm:spPr/>
    </dgm:pt>
    <dgm:pt modelId="{17C8A69B-6727-4E2E-B780-0D270A7AEA54}" type="pres">
      <dgm:prSet presAssocID="{A47F5FEF-F25F-4A71-ACFB-F79E346CA6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DFE9C7-B50A-4ECD-B3CC-7753D2075449}" type="pres">
      <dgm:prSet presAssocID="{A47F5FEF-F25F-4A71-ACFB-F79E346CA6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46E804-28D6-49C8-8832-DD6B0EBB9B07}" srcId="{A47F5FEF-F25F-4A71-ACFB-F79E346CA6EC}" destId="{12AA34D6-98E8-43F5-AA5E-7A108C5C67C1}" srcOrd="1" destOrd="0" parTransId="{79E923A1-6301-4D81-959D-E4BAA15CF96A}" sibTransId="{E278370D-062F-4DDD-8067-97B0E2B702D3}"/>
    <dgm:cxn modelId="{29F32624-8A26-4D0F-85C6-294C7927CB6C}" type="presOf" srcId="{12AA34D6-98E8-43F5-AA5E-7A108C5C67C1}" destId="{04DFE9C7-B50A-4ECD-B3CC-7753D2075449}" srcOrd="0" destOrd="1" presId="urn:microsoft.com/office/officeart/2005/8/layout/vList2"/>
    <dgm:cxn modelId="{BC114F27-D808-40D9-8998-29FA773896A7}" srcId="{E0C926B9-618F-4271-86CF-15C7FD7B5251}" destId="{95613282-E85F-4E8D-954C-5725670451F0}" srcOrd="0" destOrd="0" parTransId="{B736AC7E-F54A-4BA2-9ED2-D87DB36BCE39}" sibTransId="{1E68D292-BDCE-4A20-B92F-6E5A00E87C24}"/>
    <dgm:cxn modelId="{3480B635-7A7F-406D-A943-C3A64BE4E1DD}" type="presOf" srcId="{43C51550-A081-4D15-B461-8765A95E08B4}" destId="{D7AA3CC9-09BE-43BD-B298-243DFA6FE8FC}" srcOrd="0" destOrd="1" presId="urn:microsoft.com/office/officeart/2005/8/layout/vList2"/>
    <dgm:cxn modelId="{1A95B33A-0E9D-4F0A-B694-AB4915A86164}" type="presOf" srcId="{95613282-E85F-4E8D-954C-5725670451F0}" destId="{04DCD03B-294E-462D-9239-D5AAC6E98DFD}" srcOrd="0" destOrd="0" presId="urn:microsoft.com/office/officeart/2005/8/layout/vList2"/>
    <dgm:cxn modelId="{CC0E5E3E-EB7C-48C0-96C9-6252BB57E5B8}" type="presOf" srcId="{A47F5FEF-F25F-4A71-ACFB-F79E346CA6EC}" destId="{17C8A69B-6727-4E2E-B780-0D270A7AEA54}" srcOrd="0" destOrd="0" presId="urn:microsoft.com/office/officeart/2005/8/layout/vList2"/>
    <dgm:cxn modelId="{B26CEC43-142A-4967-B116-858E0944BEE4}" type="presOf" srcId="{4AD93F95-B221-42E1-A495-15D0BCC7E26F}" destId="{D7AA3CC9-09BE-43BD-B298-243DFA6FE8FC}" srcOrd="0" destOrd="0" presId="urn:microsoft.com/office/officeart/2005/8/layout/vList2"/>
    <dgm:cxn modelId="{DAFE1179-4F6F-42B4-9D53-6858D71E4882}" srcId="{95613282-E85F-4E8D-954C-5725670451F0}" destId="{43C51550-A081-4D15-B461-8765A95E08B4}" srcOrd="1" destOrd="0" parTransId="{D6424D71-A9DF-4944-BF50-F91EDB45714D}" sibTransId="{59DD3C6B-5B9C-43F3-BFED-8134E5373B8E}"/>
    <dgm:cxn modelId="{3B60D084-D444-4273-8A3F-528A9BCB7EB2}" srcId="{95613282-E85F-4E8D-954C-5725670451F0}" destId="{4AD93F95-B221-42E1-A495-15D0BCC7E26F}" srcOrd="0" destOrd="0" parTransId="{27A20672-ED22-404F-B1C1-02CFCFB5E8A7}" sibTransId="{0CB69EB2-7FB9-407B-9DD3-0EC7EAA77601}"/>
    <dgm:cxn modelId="{7D871AA2-2E0F-4E18-95B3-E14C5ABCD991}" type="presOf" srcId="{4572D9FA-8BF6-41FD-B362-154315B55A5A}" destId="{04DFE9C7-B50A-4ECD-B3CC-7753D2075449}" srcOrd="0" destOrd="3" presId="urn:microsoft.com/office/officeart/2005/8/layout/vList2"/>
    <dgm:cxn modelId="{0F997BA2-0603-47B9-A87B-E670F6CA1490}" type="presOf" srcId="{E0C926B9-618F-4271-86CF-15C7FD7B5251}" destId="{509D0B05-010E-4781-9A7A-CE0932EF1C4B}" srcOrd="0" destOrd="0" presId="urn:microsoft.com/office/officeart/2005/8/layout/vList2"/>
    <dgm:cxn modelId="{647CCEA5-0F41-4DC7-8105-C219FF943064}" type="presOf" srcId="{D7F6CB9F-416A-45F5-A3B9-15F92AF2B68E}" destId="{04DFE9C7-B50A-4ECD-B3CC-7753D2075449}" srcOrd="0" destOrd="0" presId="urn:microsoft.com/office/officeart/2005/8/layout/vList2"/>
    <dgm:cxn modelId="{D4BDF2AD-5549-4ECA-8E6B-61A54323C16A}" srcId="{A47F5FEF-F25F-4A71-ACFB-F79E346CA6EC}" destId="{69668F0E-C067-48AD-9977-5F0DD5BEDAF4}" srcOrd="2" destOrd="0" parTransId="{28B3E9F5-A2F8-4E27-AA43-66C5815CF876}" sibTransId="{C03418B4-03AE-494C-85CD-4DD7EC13C747}"/>
    <dgm:cxn modelId="{8E191AB8-6FCC-45EC-A601-D39C55DB59F4}" srcId="{A47F5FEF-F25F-4A71-ACFB-F79E346CA6EC}" destId="{4572D9FA-8BF6-41FD-B362-154315B55A5A}" srcOrd="3" destOrd="0" parTransId="{20A852F2-770D-4B15-8FEE-B9AE068BAA0A}" sibTransId="{D3AE7AE8-8676-43FE-919E-10B078F907F2}"/>
    <dgm:cxn modelId="{DDF462D1-5CFD-4C8B-B99E-5A0487F94650}" srcId="{A47F5FEF-F25F-4A71-ACFB-F79E346CA6EC}" destId="{D7F6CB9F-416A-45F5-A3B9-15F92AF2B68E}" srcOrd="0" destOrd="0" parTransId="{527E2C57-C616-40D3-8994-526897BB2C76}" sibTransId="{B266972D-5E96-4973-A688-F2708E70F4D8}"/>
    <dgm:cxn modelId="{2FD286DC-B14D-4D0B-A69B-55CBE58B44B3}" srcId="{E0C926B9-618F-4271-86CF-15C7FD7B5251}" destId="{A47F5FEF-F25F-4A71-ACFB-F79E346CA6EC}" srcOrd="1" destOrd="0" parTransId="{29C11F8B-7345-4BD4-9345-CA6E00CECE24}" sibTransId="{0AC814D3-D27C-48EB-ACE7-4D84705A189D}"/>
    <dgm:cxn modelId="{EDEBDBE0-FC5D-4149-8F55-2C94B9BBCDF9}" type="presOf" srcId="{69668F0E-C067-48AD-9977-5F0DD5BEDAF4}" destId="{04DFE9C7-B50A-4ECD-B3CC-7753D2075449}" srcOrd="0" destOrd="2" presId="urn:microsoft.com/office/officeart/2005/8/layout/vList2"/>
    <dgm:cxn modelId="{D7193EB3-A44E-4BA7-8D7E-F6D31405FBC6}" type="presParOf" srcId="{509D0B05-010E-4781-9A7A-CE0932EF1C4B}" destId="{04DCD03B-294E-462D-9239-D5AAC6E98DFD}" srcOrd="0" destOrd="0" presId="urn:microsoft.com/office/officeart/2005/8/layout/vList2"/>
    <dgm:cxn modelId="{666DA283-168F-4D98-88AA-21CB4763F2EB}" type="presParOf" srcId="{509D0B05-010E-4781-9A7A-CE0932EF1C4B}" destId="{D7AA3CC9-09BE-43BD-B298-243DFA6FE8FC}" srcOrd="1" destOrd="0" presId="urn:microsoft.com/office/officeart/2005/8/layout/vList2"/>
    <dgm:cxn modelId="{DB810E1E-D636-4E72-8E94-0946BAE2CCEE}" type="presParOf" srcId="{509D0B05-010E-4781-9A7A-CE0932EF1C4B}" destId="{17C8A69B-6727-4E2E-B780-0D270A7AEA54}" srcOrd="2" destOrd="0" presId="urn:microsoft.com/office/officeart/2005/8/layout/vList2"/>
    <dgm:cxn modelId="{E4E1C28B-C23C-444A-8CD0-6457BDD7C972}" type="presParOf" srcId="{509D0B05-010E-4781-9A7A-CE0932EF1C4B}" destId="{04DFE9C7-B50A-4ECD-B3CC-7753D20754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C7791-09E0-492D-9E01-A4608FBCE24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6F54B9-D164-443A-9B71-2AD4F47FC7F7}">
      <dgm:prSet/>
      <dgm:spPr/>
      <dgm:t>
        <a:bodyPr/>
        <a:lstStyle/>
        <a:p>
          <a:r>
            <a:rPr lang="en-US"/>
            <a:t>We’ve done the first step which is defining risks.</a:t>
          </a:r>
        </a:p>
      </dgm:t>
    </dgm:pt>
    <dgm:pt modelId="{B9DD93A2-29F9-4C3C-BB94-3216A76C1696}" type="parTrans" cxnId="{CC75114A-3195-46F2-B00D-6AFC998779BD}">
      <dgm:prSet/>
      <dgm:spPr/>
      <dgm:t>
        <a:bodyPr/>
        <a:lstStyle/>
        <a:p>
          <a:endParaRPr lang="en-US"/>
        </a:p>
      </dgm:t>
    </dgm:pt>
    <dgm:pt modelId="{C6D53E1C-7AAA-4C10-9437-24027EA97039}" type="sibTrans" cxnId="{CC75114A-3195-46F2-B00D-6AFC998779BD}">
      <dgm:prSet/>
      <dgm:spPr/>
      <dgm:t>
        <a:bodyPr/>
        <a:lstStyle/>
        <a:p>
          <a:endParaRPr lang="en-US"/>
        </a:p>
      </dgm:t>
    </dgm:pt>
    <dgm:pt modelId="{5BDE8437-D0A8-4ABC-8D0B-DB5C27A4B036}">
      <dgm:prSet/>
      <dgm:spPr/>
      <dgm:t>
        <a:bodyPr/>
        <a:lstStyle/>
        <a:p>
          <a:r>
            <a:rPr lang="en-US"/>
            <a:t>Let’s finish that and build the first part of our risk matrix (put a few risk in it together)</a:t>
          </a:r>
        </a:p>
      </dgm:t>
    </dgm:pt>
    <dgm:pt modelId="{700AE08F-AAF3-46B9-8EA1-8C638A809E6A}" type="parTrans" cxnId="{40563D4B-A0B0-4505-87B1-B477C622A1EB}">
      <dgm:prSet/>
      <dgm:spPr/>
      <dgm:t>
        <a:bodyPr/>
        <a:lstStyle/>
        <a:p>
          <a:endParaRPr lang="en-US"/>
        </a:p>
      </dgm:t>
    </dgm:pt>
    <dgm:pt modelId="{382FC53E-8DA2-41AC-83A7-D2F61F15B464}" type="sibTrans" cxnId="{40563D4B-A0B0-4505-87B1-B477C622A1EB}">
      <dgm:prSet/>
      <dgm:spPr/>
      <dgm:t>
        <a:bodyPr/>
        <a:lstStyle/>
        <a:p>
          <a:endParaRPr lang="en-US"/>
        </a:p>
      </dgm:t>
    </dgm:pt>
    <dgm:pt modelId="{C0C31F3E-5054-4651-A354-C16671D39F2F}">
      <dgm:prSet/>
      <dgm:spPr/>
      <dgm:t>
        <a:bodyPr/>
        <a:lstStyle/>
        <a:p>
          <a:r>
            <a:rPr lang="en-US"/>
            <a:t>We’ll use the corporate headquarters because we will also add some other threats (physical ones) by the end of today (and likely a few more risks)</a:t>
          </a:r>
        </a:p>
      </dgm:t>
    </dgm:pt>
    <dgm:pt modelId="{92553F29-D35D-413C-A254-5D09A88E2CB4}" type="parTrans" cxnId="{84B8CB93-2D0D-415F-A384-F9E6B3A91D77}">
      <dgm:prSet/>
      <dgm:spPr/>
      <dgm:t>
        <a:bodyPr/>
        <a:lstStyle/>
        <a:p>
          <a:endParaRPr lang="en-US"/>
        </a:p>
      </dgm:t>
    </dgm:pt>
    <dgm:pt modelId="{5AE5C35C-472C-4544-9E03-7B687E66AAAA}" type="sibTrans" cxnId="{84B8CB93-2D0D-415F-A384-F9E6B3A91D77}">
      <dgm:prSet/>
      <dgm:spPr/>
      <dgm:t>
        <a:bodyPr/>
        <a:lstStyle/>
        <a:p>
          <a:endParaRPr lang="en-US"/>
        </a:p>
      </dgm:t>
    </dgm:pt>
    <dgm:pt modelId="{3B062824-6C9C-4F9D-A6EB-F2AA3F0F945B}" type="pres">
      <dgm:prSet presAssocID="{CCAC7791-09E0-492D-9E01-A4608FBCE249}" presName="Name0" presStyleCnt="0">
        <dgm:presLayoutVars>
          <dgm:dir/>
          <dgm:animLvl val="lvl"/>
          <dgm:resizeHandles val="exact"/>
        </dgm:presLayoutVars>
      </dgm:prSet>
      <dgm:spPr/>
    </dgm:pt>
    <dgm:pt modelId="{323AEDC2-E832-4F9A-A9BA-B6AF463C2F64}" type="pres">
      <dgm:prSet presAssocID="{5BDE8437-D0A8-4ABC-8D0B-DB5C27A4B036}" presName="boxAndChildren" presStyleCnt="0"/>
      <dgm:spPr/>
    </dgm:pt>
    <dgm:pt modelId="{6CD35F55-4A51-4F86-8B25-27FAD7137F23}" type="pres">
      <dgm:prSet presAssocID="{5BDE8437-D0A8-4ABC-8D0B-DB5C27A4B036}" presName="parentTextBox" presStyleLbl="node1" presStyleIdx="0" presStyleCnt="2"/>
      <dgm:spPr/>
    </dgm:pt>
    <dgm:pt modelId="{D40ADF92-D58C-47C3-8AAE-5EB61B076E6D}" type="pres">
      <dgm:prSet presAssocID="{5BDE8437-D0A8-4ABC-8D0B-DB5C27A4B036}" presName="entireBox" presStyleLbl="node1" presStyleIdx="0" presStyleCnt="2"/>
      <dgm:spPr/>
    </dgm:pt>
    <dgm:pt modelId="{2A05F48B-2F9E-4735-976B-0CD082EE871F}" type="pres">
      <dgm:prSet presAssocID="{5BDE8437-D0A8-4ABC-8D0B-DB5C27A4B036}" presName="descendantBox" presStyleCnt="0"/>
      <dgm:spPr/>
    </dgm:pt>
    <dgm:pt modelId="{E19D165E-4CB6-4AFC-9399-C3AB75150417}" type="pres">
      <dgm:prSet presAssocID="{C0C31F3E-5054-4651-A354-C16671D39F2F}" presName="childTextBox" presStyleLbl="fgAccFollowNode1" presStyleIdx="0" presStyleCnt="1">
        <dgm:presLayoutVars>
          <dgm:bulletEnabled val="1"/>
        </dgm:presLayoutVars>
      </dgm:prSet>
      <dgm:spPr/>
    </dgm:pt>
    <dgm:pt modelId="{DF282A31-B305-492F-9D75-8E1CE1210C8B}" type="pres">
      <dgm:prSet presAssocID="{C6D53E1C-7AAA-4C10-9437-24027EA97039}" presName="sp" presStyleCnt="0"/>
      <dgm:spPr/>
    </dgm:pt>
    <dgm:pt modelId="{7A0307A5-81B8-46F4-8236-D2878C690EF7}" type="pres">
      <dgm:prSet presAssocID="{086F54B9-D164-443A-9B71-2AD4F47FC7F7}" presName="arrowAndChildren" presStyleCnt="0"/>
      <dgm:spPr/>
    </dgm:pt>
    <dgm:pt modelId="{F806C340-615C-49C9-B68B-837F2986A0DB}" type="pres">
      <dgm:prSet presAssocID="{086F54B9-D164-443A-9B71-2AD4F47FC7F7}" presName="parentTextArrow" presStyleLbl="node1" presStyleIdx="1" presStyleCnt="2"/>
      <dgm:spPr/>
    </dgm:pt>
  </dgm:ptLst>
  <dgm:cxnLst>
    <dgm:cxn modelId="{9D70A730-6F8A-4BB0-BFE4-CC070B2BDA15}" type="presOf" srcId="{086F54B9-D164-443A-9B71-2AD4F47FC7F7}" destId="{F806C340-615C-49C9-B68B-837F2986A0DB}" srcOrd="0" destOrd="0" presId="urn:microsoft.com/office/officeart/2005/8/layout/process4"/>
    <dgm:cxn modelId="{CC75114A-3195-46F2-B00D-6AFC998779BD}" srcId="{CCAC7791-09E0-492D-9E01-A4608FBCE249}" destId="{086F54B9-D164-443A-9B71-2AD4F47FC7F7}" srcOrd="0" destOrd="0" parTransId="{B9DD93A2-29F9-4C3C-BB94-3216A76C1696}" sibTransId="{C6D53E1C-7AAA-4C10-9437-24027EA97039}"/>
    <dgm:cxn modelId="{40563D4B-A0B0-4505-87B1-B477C622A1EB}" srcId="{CCAC7791-09E0-492D-9E01-A4608FBCE249}" destId="{5BDE8437-D0A8-4ABC-8D0B-DB5C27A4B036}" srcOrd="1" destOrd="0" parTransId="{700AE08F-AAF3-46B9-8EA1-8C638A809E6A}" sibTransId="{382FC53E-8DA2-41AC-83A7-D2F61F15B464}"/>
    <dgm:cxn modelId="{D9930D76-44FC-4865-AB90-FE218560CBFC}" type="presOf" srcId="{5BDE8437-D0A8-4ABC-8D0B-DB5C27A4B036}" destId="{6CD35F55-4A51-4F86-8B25-27FAD7137F23}" srcOrd="0" destOrd="0" presId="urn:microsoft.com/office/officeart/2005/8/layout/process4"/>
    <dgm:cxn modelId="{84B8CB93-2D0D-415F-A384-F9E6B3A91D77}" srcId="{5BDE8437-D0A8-4ABC-8D0B-DB5C27A4B036}" destId="{C0C31F3E-5054-4651-A354-C16671D39F2F}" srcOrd="0" destOrd="0" parTransId="{92553F29-D35D-413C-A254-5D09A88E2CB4}" sibTransId="{5AE5C35C-472C-4544-9E03-7B687E66AAAA}"/>
    <dgm:cxn modelId="{93CBCFAF-6F1B-40E6-B253-B1BE378BE1D6}" type="presOf" srcId="{5BDE8437-D0A8-4ABC-8D0B-DB5C27A4B036}" destId="{D40ADF92-D58C-47C3-8AAE-5EB61B076E6D}" srcOrd="1" destOrd="0" presId="urn:microsoft.com/office/officeart/2005/8/layout/process4"/>
    <dgm:cxn modelId="{8814EBD2-E216-4EE5-B6C0-D450BEA1D902}" type="presOf" srcId="{C0C31F3E-5054-4651-A354-C16671D39F2F}" destId="{E19D165E-4CB6-4AFC-9399-C3AB75150417}" srcOrd="0" destOrd="0" presId="urn:microsoft.com/office/officeart/2005/8/layout/process4"/>
    <dgm:cxn modelId="{C88038D9-A748-464B-9BA3-E15186203BB0}" type="presOf" srcId="{CCAC7791-09E0-492D-9E01-A4608FBCE249}" destId="{3B062824-6C9C-4F9D-A6EB-F2AA3F0F945B}" srcOrd="0" destOrd="0" presId="urn:microsoft.com/office/officeart/2005/8/layout/process4"/>
    <dgm:cxn modelId="{26B374DA-F479-4A14-B232-3AE6B947DF79}" type="presParOf" srcId="{3B062824-6C9C-4F9D-A6EB-F2AA3F0F945B}" destId="{323AEDC2-E832-4F9A-A9BA-B6AF463C2F64}" srcOrd="0" destOrd="0" presId="urn:microsoft.com/office/officeart/2005/8/layout/process4"/>
    <dgm:cxn modelId="{279933CA-BEDD-4142-AFB5-BD38930FBFF8}" type="presParOf" srcId="{323AEDC2-E832-4F9A-A9BA-B6AF463C2F64}" destId="{6CD35F55-4A51-4F86-8B25-27FAD7137F23}" srcOrd="0" destOrd="0" presId="urn:microsoft.com/office/officeart/2005/8/layout/process4"/>
    <dgm:cxn modelId="{06D82FD9-B60C-4F0C-A2A8-EDD211B475D0}" type="presParOf" srcId="{323AEDC2-E832-4F9A-A9BA-B6AF463C2F64}" destId="{D40ADF92-D58C-47C3-8AAE-5EB61B076E6D}" srcOrd="1" destOrd="0" presId="urn:microsoft.com/office/officeart/2005/8/layout/process4"/>
    <dgm:cxn modelId="{4CA6BFDC-7DC1-4D4F-AFDA-EA745050AAA5}" type="presParOf" srcId="{323AEDC2-E832-4F9A-A9BA-B6AF463C2F64}" destId="{2A05F48B-2F9E-4735-976B-0CD082EE871F}" srcOrd="2" destOrd="0" presId="urn:microsoft.com/office/officeart/2005/8/layout/process4"/>
    <dgm:cxn modelId="{2605A55B-AE76-4893-BDE4-332C34A8AF36}" type="presParOf" srcId="{2A05F48B-2F9E-4735-976B-0CD082EE871F}" destId="{E19D165E-4CB6-4AFC-9399-C3AB75150417}" srcOrd="0" destOrd="0" presId="urn:microsoft.com/office/officeart/2005/8/layout/process4"/>
    <dgm:cxn modelId="{4DCDF323-10B6-4868-B79A-9017FDDB45BF}" type="presParOf" srcId="{3B062824-6C9C-4F9D-A6EB-F2AA3F0F945B}" destId="{DF282A31-B305-492F-9D75-8E1CE1210C8B}" srcOrd="1" destOrd="0" presId="urn:microsoft.com/office/officeart/2005/8/layout/process4"/>
    <dgm:cxn modelId="{704D2E5A-3DC9-4C9C-9716-9EA9F0840F34}" type="presParOf" srcId="{3B062824-6C9C-4F9D-A6EB-F2AA3F0F945B}" destId="{7A0307A5-81B8-46F4-8236-D2878C690EF7}" srcOrd="2" destOrd="0" presId="urn:microsoft.com/office/officeart/2005/8/layout/process4"/>
    <dgm:cxn modelId="{B3B55C5D-5DFE-4363-BEE7-36BBC8861F13}" type="presParOf" srcId="{7A0307A5-81B8-46F4-8236-D2878C690EF7}" destId="{F806C340-615C-49C9-B68B-837F2986A0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AC5C43-D3A6-4CA3-991A-759CCBFBD0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EE6A6E-BE00-4DE5-9205-2033C11D9D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colorize our model based on access level</a:t>
          </a:r>
        </a:p>
      </dgm:t>
    </dgm:pt>
    <dgm:pt modelId="{80734339-5314-4C19-8E8C-E83CCB92C938}" type="parTrans" cxnId="{7D3E1212-BEFC-4E98-BF6D-8594B485CE1B}">
      <dgm:prSet/>
      <dgm:spPr/>
      <dgm:t>
        <a:bodyPr/>
        <a:lstStyle/>
        <a:p>
          <a:endParaRPr lang="en-US"/>
        </a:p>
      </dgm:t>
    </dgm:pt>
    <dgm:pt modelId="{9DC08C25-C5C0-4F3F-BBF3-2AD30BB9B55B}" type="sibTrans" cxnId="{7D3E1212-BEFC-4E98-BF6D-8594B485CE1B}">
      <dgm:prSet/>
      <dgm:spPr/>
      <dgm:t>
        <a:bodyPr/>
        <a:lstStyle/>
        <a:p>
          <a:endParaRPr lang="en-US"/>
        </a:p>
      </dgm:t>
    </dgm:pt>
    <dgm:pt modelId="{297016A1-F3E9-4D07-86EA-3E242A8CD4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Then plan and list:</a:t>
          </a:r>
        </a:p>
      </dgm:t>
    </dgm:pt>
    <dgm:pt modelId="{97C2D331-CC0E-4C3D-BF99-EB678EFFF17F}" type="parTrans" cxnId="{C1C91343-DC38-467C-8BEB-5CEF47B2F10E}">
      <dgm:prSet/>
      <dgm:spPr/>
      <dgm:t>
        <a:bodyPr/>
        <a:lstStyle/>
        <a:p>
          <a:endParaRPr lang="en-US"/>
        </a:p>
      </dgm:t>
    </dgm:pt>
    <dgm:pt modelId="{60AE6677-6E1E-47E7-B2DA-91EEBDC8C7A7}" type="sibTrans" cxnId="{C1C91343-DC38-467C-8BEB-5CEF47B2F10E}">
      <dgm:prSet/>
      <dgm:spPr/>
      <dgm:t>
        <a:bodyPr/>
        <a:lstStyle/>
        <a:p>
          <a:endParaRPr lang="en-US"/>
        </a:p>
      </dgm:t>
    </dgm:pt>
    <dgm:pt modelId="{23B41062-DB1F-4F2B-9F13-06F7BD02E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is allowed in which area</a:t>
          </a:r>
        </a:p>
      </dgm:t>
    </dgm:pt>
    <dgm:pt modelId="{707866EA-13C0-470E-B04F-551565A15991}" type="parTrans" cxnId="{D14A76C0-6E18-4382-9674-D9760DCF79F5}">
      <dgm:prSet/>
      <dgm:spPr/>
      <dgm:t>
        <a:bodyPr/>
        <a:lstStyle/>
        <a:p>
          <a:endParaRPr lang="en-US"/>
        </a:p>
      </dgm:t>
    </dgm:pt>
    <dgm:pt modelId="{DE2C02E4-F7A4-41C3-B1EE-1E302E0EB2E3}" type="sibTrans" cxnId="{D14A76C0-6E18-4382-9674-D9760DCF79F5}">
      <dgm:prSet/>
      <dgm:spPr/>
      <dgm:t>
        <a:bodyPr/>
        <a:lstStyle/>
        <a:p>
          <a:endParaRPr lang="en-US"/>
        </a:p>
      </dgm:t>
    </dgm:pt>
    <dgm:pt modelId="{70013944-C211-4A75-BF68-7BAD5697C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Who or what authorizes access</a:t>
          </a:r>
        </a:p>
      </dgm:t>
    </dgm:pt>
    <dgm:pt modelId="{E2418938-4303-4C7B-866B-3D59656167C5}" type="parTrans" cxnId="{EEA41690-02F5-4A3A-9A61-F40141FFF3C1}">
      <dgm:prSet/>
      <dgm:spPr/>
      <dgm:t>
        <a:bodyPr/>
        <a:lstStyle/>
        <a:p>
          <a:endParaRPr lang="en-US"/>
        </a:p>
      </dgm:t>
    </dgm:pt>
    <dgm:pt modelId="{47C6A58D-7317-409E-930C-0CE9350DFBA8}" type="sibTrans" cxnId="{EEA41690-02F5-4A3A-9A61-F40141FFF3C1}">
      <dgm:prSet/>
      <dgm:spPr/>
      <dgm:t>
        <a:bodyPr/>
        <a:lstStyle/>
        <a:p>
          <a:endParaRPr lang="en-US"/>
        </a:p>
      </dgm:t>
    </dgm:pt>
    <dgm:pt modelId="{3BEA9F9F-F1F4-4CF0-973A-BED184510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it can transition to/from</a:t>
          </a:r>
        </a:p>
      </dgm:t>
    </dgm:pt>
    <dgm:pt modelId="{B6C8F505-1EA8-4671-BB83-A48070C6F795}" type="parTrans" cxnId="{6727A73F-A218-4FF7-9767-30B89BBFF2AE}">
      <dgm:prSet/>
      <dgm:spPr/>
      <dgm:t>
        <a:bodyPr/>
        <a:lstStyle/>
        <a:p>
          <a:endParaRPr lang="en-US"/>
        </a:p>
      </dgm:t>
    </dgm:pt>
    <dgm:pt modelId="{C95B10DB-5978-44F1-82AB-155DF0AECF13}" type="sibTrans" cxnId="{6727A73F-A218-4FF7-9767-30B89BBFF2AE}">
      <dgm:prSet/>
      <dgm:spPr/>
      <dgm:t>
        <a:bodyPr/>
        <a:lstStyle/>
        <a:p>
          <a:endParaRPr lang="en-US"/>
        </a:p>
      </dgm:t>
    </dgm:pt>
    <dgm:pt modelId="{319116C2-CF20-4E65-9FE2-EE7D4A8A48CF}">
      <dgm:prSet/>
      <dgm:spPr/>
      <dgm:t>
        <a:bodyPr/>
        <a:lstStyle/>
        <a:p>
          <a:r>
            <a:rPr lang="en-US"/>
            <a:t>A visitor area can be near a client area but not near an IT area</a:t>
          </a:r>
        </a:p>
      </dgm:t>
    </dgm:pt>
    <dgm:pt modelId="{2D274A6E-7B58-421A-AD80-0BFE57DCB9FD}" type="parTrans" cxnId="{70B4DC7A-C47D-4D0F-9518-E05C993F3A95}">
      <dgm:prSet/>
      <dgm:spPr/>
      <dgm:t>
        <a:bodyPr/>
        <a:lstStyle/>
        <a:p>
          <a:endParaRPr lang="en-US"/>
        </a:p>
      </dgm:t>
    </dgm:pt>
    <dgm:pt modelId="{4B33B982-7601-4CBD-B339-01EA87CDE254}" type="sibTrans" cxnId="{70B4DC7A-C47D-4D0F-9518-E05C993F3A95}">
      <dgm:prSet/>
      <dgm:spPr/>
      <dgm:t>
        <a:bodyPr/>
        <a:lstStyle/>
        <a:p>
          <a:endParaRPr lang="en-US"/>
        </a:p>
      </dgm:t>
    </dgm:pt>
    <dgm:pt modelId="{80EC2946-EAC9-45E3-AD78-BA07D8B71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Conditions</a:t>
          </a:r>
        </a:p>
      </dgm:t>
    </dgm:pt>
    <dgm:pt modelId="{27A00E54-D36F-481F-BA6B-CCC570C23577}" type="parTrans" cxnId="{041341FB-A321-402B-8A9F-A6BFADB6426C}">
      <dgm:prSet/>
      <dgm:spPr/>
      <dgm:t>
        <a:bodyPr/>
        <a:lstStyle/>
        <a:p>
          <a:endParaRPr lang="en-US"/>
        </a:p>
      </dgm:t>
    </dgm:pt>
    <dgm:pt modelId="{0638FB1C-D6A2-472F-B99D-23E7D609BF03}" type="sibTrans" cxnId="{041341FB-A321-402B-8A9F-A6BFADB6426C}">
      <dgm:prSet/>
      <dgm:spPr/>
      <dgm:t>
        <a:bodyPr/>
        <a:lstStyle/>
        <a:p>
          <a:endParaRPr lang="en-US"/>
        </a:p>
      </dgm:t>
    </dgm:pt>
    <dgm:pt modelId="{375A2B3C-187D-464D-BA34-DA138DA7939F}">
      <dgm:prSet/>
      <dgm:spPr/>
      <dgm:t>
        <a:bodyPr/>
        <a:lstStyle/>
        <a:p>
          <a:r>
            <a:rPr lang="en-US" dirty="0"/>
            <a:t>Card reader/receptionist/etc.</a:t>
          </a:r>
        </a:p>
      </dgm:t>
    </dgm:pt>
    <dgm:pt modelId="{50204138-1847-48D5-BA2B-125C49C08406}" type="parTrans" cxnId="{8FD37033-E952-44D7-BF84-39AB040E6C3F}">
      <dgm:prSet/>
      <dgm:spPr/>
      <dgm:t>
        <a:bodyPr/>
        <a:lstStyle/>
        <a:p>
          <a:endParaRPr lang="en-US"/>
        </a:p>
      </dgm:t>
    </dgm:pt>
    <dgm:pt modelId="{BF4CD695-20CA-44B0-95B1-ACF603DB4BDD}" type="sibTrans" cxnId="{8FD37033-E952-44D7-BF84-39AB040E6C3F}">
      <dgm:prSet/>
      <dgm:spPr/>
      <dgm:t>
        <a:bodyPr/>
        <a:lstStyle/>
        <a:p>
          <a:endParaRPr lang="en-US"/>
        </a:p>
      </dgm:t>
    </dgm:pt>
    <dgm:pt modelId="{82C8E111-DD05-4F76-91FC-0EC66B629BBB}" type="pres">
      <dgm:prSet presAssocID="{24AC5C43-D3A6-4CA3-991A-759CCBFBD0CE}" presName="root" presStyleCnt="0">
        <dgm:presLayoutVars>
          <dgm:dir/>
          <dgm:resizeHandles val="exact"/>
        </dgm:presLayoutVars>
      </dgm:prSet>
      <dgm:spPr/>
    </dgm:pt>
    <dgm:pt modelId="{D1793067-2990-41B5-AA62-3BD3BF090C66}" type="pres">
      <dgm:prSet presAssocID="{0EEE6A6E-BE00-4DE5-9205-2033C11D9D35}" presName="compNode" presStyleCnt="0"/>
      <dgm:spPr/>
    </dgm:pt>
    <dgm:pt modelId="{8C44278F-44F6-485A-8844-13C4E950D571}" type="pres">
      <dgm:prSet presAssocID="{0EEE6A6E-BE00-4DE5-9205-2033C11D9D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FC05C-2B3E-4FE8-A01C-9F49F02A73F4}" type="pres">
      <dgm:prSet presAssocID="{0EEE6A6E-BE00-4DE5-9205-2033C11D9D35}" presName="iconSpace" presStyleCnt="0"/>
      <dgm:spPr/>
    </dgm:pt>
    <dgm:pt modelId="{BEBEA664-A8AA-4B50-91B3-CC5FCF811314}" type="pres">
      <dgm:prSet presAssocID="{0EEE6A6E-BE00-4DE5-9205-2033C11D9D35}" presName="parTx" presStyleLbl="revTx" presStyleIdx="0" presStyleCnt="4">
        <dgm:presLayoutVars>
          <dgm:chMax val="0"/>
          <dgm:chPref val="0"/>
        </dgm:presLayoutVars>
      </dgm:prSet>
      <dgm:spPr/>
    </dgm:pt>
    <dgm:pt modelId="{7870B6D1-F7BC-4E05-ACC9-B5F5B800D13D}" type="pres">
      <dgm:prSet presAssocID="{0EEE6A6E-BE00-4DE5-9205-2033C11D9D35}" presName="txSpace" presStyleCnt="0"/>
      <dgm:spPr/>
    </dgm:pt>
    <dgm:pt modelId="{0D96FA16-B952-495D-9ED8-45FFC3A8BAD3}" type="pres">
      <dgm:prSet presAssocID="{0EEE6A6E-BE00-4DE5-9205-2033C11D9D35}" presName="desTx" presStyleLbl="revTx" presStyleIdx="1" presStyleCnt="4">
        <dgm:presLayoutVars/>
      </dgm:prSet>
      <dgm:spPr/>
    </dgm:pt>
    <dgm:pt modelId="{73A2FD51-CFB9-4D1F-B809-FBB95F55D730}" type="pres">
      <dgm:prSet presAssocID="{9DC08C25-C5C0-4F3F-BBF3-2AD30BB9B55B}" presName="sibTrans" presStyleCnt="0"/>
      <dgm:spPr/>
    </dgm:pt>
    <dgm:pt modelId="{F5F74B06-2FF0-426B-A051-51923E1AD1CA}" type="pres">
      <dgm:prSet presAssocID="{297016A1-F3E9-4D07-86EA-3E242A8CD42B}" presName="compNode" presStyleCnt="0"/>
      <dgm:spPr/>
    </dgm:pt>
    <dgm:pt modelId="{3C975BC6-2EB4-4DF6-8801-384064683BC5}" type="pres">
      <dgm:prSet presAssocID="{297016A1-F3E9-4D07-86EA-3E242A8CD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FEE6577-BCDA-4F3E-949E-C28B19DF67A2}" type="pres">
      <dgm:prSet presAssocID="{297016A1-F3E9-4D07-86EA-3E242A8CD42B}" presName="iconSpace" presStyleCnt="0"/>
      <dgm:spPr/>
    </dgm:pt>
    <dgm:pt modelId="{AD5DA289-F465-4CA2-B1B1-4A5F4EDC8A98}" type="pres">
      <dgm:prSet presAssocID="{297016A1-F3E9-4D07-86EA-3E242A8CD42B}" presName="parTx" presStyleLbl="revTx" presStyleIdx="2" presStyleCnt="4">
        <dgm:presLayoutVars>
          <dgm:chMax val="0"/>
          <dgm:chPref val="0"/>
        </dgm:presLayoutVars>
      </dgm:prSet>
      <dgm:spPr/>
    </dgm:pt>
    <dgm:pt modelId="{E5289486-27A5-4D55-871E-F6D74E79414C}" type="pres">
      <dgm:prSet presAssocID="{297016A1-F3E9-4D07-86EA-3E242A8CD42B}" presName="txSpace" presStyleCnt="0"/>
      <dgm:spPr/>
    </dgm:pt>
    <dgm:pt modelId="{C4744472-32AC-47B6-B228-11322F51B07E}" type="pres">
      <dgm:prSet presAssocID="{297016A1-F3E9-4D07-86EA-3E242A8CD42B}" presName="desTx" presStyleLbl="revTx" presStyleIdx="3" presStyleCnt="4">
        <dgm:presLayoutVars/>
      </dgm:prSet>
      <dgm:spPr/>
    </dgm:pt>
  </dgm:ptLst>
  <dgm:cxnLst>
    <dgm:cxn modelId="{7D3E1212-BEFC-4E98-BF6D-8594B485CE1B}" srcId="{24AC5C43-D3A6-4CA3-991A-759CCBFBD0CE}" destId="{0EEE6A6E-BE00-4DE5-9205-2033C11D9D35}" srcOrd="0" destOrd="0" parTransId="{80734339-5314-4C19-8E8C-E83CCB92C938}" sibTransId="{9DC08C25-C5C0-4F3F-BBF3-2AD30BB9B55B}"/>
    <dgm:cxn modelId="{8FD37033-E952-44D7-BF84-39AB040E6C3F}" srcId="{70013944-C211-4A75-BF68-7BAD5697C214}" destId="{375A2B3C-187D-464D-BA34-DA138DA7939F}" srcOrd="0" destOrd="0" parTransId="{50204138-1847-48D5-BA2B-125C49C08406}" sibTransId="{BF4CD695-20CA-44B0-95B1-ACF603DB4BDD}"/>
    <dgm:cxn modelId="{80C6443A-50DA-4576-9027-8870B6E54A91}" type="presOf" srcId="{3BEA9F9F-F1F4-4CF0-973A-BED1845107B6}" destId="{C4744472-32AC-47B6-B228-11322F51B07E}" srcOrd="0" destOrd="3" presId="urn:microsoft.com/office/officeart/2018/5/layout/CenteredIconLabelDescriptionList"/>
    <dgm:cxn modelId="{6727A73F-A218-4FF7-9767-30B89BBFF2AE}" srcId="{297016A1-F3E9-4D07-86EA-3E242A8CD42B}" destId="{3BEA9F9F-F1F4-4CF0-973A-BED1845107B6}" srcOrd="2" destOrd="0" parTransId="{B6C8F505-1EA8-4671-BB83-A48070C6F795}" sibTransId="{C95B10DB-5978-44F1-82AB-155DF0AECF13}"/>
    <dgm:cxn modelId="{43A6405E-17D0-4A4C-98AA-AE0AF0BEAEFB}" type="presOf" srcId="{80EC2946-EAC9-45E3-AD78-BA07D8B71D14}" destId="{C4744472-32AC-47B6-B228-11322F51B07E}" srcOrd="0" destOrd="5" presId="urn:microsoft.com/office/officeart/2018/5/layout/CenteredIconLabelDescriptionList"/>
    <dgm:cxn modelId="{C1C91343-DC38-467C-8BEB-5CEF47B2F10E}" srcId="{24AC5C43-D3A6-4CA3-991A-759CCBFBD0CE}" destId="{297016A1-F3E9-4D07-86EA-3E242A8CD42B}" srcOrd="1" destOrd="0" parTransId="{97C2D331-CC0E-4C3D-BF99-EB678EFFF17F}" sibTransId="{60AE6677-6E1E-47E7-B2DA-91EEBDC8C7A7}"/>
    <dgm:cxn modelId="{D758044B-8EDC-4701-9B48-F8B6D2E4239C}" type="presOf" srcId="{24AC5C43-D3A6-4CA3-991A-759CCBFBD0CE}" destId="{82C8E111-DD05-4F76-91FC-0EC66B629BBB}" srcOrd="0" destOrd="0" presId="urn:microsoft.com/office/officeart/2018/5/layout/CenteredIconLabelDescriptionList"/>
    <dgm:cxn modelId="{5DF5EC6D-9D6C-482C-9E3B-DDFB3E7D4EC1}" type="presOf" srcId="{70013944-C211-4A75-BF68-7BAD5697C214}" destId="{C4744472-32AC-47B6-B228-11322F51B07E}" srcOrd="0" destOrd="1" presId="urn:microsoft.com/office/officeart/2018/5/layout/CenteredIconLabelDescriptionList"/>
    <dgm:cxn modelId="{70B4DC7A-C47D-4D0F-9518-E05C993F3A95}" srcId="{3BEA9F9F-F1F4-4CF0-973A-BED1845107B6}" destId="{319116C2-CF20-4E65-9FE2-EE7D4A8A48CF}" srcOrd="0" destOrd="0" parTransId="{2D274A6E-7B58-421A-AD80-0BFE57DCB9FD}" sibTransId="{4B33B982-7601-4CBD-B339-01EA87CDE254}"/>
    <dgm:cxn modelId="{4099DA84-8E4E-4751-90FE-93D04F34B59A}" type="presOf" srcId="{375A2B3C-187D-464D-BA34-DA138DA7939F}" destId="{C4744472-32AC-47B6-B228-11322F51B07E}" srcOrd="0" destOrd="2" presId="urn:microsoft.com/office/officeart/2018/5/layout/CenteredIconLabelDescriptionList"/>
    <dgm:cxn modelId="{EEA41690-02F5-4A3A-9A61-F40141FFF3C1}" srcId="{297016A1-F3E9-4D07-86EA-3E242A8CD42B}" destId="{70013944-C211-4A75-BF68-7BAD5697C214}" srcOrd="1" destOrd="0" parTransId="{E2418938-4303-4C7B-866B-3D59656167C5}" sibTransId="{47C6A58D-7317-409E-930C-0CE9350DFBA8}"/>
    <dgm:cxn modelId="{AE3C4CA8-CF79-4960-A66B-BF80F9CFAB5D}" type="presOf" srcId="{297016A1-F3E9-4D07-86EA-3E242A8CD42B}" destId="{AD5DA289-F465-4CA2-B1B1-4A5F4EDC8A98}" srcOrd="0" destOrd="0" presId="urn:microsoft.com/office/officeart/2018/5/layout/CenteredIconLabelDescriptionList"/>
    <dgm:cxn modelId="{363F2DAE-4D27-4A30-92B1-2579055FF235}" type="presOf" srcId="{0EEE6A6E-BE00-4DE5-9205-2033C11D9D35}" destId="{BEBEA664-A8AA-4B50-91B3-CC5FCF811314}" srcOrd="0" destOrd="0" presId="urn:microsoft.com/office/officeart/2018/5/layout/CenteredIconLabelDescriptionList"/>
    <dgm:cxn modelId="{83206FBE-6701-4C97-9F03-5678A6A539C0}" type="presOf" srcId="{319116C2-CF20-4E65-9FE2-EE7D4A8A48CF}" destId="{C4744472-32AC-47B6-B228-11322F51B07E}" srcOrd="0" destOrd="4" presId="urn:microsoft.com/office/officeart/2018/5/layout/CenteredIconLabelDescriptionList"/>
    <dgm:cxn modelId="{D14A76C0-6E18-4382-9674-D9760DCF79F5}" srcId="{297016A1-F3E9-4D07-86EA-3E242A8CD42B}" destId="{23B41062-DB1F-4F2B-9F13-06F7BD02E08B}" srcOrd="0" destOrd="0" parTransId="{707866EA-13C0-470E-B04F-551565A15991}" sibTransId="{DE2C02E4-F7A4-41C3-B1EE-1E302E0EB2E3}"/>
    <dgm:cxn modelId="{C7E40FC6-8A38-4A96-AC93-8FB195AA62BA}" type="presOf" srcId="{23B41062-DB1F-4F2B-9F13-06F7BD02E08B}" destId="{C4744472-32AC-47B6-B228-11322F51B07E}" srcOrd="0" destOrd="0" presId="urn:microsoft.com/office/officeart/2018/5/layout/CenteredIconLabelDescriptionList"/>
    <dgm:cxn modelId="{041341FB-A321-402B-8A9F-A6BFADB6426C}" srcId="{297016A1-F3E9-4D07-86EA-3E242A8CD42B}" destId="{80EC2946-EAC9-45E3-AD78-BA07D8B71D14}" srcOrd="3" destOrd="0" parTransId="{27A00E54-D36F-481F-BA6B-CCC570C23577}" sibTransId="{0638FB1C-D6A2-472F-B99D-23E7D609BF03}"/>
    <dgm:cxn modelId="{13EE6156-720F-4E7B-8214-0CA0DF9C32A4}" type="presParOf" srcId="{82C8E111-DD05-4F76-91FC-0EC66B629BBB}" destId="{D1793067-2990-41B5-AA62-3BD3BF090C66}" srcOrd="0" destOrd="0" presId="urn:microsoft.com/office/officeart/2018/5/layout/CenteredIconLabelDescriptionList"/>
    <dgm:cxn modelId="{11D6A076-AADB-4C73-AD1E-B1878977F87A}" type="presParOf" srcId="{D1793067-2990-41B5-AA62-3BD3BF090C66}" destId="{8C44278F-44F6-485A-8844-13C4E950D571}" srcOrd="0" destOrd="0" presId="urn:microsoft.com/office/officeart/2018/5/layout/CenteredIconLabelDescriptionList"/>
    <dgm:cxn modelId="{E6FF9C57-C0D7-4A99-BCF8-5E676FF918CF}" type="presParOf" srcId="{D1793067-2990-41B5-AA62-3BD3BF090C66}" destId="{69CFC05C-2B3E-4FE8-A01C-9F49F02A73F4}" srcOrd="1" destOrd="0" presId="urn:microsoft.com/office/officeart/2018/5/layout/CenteredIconLabelDescriptionList"/>
    <dgm:cxn modelId="{88B10CEE-D1F4-4DCE-B1EB-5EE905E9B5DA}" type="presParOf" srcId="{D1793067-2990-41B5-AA62-3BD3BF090C66}" destId="{BEBEA664-A8AA-4B50-91B3-CC5FCF811314}" srcOrd="2" destOrd="0" presId="urn:microsoft.com/office/officeart/2018/5/layout/CenteredIconLabelDescriptionList"/>
    <dgm:cxn modelId="{87958A74-2230-4162-9E61-D86DFA8437D1}" type="presParOf" srcId="{D1793067-2990-41B5-AA62-3BD3BF090C66}" destId="{7870B6D1-F7BC-4E05-ACC9-B5F5B800D13D}" srcOrd="3" destOrd="0" presId="urn:microsoft.com/office/officeart/2018/5/layout/CenteredIconLabelDescriptionList"/>
    <dgm:cxn modelId="{12EDA734-6698-4E9B-912A-ECB77BD929F0}" type="presParOf" srcId="{D1793067-2990-41B5-AA62-3BD3BF090C66}" destId="{0D96FA16-B952-495D-9ED8-45FFC3A8BAD3}" srcOrd="4" destOrd="0" presId="urn:microsoft.com/office/officeart/2018/5/layout/CenteredIconLabelDescriptionList"/>
    <dgm:cxn modelId="{7041A482-4FC5-4F27-9A6C-5AE0924A977C}" type="presParOf" srcId="{82C8E111-DD05-4F76-91FC-0EC66B629BBB}" destId="{73A2FD51-CFB9-4D1F-B809-FBB95F55D730}" srcOrd="1" destOrd="0" presId="urn:microsoft.com/office/officeart/2018/5/layout/CenteredIconLabelDescriptionList"/>
    <dgm:cxn modelId="{55B966BA-DFAC-422F-9E22-D507E546305E}" type="presParOf" srcId="{82C8E111-DD05-4F76-91FC-0EC66B629BBB}" destId="{F5F74B06-2FF0-426B-A051-51923E1AD1CA}" srcOrd="2" destOrd="0" presId="urn:microsoft.com/office/officeart/2018/5/layout/CenteredIconLabelDescriptionList"/>
    <dgm:cxn modelId="{8F4ED516-A5B4-4DE0-9D7B-13E44B230092}" type="presParOf" srcId="{F5F74B06-2FF0-426B-A051-51923E1AD1CA}" destId="{3C975BC6-2EB4-4DF6-8801-384064683BC5}" srcOrd="0" destOrd="0" presId="urn:microsoft.com/office/officeart/2018/5/layout/CenteredIconLabelDescriptionList"/>
    <dgm:cxn modelId="{E7D710F8-4C9F-43D1-A060-D05CE7C4DE0E}" type="presParOf" srcId="{F5F74B06-2FF0-426B-A051-51923E1AD1CA}" destId="{4FEE6577-BCDA-4F3E-949E-C28B19DF67A2}" srcOrd="1" destOrd="0" presId="urn:microsoft.com/office/officeart/2018/5/layout/CenteredIconLabelDescriptionList"/>
    <dgm:cxn modelId="{BD49D3DD-5B39-4E5C-86D0-C815183F0E56}" type="presParOf" srcId="{F5F74B06-2FF0-426B-A051-51923E1AD1CA}" destId="{AD5DA289-F465-4CA2-B1B1-4A5F4EDC8A98}" srcOrd="2" destOrd="0" presId="urn:microsoft.com/office/officeart/2018/5/layout/CenteredIconLabelDescriptionList"/>
    <dgm:cxn modelId="{0AC26CFD-94C6-417A-A897-EFD6A86D806E}" type="presParOf" srcId="{F5F74B06-2FF0-426B-A051-51923E1AD1CA}" destId="{E5289486-27A5-4D55-871E-F6D74E79414C}" srcOrd="3" destOrd="0" presId="urn:microsoft.com/office/officeart/2018/5/layout/CenteredIconLabelDescriptionList"/>
    <dgm:cxn modelId="{BA698DB8-3625-4135-8753-8D625AFB874D}" type="presParOf" srcId="{F5F74B06-2FF0-426B-A051-51923E1AD1CA}" destId="{C4744472-32AC-47B6-B228-11322F51B0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890A5D-A310-44A9-8CA5-C19A7517075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2DDDD5-A433-455B-A203-39E402889543}">
      <dgm:prSet/>
      <dgm:spPr/>
      <dgm:t>
        <a:bodyPr/>
        <a:lstStyle/>
        <a:p>
          <a:r>
            <a:rPr lang="en-US"/>
            <a:t>We also evaluate based on the earlier risks found</a:t>
          </a:r>
        </a:p>
      </dgm:t>
    </dgm:pt>
    <dgm:pt modelId="{622A8DD3-80D8-422F-94DA-9109F17CB4C1}" type="parTrans" cxnId="{5E969851-D2DA-46F4-9B2E-6F6FF56626F7}">
      <dgm:prSet/>
      <dgm:spPr/>
      <dgm:t>
        <a:bodyPr/>
        <a:lstStyle/>
        <a:p>
          <a:endParaRPr lang="en-US"/>
        </a:p>
      </dgm:t>
    </dgm:pt>
    <dgm:pt modelId="{2799F710-7736-424E-893D-F546DCBB22EF}" type="sibTrans" cxnId="{5E969851-D2DA-46F4-9B2E-6F6FF56626F7}">
      <dgm:prSet/>
      <dgm:spPr/>
      <dgm:t>
        <a:bodyPr/>
        <a:lstStyle/>
        <a:p>
          <a:endParaRPr lang="en-US"/>
        </a:p>
      </dgm:t>
    </dgm:pt>
    <dgm:pt modelId="{C595EEEA-679D-4EB3-9889-760FA20DB521}">
      <dgm:prSet/>
      <dgm:spPr/>
      <dgm:t>
        <a:bodyPr/>
        <a:lstStyle/>
        <a:p>
          <a:r>
            <a:rPr lang="en-US" dirty="0"/>
            <a:t>They may be </a:t>
          </a:r>
          <a:r>
            <a:rPr lang="en-US" b="1" dirty="0"/>
            <a:t>threats</a:t>
          </a:r>
          <a:r>
            <a:rPr lang="en-US" dirty="0"/>
            <a:t> or </a:t>
          </a:r>
          <a:r>
            <a:rPr lang="en-US" b="1" dirty="0"/>
            <a:t>weaknesses</a:t>
          </a:r>
        </a:p>
      </dgm:t>
    </dgm:pt>
    <dgm:pt modelId="{49A8ED39-578D-4E83-B846-A826A9FB9D58}" type="parTrans" cxnId="{E9C1D0BE-4115-4A8B-8305-412E8FA63240}">
      <dgm:prSet/>
      <dgm:spPr/>
      <dgm:t>
        <a:bodyPr/>
        <a:lstStyle/>
        <a:p>
          <a:endParaRPr lang="en-US"/>
        </a:p>
      </dgm:t>
    </dgm:pt>
    <dgm:pt modelId="{F3C699DD-D778-48E1-948A-22353453CF9A}" type="sibTrans" cxnId="{E9C1D0BE-4115-4A8B-8305-412E8FA63240}">
      <dgm:prSet/>
      <dgm:spPr/>
      <dgm:t>
        <a:bodyPr/>
        <a:lstStyle/>
        <a:p>
          <a:endParaRPr lang="en-US"/>
        </a:p>
      </dgm:t>
    </dgm:pt>
    <dgm:pt modelId="{48E180D4-0D7A-4ED8-8729-FFB7EF0819EB}">
      <dgm:prSet/>
      <dgm:spPr/>
      <dgm:t>
        <a:bodyPr/>
        <a:lstStyle/>
        <a:p>
          <a:r>
            <a:rPr lang="en-US" dirty="0"/>
            <a:t>If they are covered, we can count them as a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</a:p>
      </dgm:t>
    </dgm:pt>
    <dgm:pt modelId="{DC43B883-53E3-493F-938E-537F7A50636B}" type="parTrans" cxnId="{C5058248-7A58-4F6B-9BE8-53C29FA9F34B}">
      <dgm:prSet/>
      <dgm:spPr/>
      <dgm:t>
        <a:bodyPr/>
        <a:lstStyle/>
        <a:p>
          <a:endParaRPr lang="en-US"/>
        </a:p>
      </dgm:t>
    </dgm:pt>
    <dgm:pt modelId="{371B6D2B-EB00-4A6B-8AF7-576289E32D6E}" type="sibTrans" cxnId="{C5058248-7A58-4F6B-9BE8-53C29FA9F34B}">
      <dgm:prSet/>
      <dgm:spPr/>
      <dgm:t>
        <a:bodyPr/>
        <a:lstStyle/>
        <a:p>
          <a:endParaRPr lang="en-US"/>
        </a:p>
      </dgm:t>
    </dgm:pt>
    <dgm:pt modelId="{7558FE1F-80AB-431C-B23D-75ADA023E2AE}">
      <dgm:prSet/>
      <dgm:spPr/>
      <dgm:t>
        <a:bodyPr/>
        <a:lstStyle/>
        <a:p>
          <a:r>
            <a:rPr lang="en-US" dirty="0"/>
            <a:t>If coverage is needed, adding the counter-measure may be an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</a:p>
      </dgm:t>
    </dgm:pt>
    <dgm:pt modelId="{7BC902FB-18E2-48D9-A275-6DCD8192E1F6}" type="parTrans" cxnId="{72C3140A-1447-4F23-AF2F-1E6493605517}">
      <dgm:prSet/>
      <dgm:spPr/>
      <dgm:t>
        <a:bodyPr/>
        <a:lstStyle/>
        <a:p>
          <a:endParaRPr lang="en-US"/>
        </a:p>
      </dgm:t>
    </dgm:pt>
    <dgm:pt modelId="{ADE94526-3F1A-44C5-8781-7DB5D09DAEA7}" type="sibTrans" cxnId="{72C3140A-1447-4F23-AF2F-1E6493605517}">
      <dgm:prSet/>
      <dgm:spPr/>
      <dgm:t>
        <a:bodyPr/>
        <a:lstStyle/>
        <a:p>
          <a:endParaRPr lang="en-US"/>
        </a:p>
      </dgm:t>
    </dgm:pt>
    <dgm:pt modelId="{9DCF7437-F8CA-4185-97B8-6F917C2336CE}">
      <dgm:prSet/>
      <dgm:spPr/>
      <dgm:t>
        <a:bodyPr/>
        <a:lstStyle/>
        <a:p>
          <a:r>
            <a:rPr lang="en-US"/>
            <a:t>There are others but this is a good start</a:t>
          </a:r>
        </a:p>
      </dgm:t>
    </dgm:pt>
    <dgm:pt modelId="{07CC915B-7ABD-46C0-B2E8-5CA541032796}" type="parTrans" cxnId="{C69A009D-6F14-4005-A629-2D50F26D4EA7}">
      <dgm:prSet/>
      <dgm:spPr/>
      <dgm:t>
        <a:bodyPr/>
        <a:lstStyle/>
        <a:p>
          <a:endParaRPr lang="en-US"/>
        </a:p>
      </dgm:t>
    </dgm:pt>
    <dgm:pt modelId="{71B31BE8-D0E7-425F-83CE-012760CFBF78}" type="sibTrans" cxnId="{C69A009D-6F14-4005-A629-2D50F26D4EA7}">
      <dgm:prSet/>
      <dgm:spPr/>
      <dgm:t>
        <a:bodyPr/>
        <a:lstStyle/>
        <a:p>
          <a:endParaRPr lang="en-US"/>
        </a:p>
      </dgm:t>
    </dgm:pt>
    <dgm:pt modelId="{74220069-12E6-47B2-8541-C0A417630A00}" type="pres">
      <dgm:prSet presAssocID="{87890A5D-A310-44A9-8CA5-C19A751707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5A081B-7F64-4D3A-9ADF-FFEBC9C318F8}" type="pres">
      <dgm:prSet presAssocID="{822DDDD5-A433-455B-A203-39E402889543}" presName="root" presStyleCnt="0"/>
      <dgm:spPr/>
    </dgm:pt>
    <dgm:pt modelId="{2A18EE2A-D702-4306-A203-76E111362510}" type="pres">
      <dgm:prSet presAssocID="{822DDDD5-A433-455B-A203-39E402889543}" presName="rootComposite" presStyleCnt="0"/>
      <dgm:spPr/>
    </dgm:pt>
    <dgm:pt modelId="{3847DAC1-08CD-470A-9D50-6A6AC83B08EC}" type="pres">
      <dgm:prSet presAssocID="{822DDDD5-A433-455B-A203-39E402889543}" presName="rootText" presStyleLbl="node1" presStyleIdx="0" presStyleCnt="3"/>
      <dgm:spPr/>
    </dgm:pt>
    <dgm:pt modelId="{3EF2F866-819E-4A47-A0C1-66F82F134B56}" type="pres">
      <dgm:prSet presAssocID="{822DDDD5-A433-455B-A203-39E402889543}" presName="rootConnector" presStyleLbl="node1" presStyleIdx="0" presStyleCnt="3"/>
      <dgm:spPr/>
    </dgm:pt>
    <dgm:pt modelId="{FE6FD1A1-D1D0-4EAC-877A-F63FAC9ECAB9}" type="pres">
      <dgm:prSet presAssocID="{822DDDD5-A433-455B-A203-39E402889543}" presName="childShape" presStyleCnt="0"/>
      <dgm:spPr/>
    </dgm:pt>
    <dgm:pt modelId="{AEDA9810-9929-4E0D-949A-F5EAE99E29E7}" type="pres">
      <dgm:prSet presAssocID="{49A8ED39-578D-4E83-B846-A826A9FB9D58}" presName="Name13" presStyleLbl="parChTrans1D2" presStyleIdx="0" presStyleCnt="2"/>
      <dgm:spPr/>
    </dgm:pt>
    <dgm:pt modelId="{C83B7462-D3BD-4BD1-A4D0-7BBF76C98550}" type="pres">
      <dgm:prSet presAssocID="{C595EEEA-679D-4EB3-9889-760FA20DB521}" presName="childText" presStyleLbl="bgAcc1" presStyleIdx="0" presStyleCnt="2">
        <dgm:presLayoutVars>
          <dgm:bulletEnabled val="1"/>
        </dgm:presLayoutVars>
      </dgm:prSet>
      <dgm:spPr/>
    </dgm:pt>
    <dgm:pt modelId="{40533560-41F2-4876-A102-7D423D9E701C}" type="pres">
      <dgm:prSet presAssocID="{48E180D4-0D7A-4ED8-8729-FFB7EF0819EB}" presName="root" presStyleCnt="0"/>
      <dgm:spPr/>
    </dgm:pt>
    <dgm:pt modelId="{15BCEEEA-13E8-436D-BD37-520FB8D9509B}" type="pres">
      <dgm:prSet presAssocID="{48E180D4-0D7A-4ED8-8729-FFB7EF0819EB}" presName="rootComposite" presStyleCnt="0"/>
      <dgm:spPr/>
    </dgm:pt>
    <dgm:pt modelId="{2B38DB89-5FA9-4292-95CF-11FD9367FF82}" type="pres">
      <dgm:prSet presAssocID="{48E180D4-0D7A-4ED8-8729-FFB7EF0819EB}" presName="rootText" presStyleLbl="node1" presStyleIdx="1" presStyleCnt="3"/>
      <dgm:spPr/>
    </dgm:pt>
    <dgm:pt modelId="{07742C67-D58E-4E6A-8B58-696A36165B87}" type="pres">
      <dgm:prSet presAssocID="{48E180D4-0D7A-4ED8-8729-FFB7EF0819EB}" presName="rootConnector" presStyleLbl="node1" presStyleIdx="1" presStyleCnt="3"/>
      <dgm:spPr/>
    </dgm:pt>
    <dgm:pt modelId="{01F39358-BBDC-4652-AE48-9C20B4C8BB65}" type="pres">
      <dgm:prSet presAssocID="{48E180D4-0D7A-4ED8-8729-FFB7EF0819EB}" presName="childShape" presStyleCnt="0"/>
      <dgm:spPr/>
    </dgm:pt>
    <dgm:pt modelId="{498B7F28-B498-4394-96C4-86935AAB4D50}" type="pres">
      <dgm:prSet presAssocID="{7558FE1F-80AB-431C-B23D-75ADA023E2AE}" presName="root" presStyleCnt="0"/>
      <dgm:spPr/>
    </dgm:pt>
    <dgm:pt modelId="{7590C832-B5BC-49EE-92C4-D7568F8EB0F2}" type="pres">
      <dgm:prSet presAssocID="{7558FE1F-80AB-431C-B23D-75ADA023E2AE}" presName="rootComposite" presStyleCnt="0"/>
      <dgm:spPr/>
    </dgm:pt>
    <dgm:pt modelId="{E1001B2B-AD8F-44EE-8496-49E391C74CD7}" type="pres">
      <dgm:prSet presAssocID="{7558FE1F-80AB-431C-B23D-75ADA023E2AE}" presName="rootText" presStyleLbl="node1" presStyleIdx="2" presStyleCnt="3"/>
      <dgm:spPr/>
    </dgm:pt>
    <dgm:pt modelId="{4AA45576-C7D4-4160-A324-E69E663E5AFD}" type="pres">
      <dgm:prSet presAssocID="{7558FE1F-80AB-431C-B23D-75ADA023E2AE}" presName="rootConnector" presStyleLbl="node1" presStyleIdx="2" presStyleCnt="3"/>
      <dgm:spPr/>
    </dgm:pt>
    <dgm:pt modelId="{BD78AC9C-D258-442A-9595-5CD2953F23B4}" type="pres">
      <dgm:prSet presAssocID="{7558FE1F-80AB-431C-B23D-75ADA023E2AE}" presName="childShape" presStyleCnt="0"/>
      <dgm:spPr/>
    </dgm:pt>
    <dgm:pt modelId="{05877DEE-CA2C-4494-84B7-DF58DCA20964}" type="pres">
      <dgm:prSet presAssocID="{07CC915B-7ABD-46C0-B2E8-5CA541032796}" presName="Name13" presStyleLbl="parChTrans1D2" presStyleIdx="1" presStyleCnt="2"/>
      <dgm:spPr/>
    </dgm:pt>
    <dgm:pt modelId="{30B390D5-8EA3-42DF-A0D1-86561EA8AB38}" type="pres">
      <dgm:prSet presAssocID="{9DCF7437-F8CA-4185-97B8-6F917C2336C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2C3140A-1447-4F23-AF2F-1E6493605517}" srcId="{87890A5D-A310-44A9-8CA5-C19A7517075C}" destId="{7558FE1F-80AB-431C-B23D-75ADA023E2AE}" srcOrd="2" destOrd="0" parTransId="{7BC902FB-18E2-48D9-A275-6DCD8192E1F6}" sibTransId="{ADE94526-3F1A-44C5-8781-7DB5D09DAEA7}"/>
    <dgm:cxn modelId="{F6E3032D-B969-4563-B8AC-51678939461B}" type="presOf" srcId="{48E180D4-0D7A-4ED8-8729-FFB7EF0819EB}" destId="{07742C67-D58E-4E6A-8B58-696A36165B87}" srcOrd="1" destOrd="0" presId="urn:microsoft.com/office/officeart/2005/8/layout/hierarchy3"/>
    <dgm:cxn modelId="{78E91E30-417E-4DD0-85BD-D3100A2E74C4}" type="presOf" srcId="{9DCF7437-F8CA-4185-97B8-6F917C2336CE}" destId="{30B390D5-8EA3-42DF-A0D1-86561EA8AB38}" srcOrd="0" destOrd="0" presId="urn:microsoft.com/office/officeart/2005/8/layout/hierarchy3"/>
    <dgm:cxn modelId="{C5058248-7A58-4F6B-9BE8-53C29FA9F34B}" srcId="{87890A5D-A310-44A9-8CA5-C19A7517075C}" destId="{48E180D4-0D7A-4ED8-8729-FFB7EF0819EB}" srcOrd="1" destOrd="0" parTransId="{DC43B883-53E3-493F-938E-537F7A50636B}" sibTransId="{371B6D2B-EB00-4A6B-8AF7-576289E32D6E}"/>
    <dgm:cxn modelId="{9E6A1E6E-BABA-4F81-85C8-95ACA1DF3DA7}" type="presOf" srcId="{48E180D4-0D7A-4ED8-8729-FFB7EF0819EB}" destId="{2B38DB89-5FA9-4292-95CF-11FD9367FF82}" srcOrd="0" destOrd="0" presId="urn:microsoft.com/office/officeart/2005/8/layout/hierarchy3"/>
    <dgm:cxn modelId="{6053514F-C955-4BCB-8122-6537E09DDED1}" type="presOf" srcId="{49A8ED39-578D-4E83-B846-A826A9FB9D58}" destId="{AEDA9810-9929-4E0D-949A-F5EAE99E29E7}" srcOrd="0" destOrd="0" presId="urn:microsoft.com/office/officeart/2005/8/layout/hierarchy3"/>
    <dgm:cxn modelId="{5E969851-D2DA-46F4-9B2E-6F6FF56626F7}" srcId="{87890A5D-A310-44A9-8CA5-C19A7517075C}" destId="{822DDDD5-A433-455B-A203-39E402889543}" srcOrd="0" destOrd="0" parTransId="{622A8DD3-80D8-422F-94DA-9109F17CB4C1}" sibTransId="{2799F710-7736-424E-893D-F546DCBB22EF}"/>
    <dgm:cxn modelId="{CA24F095-E547-4F41-885B-C6CFC2BCC562}" type="presOf" srcId="{7558FE1F-80AB-431C-B23D-75ADA023E2AE}" destId="{E1001B2B-AD8F-44EE-8496-49E391C74CD7}" srcOrd="0" destOrd="0" presId="urn:microsoft.com/office/officeart/2005/8/layout/hierarchy3"/>
    <dgm:cxn modelId="{30445397-B169-4DC7-A944-5754AFFA487A}" type="presOf" srcId="{07CC915B-7ABD-46C0-B2E8-5CA541032796}" destId="{05877DEE-CA2C-4494-84B7-DF58DCA20964}" srcOrd="0" destOrd="0" presId="urn:microsoft.com/office/officeart/2005/8/layout/hierarchy3"/>
    <dgm:cxn modelId="{BB20839B-6E38-4A91-9DF1-E521464D7E19}" type="presOf" srcId="{C595EEEA-679D-4EB3-9889-760FA20DB521}" destId="{C83B7462-D3BD-4BD1-A4D0-7BBF76C98550}" srcOrd="0" destOrd="0" presId="urn:microsoft.com/office/officeart/2005/8/layout/hierarchy3"/>
    <dgm:cxn modelId="{C69A009D-6F14-4005-A629-2D50F26D4EA7}" srcId="{7558FE1F-80AB-431C-B23D-75ADA023E2AE}" destId="{9DCF7437-F8CA-4185-97B8-6F917C2336CE}" srcOrd="0" destOrd="0" parTransId="{07CC915B-7ABD-46C0-B2E8-5CA541032796}" sibTransId="{71B31BE8-D0E7-425F-83CE-012760CFBF78}"/>
    <dgm:cxn modelId="{24A0EF9F-C262-4DB8-B229-372BB42BB3D9}" type="presOf" srcId="{87890A5D-A310-44A9-8CA5-C19A7517075C}" destId="{74220069-12E6-47B2-8541-C0A417630A00}" srcOrd="0" destOrd="0" presId="urn:microsoft.com/office/officeart/2005/8/layout/hierarchy3"/>
    <dgm:cxn modelId="{FCF3D8B2-E891-43FC-8762-56807044B1C1}" type="presOf" srcId="{822DDDD5-A433-455B-A203-39E402889543}" destId="{3EF2F866-819E-4A47-A0C1-66F82F134B56}" srcOrd="1" destOrd="0" presId="urn:microsoft.com/office/officeart/2005/8/layout/hierarchy3"/>
    <dgm:cxn modelId="{E9C1D0BE-4115-4A8B-8305-412E8FA63240}" srcId="{822DDDD5-A433-455B-A203-39E402889543}" destId="{C595EEEA-679D-4EB3-9889-760FA20DB521}" srcOrd="0" destOrd="0" parTransId="{49A8ED39-578D-4E83-B846-A826A9FB9D58}" sibTransId="{F3C699DD-D778-48E1-948A-22353453CF9A}"/>
    <dgm:cxn modelId="{7320BAF2-5B61-4B81-B906-4514247599EB}" type="presOf" srcId="{822DDDD5-A433-455B-A203-39E402889543}" destId="{3847DAC1-08CD-470A-9D50-6A6AC83B08EC}" srcOrd="0" destOrd="0" presId="urn:microsoft.com/office/officeart/2005/8/layout/hierarchy3"/>
    <dgm:cxn modelId="{33CEEBFC-4267-42AF-B93F-50F07C9E9EEC}" type="presOf" srcId="{7558FE1F-80AB-431C-B23D-75ADA023E2AE}" destId="{4AA45576-C7D4-4160-A324-E69E663E5AFD}" srcOrd="1" destOrd="0" presId="urn:microsoft.com/office/officeart/2005/8/layout/hierarchy3"/>
    <dgm:cxn modelId="{6ED26C4B-6AC1-4DD1-9F7F-1863C2886048}" type="presParOf" srcId="{74220069-12E6-47B2-8541-C0A417630A00}" destId="{695A081B-7F64-4D3A-9ADF-FFEBC9C318F8}" srcOrd="0" destOrd="0" presId="urn:microsoft.com/office/officeart/2005/8/layout/hierarchy3"/>
    <dgm:cxn modelId="{EE247553-7DCB-4A1C-B5C1-E959C5B2389F}" type="presParOf" srcId="{695A081B-7F64-4D3A-9ADF-FFEBC9C318F8}" destId="{2A18EE2A-D702-4306-A203-76E111362510}" srcOrd="0" destOrd="0" presId="urn:microsoft.com/office/officeart/2005/8/layout/hierarchy3"/>
    <dgm:cxn modelId="{150C1F0F-22B2-491F-88FF-FAD982C802A2}" type="presParOf" srcId="{2A18EE2A-D702-4306-A203-76E111362510}" destId="{3847DAC1-08CD-470A-9D50-6A6AC83B08EC}" srcOrd="0" destOrd="0" presId="urn:microsoft.com/office/officeart/2005/8/layout/hierarchy3"/>
    <dgm:cxn modelId="{1DACCA5E-59F2-495A-A5E4-D73D8A13792C}" type="presParOf" srcId="{2A18EE2A-D702-4306-A203-76E111362510}" destId="{3EF2F866-819E-4A47-A0C1-66F82F134B56}" srcOrd="1" destOrd="0" presId="urn:microsoft.com/office/officeart/2005/8/layout/hierarchy3"/>
    <dgm:cxn modelId="{D6894EF2-0392-4A91-A948-9BB2352B08CB}" type="presParOf" srcId="{695A081B-7F64-4D3A-9ADF-FFEBC9C318F8}" destId="{FE6FD1A1-D1D0-4EAC-877A-F63FAC9ECAB9}" srcOrd="1" destOrd="0" presId="urn:microsoft.com/office/officeart/2005/8/layout/hierarchy3"/>
    <dgm:cxn modelId="{197E288B-B289-40B2-B3B3-7B48CBDBB703}" type="presParOf" srcId="{FE6FD1A1-D1D0-4EAC-877A-F63FAC9ECAB9}" destId="{AEDA9810-9929-4E0D-949A-F5EAE99E29E7}" srcOrd="0" destOrd="0" presId="urn:microsoft.com/office/officeart/2005/8/layout/hierarchy3"/>
    <dgm:cxn modelId="{45F5ACFE-10FF-4C85-ABC3-04145B594081}" type="presParOf" srcId="{FE6FD1A1-D1D0-4EAC-877A-F63FAC9ECAB9}" destId="{C83B7462-D3BD-4BD1-A4D0-7BBF76C98550}" srcOrd="1" destOrd="0" presId="urn:microsoft.com/office/officeart/2005/8/layout/hierarchy3"/>
    <dgm:cxn modelId="{729C47FA-7336-4324-80B5-D02D6BBE610B}" type="presParOf" srcId="{74220069-12E6-47B2-8541-C0A417630A00}" destId="{40533560-41F2-4876-A102-7D423D9E701C}" srcOrd="1" destOrd="0" presId="urn:microsoft.com/office/officeart/2005/8/layout/hierarchy3"/>
    <dgm:cxn modelId="{C3304D5D-D52E-4392-BF0F-D5E89FF46BBA}" type="presParOf" srcId="{40533560-41F2-4876-A102-7D423D9E701C}" destId="{15BCEEEA-13E8-436D-BD37-520FB8D9509B}" srcOrd="0" destOrd="0" presId="urn:microsoft.com/office/officeart/2005/8/layout/hierarchy3"/>
    <dgm:cxn modelId="{29B0D4FD-94DA-4463-9E38-71B4EB5FAA59}" type="presParOf" srcId="{15BCEEEA-13E8-436D-BD37-520FB8D9509B}" destId="{2B38DB89-5FA9-4292-95CF-11FD9367FF82}" srcOrd="0" destOrd="0" presId="urn:microsoft.com/office/officeart/2005/8/layout/hierarchy3"/>
    <dgm:cxn modelId="{CF8F2563-4083-4C21-97E7-C1D2C2CE9D6A}" type="presParOf" srcId="{15BCEEEA-13E8-436D-BD37-520FB8D9509B}" destId="{07742C67-D58E-4E6A-8B58-696A36165B87}" srcOrd="1" destOrd="0" presId="urn:microsoft.com/office/officeart/2005/8/layout/hierarchy3"/>
    <dgm:cxn modelId="{F36EC6DF-7100-493D-A60C-1F95CDBF6484}" type="presParOf" srcId="{40533560-41F2-4876-A102-7D423D9E701C}" destId="{01F39358-BBDC-4652-AE48-9C20B4C8BB65}" srcOrd="1" destOrd="0" presId="urn:microsoft.com/office/officeart/2005/8/layout/hierarchy3"/>
    <dgm:cxn modelId="{2698DF65-4C27-484F-9F58-7684439A5752}" type="presParOf" srcId="{74220069-12E6-47B2-8541-C0A417630A00}" destId="{498B7F28-B498-4394-96C4-86935AAB4D50}" srcOrd="2" destOrd="0" presId="urn:microsoft.com/office/officeart/2005/8/layout/hierarchy3"/>
    <dgm:cxn modelId="{1923D882-BBF7-44D6-83EB-151BFD99C60D}" type="presParOf" srcId="{498B7F28-B498-4394-96C4-86935AAB4D50}" destId="{7590C832-B5BC-49EE-92C4-D7568F8EB0F2}" srcOrd="0" destOrd="0" presId="urn:microsoft.com/office/officeart/2005/8/layout/hierarchy3"/>
    <dgm:cxn modelId="{8FB6160C-E036-45E3-AF91-CF98B910D3F4}" type="presParOf" srcId="{7590C832-B5BC-49EE-92C4-D7568F8EB0F2}" destId="{E1001B2B-AD8F-44EE-8496-49E391C74CD7}" srcOrd="0" destOrd="0" presId="urn:microsoft.com/office/officeart/2005/8/layout/hierarchy3"/>
    <dgm:cxn modelId="{7491C6A4-4BCE-45A2-95EA-FE07E845AE54}" type="presParOf" srcId="{7590C832-B5BC-49EE-92C4-D7568F8EB0F2}" destId="{4AA45576-C7D4-4160-A324-E69E663E5AFD}" srcOrd="1" destOrd="0" presId="urn:microsoft.com/office/officeart/2005/8/layout/hierarchy3"/>
    <dgm:cxn modelId="{316D5C6D-895E-4783-8A84-D801D14559AE}" type="presParOf" srcId="{498B7F28-B498-4394-96C4-86935AAB4D50}" destId="{BD78AC9C-D258-442A-9595-5CD2953F23B4}" srcOrd="1" destOrd="0" presId="urn:microsoft.com/office/officeart/2005/8/layout/hierarchy3"/>
    <dgm:cxn modelId="{4D4BAB4C-0D38-4E29-A806-2C86D797F4B7}" type="presParOf" srcId="{BD78AC9C-D258-442A-9595-5CD2953F23B4}" destId="{05877DEE-CA2C-4494-84B7-DF58DCA20964}" srcOrd="0" destOrd="0" presId="urn:microsoft.com/office/officeart/2005/8/layout/hierarchy3"/>
    <dgm:cxn modelId="{21150DB1-7414-4B16-A1BA-C23F7159609D}" type="presParOf" srcId="{BD78AC9C-D258-442A-9595-5CD2953F23B4}" destId="{30B390D5-8EA3-42DF-A0D1-86561EA8AB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BB1B17-BFD8-4F80-B623-8D179A53DA1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34108E-B937-4F38-AECB-5961172F5743}">
      <dgm:prSet custT="1"/>
      <dgm:spPr/>
      <dgm:t>
        <a:bodyPr/>
        <a:lstStyle/>
        <a:p>
          <a:r>
            <a:rPr lang="en-US" sz="2400" dirty="0"/>
            <a:t>We’ll finish that on Tuesday, but this provides enough to ensure you can start filling in the Strengths, Weaknesses, Opportunities, and Threats</a:t>
          </a:r>
        </a:p>
      </dgm:t>
    </dgm:pt>
    <dgm:pt modelId="{51101B3B-BA74-4701-AAFF-C72C751AAB53}" type="parTrans" cxnId="{7357A344-D5AA-4B58-AD11-16FE3314F5DB}">
      <dgm:prSet/>
      <dgm:spPr/>
      <dgm:t>
        <a:bodyPr/>
        <a:lstStyle/>
        <a:p>
          <a:endParaRPr lang="en-US"/>
        </a:p>
      </dgm:t>
    </dgm:pt>
    <dgm:pt modelId="{0783DA86-9FDC-4385-BBA7-2FC295C784D7}" type="sibTrans" cxnId="{7357A344-D5AA-4B58-AD11-16FE3314F5DB}">
      <dgm:prSet/>
      <dgm:spPr/>
      <dgm:t>
        <a:bodyPr/>
        <a:lstStyle/>
        <a:p>
          <a:endParaRPr lang="en-US"/>
        </a:p>
      </dgm:t>
    </dgm:pt>
    <dgm:pt modelId="{99B178EF-24EF-4648-9AA8-84D98501E3EA}">
      <dgm:prSet custT="1"/>
      <dgm:spPr/>
      <dgm:t>
        <a:bodyPr/>
        <a:lstStyle/>
        <a:p>
          <a:r>
            <a:rPr lang="en-US" sz="2800" dirty="0"/>
            <a:t>For your chosen business model</a:t>
          </a:r>
        </a:p>
      </dgm:t>
    </dgm:pt>
    <dgm:pt modelId="{4E3697EA-C640-4C6A-B482-3CF3118ABA48}" type="parTrans" cxnId="{335BA2B3-9280-4E68-9851-835E0F2BF733}">
      <dgm:prSet/>
      <dgm:spPr/>
      <dgm:t>
        <a:bodyPr/>
        <a:lstStyle/>
        <a:p>
          <a:endParaRPr lang="en-US"/>
        </a:p>
      </dgm:t>
    </dgm:pt>
    <dgm:pt modelId="{0642A78B-8324-4559-9963-5696A53BA590}" type="sibTrans" cxnId="{335BA2B3-9280-4E68-9851-835E0F2BF733}">
      <dgm:prSet/>
      <dgm:spPr/>
      <dgm:t>
        <a:bodyPr/>
        <a:lstStyle/>
        <a:p>
          <a:endParaRPr lang="en-US"/>
        </a:p>
      </dgm:t>
    </dgm:pt>
    <dgm:pt modelId="{1465FF61-82F1-4CCD-9300-C82CECB451FD}">
      <dgm:prSet/>
      <dgm:spPr/>
      <dgm:t>
        <a:bodyPr/>
        <a:lstStyle/>
        <a:p>
          <a:r>
            <a:rPr lang="en-US"/>
            <a:t>Right now let’s review the security holes caused by people that everyone identified at the beginning of class</a:t>
          </a:r>
        </a:p>
      </dgm:t>
    </dgm:pt>
    <dgm:pt modelId="{FE27A88C-A6C9-43B6-9EB9-445CBB79E5A2}" type="parTrans" cxnId="{88917C12-3D13-48F0-B312-633144EE01E3}">
      <dgm:prSet/>
      <dgm:spPr/>
      <dgm:t>
        <a:bodyPr/>
        <a:lstStyle/>
        <a:p>
          <a:endParaRPr lang="en-US"/>
        </a:p>
      </dgm:t>
    </dgm:pt>
    <dgm:pt modelId="{8469E0DD-654A-44FE-B9A7-60CE4BA2C050}" type="sibTrans" cxnId="{88917C12-3D13-48F0-B312-633144EE01E3}">
      <dgm:prSet/>
      <dgm:spPr/>
      <dgm:t>
        <a:bodyPr/>
        <a:lstStyle/>
        <a:p>
          <a:endParaRPr lang="en-US"/>
        </a:p>
      </dgm:t>
    </dgm:pt>
    <dgm:pt modelId="{97217CBA-F170-40E0-88A9-AC1917AAF29D}" type="pres">
      <dgm:prSet presAssocID="{7EBB1B17-BFD8-4F80-B623-8D179A53DA16}" presName="Name0" presStyleCnt="0">
        <dgm:presLayoutVars>
          <dgm:dir/>
          <dgm:animLvl val="lvl"/>
          <dgm:resizeHandles val="exact"/>
        </dgm:presLayoutVars>
      </dgm:prSet>
      <dgm:spPr/>
    </dgm:pt>
    <dgm:pt modelId="{25BA1450-5767-4053-AB6B-06F2A28A8298}" type="pres">
      <dgm:prSet presAssocID="{1465FF61-82F1-4CCD-9300-C82CECB451FD}" presName="boxAndChildren" presStyleCnt="0"/>
      <dgm:spPr/>
    </dgm:pt>
    <dgm:pt modelId="{21C3DE80-B3ED-4989-9497-A1B1098BB8E7}" type="pres">
      <dgm:prSet presAssocID="{1465FF61-82F1-4CCD-9300-C82CECB451FD}" presName="parentTextBox" presStyleLbl="node1" presStyleIdx="0" presStyleCnt="2"/>
      <dgm:spPr/>
    </dgm:pt>
    <dgm:pt modelId="{8AA05EC7-0FBB-454A-8D14-4A12DB1CB44E}" type="pres">
      <dgm:prSet presAssocID="{0783DA86-9FDC-4385-BBA7-2FC295C784D7}" presName="sp" presStyleCnt="0"/>
      <dgm:spPr/>
    </dgm:pt>
    <dgm:pt modelId="{1244425A-061C-4393-9E5F-E5F1884BDBF9}" type="pres">
      <dgm:prSet presAssocID="{7534108E-B937-4F38-AECB-5961172F5743}" presName="arrowAndChildren" presStyleCnt="0"/>
      <dgm:spPr/>
    </dgm:pt>
    <dgm:pt modelId="{05B26371-B670-47DC-9253-5766C032113A}" type="pres">
      <dgm:prSet presAssocID="{7534108E-B937-4F38-AECB-5961172F5743}" presName="parentTextArrow" presStyleLbl="node1" presStyleIdx="0" presStyleCnt="2"/>
      <dgm:spPr/>
    </dgm:pt>
    <dgm:pt modelId="{57D8BCA6-8904-4E44-A30A-E582533B156B}" type="pres">
      <dgm:prSet presAssocID="{7534108E-B937-4F38-AECB-5961172F5743}" presName="arrow" presStyleLbl="node1" presStyleIdx="1" presStyleCnt="2"/>
      <dgm:spPr/>
    </dgm:pt>
    <dgm:pt modelId="{49AFBD16-7F3B-4875-8BBB-C37A81BD95ED}" type="pres">
      <dgm:prSet presAssocID="{7534108E-B937-4F38-AECB-5961172F5743}" presName="descendantArrow" presStyleCnt="0"/>
      <dgm:spPr/>
    </dgm:pt>
    <dgm:pt modelId="{A0C50F20-741C-4D3F-856C-5A7C45A396E2}" type="pres">
      <dgm:prSet presAssocID="{99B178EF-24EF-4648-9AA8-84D98501E3EA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88917C12-3D13-48F0-B312-633144EE01E3}" srcId="{7EBB1B17-BFD8-4F80-B623-8D179A53DA16}" destId="{1465FF61-82F1-4CCD-9300-C82CECB451FD}" srcOrd="1" destOrd="0" parTransId="{FE27A88C-A6C9-43B6-9EB9-445CBB79E5A2}" sibTransId="{8469E0DD-654A-44FE-B9A7-60CE4BA2C050}"/>
    <dgm:cxn modelId="{8546DC20-87D5-4A00-A9E3-D0D3EA1972BD}" type="presOf" srcId="{7EBB1B17-BFD8-4F80-B623-8D179A53DA16}" destId="{97217CBA-F170-40E0-88A9-AC1917AAF29D}" srcOrd="0" destOrd="0" presId="urn:microsoft.com/office/officeart/2005/8/layout/process4"/>
    <dgm:cxn modelId="{41167A36-12C3-40F1-B2AE-6A51E74A0C59}" type="presOf" srcId="{1465FF61-82F1-4CCD-9300-C82CECB451FD}" destId="{21C3DE80-B3ED-4989-9497-A1B1098BB8E7}" srcOrd="0" destOrd="0" presId="urn:microsoft.com/office/officeart/2005/8/layout/process4"/>
    <dgm:cxn modelId="{7357A344-D5AA-4B58-AD11-16FE3314F5DB}" srcId="{7EBB1B17-BFD8-4F80-B623-8D179A53DA16}" destId="{7534108E-B937-4F38-AECB-5961172F5743}" srcOrd="0" destOrd="0" parTransId="{51101B3B-BA74-4701-AAFF-C72C751AAB53}" sibTransId="{0783DA86-9FDC-4385-BBA7-2FC295C784D7}"/>
    <dgm:cxn modelId="{7DCC99A8-3195-43D7-80C7-2605CD0A97CF}" type="presOf" srcId="{7534108E-B937-4F38-AECB-5961172F5743}" destId="{05B26371-B670-47DC-9253-5766C032113A}" srcOrd="0" destOrd="0" presId="urn:microsoft.com/office/officeart/2005/8/layout/process4"/>
    <dgm:cxn modelId="{335BA2B3-9280-4E68-9851-835E0F2BF733}" srcId="{7534108E-B937-4F38-AECB-5961172F5743}" destId="{99B178EF-24EF-4648-9AA8-84D98501E3EA}" srcOrd="0" destOrd="0" parTransId="{4E3697EA-C640-4C6A-B482-3CF3118ABA48}" sibTransId="{0642A78B-8324-4559-9963-5696A53BA590}"/>
    <dgm:cxn modelId="{C48CE5C4-F3FE-4EE6-82DE-BDE30D120B3D}" type="presOf" srcId="{7534108E-B937-4F38-AECB-5961172F5743}" destId="{57D8BCA6-8904-4E44-A30A-E582533B156B}" srcOrd="1" destOrd="0" presId="urn:microsoft.com/office/officeart/2005/8/layout/process4"/>
    <dgm:cxn modelId="{76F27AD3-2569-46E5-809F-F097B994B991}" type="presOf" srcId="{99B178EF-24EF-4648-9AA8-84D98501E3EA}" destId="{A0C50F20-741C-4D3F-856C-5A7C45A396E2}" srcOrd="0" destOrd="0" presId="urn:microsoft.com/office/officeart/2005/8/layout/process4"/>
    <dgm:cxn modelId="{429CAA71-21B0-4EAE-9D45-F8A728963862}" type="presParOf" srcId="{97217CBA-F170-40E0-88A9-AC1917AAF29D}" destId="{25BA1450-5767-4053-AB6B-06F2A28A8298}" srcOrd="0" destOrd="0" presId="urn:microsoft.com/office/officeart/2005/8/layout/process4"/>
    <dgm:cxn modelId="{AA36E1E6-F879-4DEF-BB26-93957D8429AF}" type="presParOf" srcId="{25BA1450-5767-4053-AB6B-06F2A28A8298}" destId="{21C3DE80-B3ED-4989-9497-A1B1098BB8E7}" srcOrd="0" destOrd="0" presId="urn:microsoft.com/office/officeart/2005/8/layout/process4"/>
    <dgm:cxn modelId="{A9A6BD20-4075-4308-A577-35899C8B041E}" type="presParOf" srcId="{97217CBA-F170-40E0-88A9-AC1917AAF29D}" destId="{8AA05EC7-0FBB-454A-8D14-4A12DB1CB44E}" srcOrd="1" destOrd="0" presId="urn:microsoft.com/office/officeart/2005/8/layout/process4"/>
    <dgm:cxn modelId="{28448DB6-5B3A-4EB4-A183-F779F36FD141}" type="presParOf" srcId="{97217CBA-F170-40E0-88A9-AC1917AAF29D}" destId="{1244425A-061C-4393-9E5F-E5F1884BDBF9}" srcOrd="2" destOrd="0" presId="urn:microsoft.com/office/officeart/2005/8/layout/process4"/>
    <dgm:cxn modelId="{9FE89764-096C-4B74-BEF6-D962D6643BCB}" type="presParOf" srcId="{1244425A-061C-4393-9E5F-E5F1884BDBF9}" destId="{05B26371-B670-47DC-9253-5766C032113A}" srcOrd="0" destOrd="0" presId="urn:microsoft.com/office/officeart/2005/8/layout/process4"/>
    <dgm:cxn modelId="{43A9D1FE-C518-4A98-88B1-EF2B95640F7E}" type="presParOf" srcId="{1244425A-061C-4393-9E5F-E5F1884BDBF9}" destId="{57D8BCA6-8904-4E44-A30A-E582533B156B}" srcOrd="1" destOrd="0" presId="urn:microsoft.com/office/officeart/2005/8/layout/process4"/>
    <dgm:cxn modelId="{E43C069B-A987-475F-A07D-EA776FE897D9}" type="presParOf" srcId="{1244425A-061C-4393-9E5F-E5F1884BDBF9}" destId="{49AFBD16-7F3B-4875-8BBB-C37A81BD95ED}" srcOrd="2" destOrd="0" presId="urn:microsoft.com/office/officeart/2005/8/layout/process4"/>
    <dgm:cxn modelId="{1963088A-B889-468F-80A7-6D09D29F4C53}" type="presParOf" srcId="{49AFBD16-7F3B-4875-8BBB-C37A81BD95ED}" destId="{A0C50F20-741C-4D3F-856C-5A7C45A396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F524E-22D3-4C45-ACD8-DB5AAEDC395C}">
      <dsp:nvSpPr>
        <dsp:cNvPr id="0" name=""/>
        <dsp:cNvSpPr/>
      </dsp:nvSpPr>
      <dsp:spPr>
        <a:xfrm>
          <a:off x="3496905" y="1151"/>
          <a:ext cx="3934018" cy="670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SDL</a:t>
          </a:r>
        </a:p>
      </dsp:txBody>
      <dsp:txXfrm>
        <a:off x="3529635" y="33881"/>
        <a:ext cx="3868558" cy="605020"/>
      </dsp:txXfrm>
    </dsp:sp>
    <dsp:sp modelId="{CE720693-7134-4886-BA5C-68FAEE0861C3}">
      <dsp:nvSpPr>
        <dsp:cNvPr id="0" name=""/>
        <dsp:cNvSpPr/>
      </dsp:nvSpPr>
      <dsp:spPr>
        <a:xfrm>
          <a:off x="3496905" y="705155"/>
          <a:ext cx="3934018" cy="670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Threat Modeling</a:t>
          </a:r>
        </a:p>
      </dsp:txBody>
      <dsp:txXfrm>
        <a:off x="3529635" y="737885"/>
        <a:ext cx="3868558" cy="605020"/>
      </dsp:txXfrm>
    </dsp:sp>
    <dsp:sp modelId="{655F7ABB-F4E6-4781-B294-62A964285B18}">
      <dsp:nvSpPr>
        <dsp:cNvPr id="0" name=""/>
        <dsp:cNvSpPr/>
      </dsp:nvSpPr>
      <dsp:spPr>
        <a:xfrm>
          <a:off x="3496905" y="1409160"/>
          <a:ext cx="3934018" cy="670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Defense in Depth</a:t>
          </a:r>
        </a:p>
      </dsp:txBody>
      <dsp:txXfrm>
        <a:off x="3529635" y="1441890"/>
        <a:ext cx="3868558" cy="605020"/>
      </dsp:txXfrm>
    </dsp:sp>
    <dsp:sp modelId="{F18571AA-AAF0-4B95-99EA-E930DEFEB0A2}">
      <dsp:nvSpPr>
        <dsp:cNvPr id="0" name=""/>
        <dsp:cNvSpPr/>
      </dsp:nvSpPr>
      <dsp:spPr>
        <a:xfrm>
          <a:off x="3496905" y="2113164"/>
          <a:ext cx="3934018" cy="670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Defining the business</a:t>
          </a:r>
        </a:p>
      </dsp:txBody>
      <dsp:txXfrm>
        <a:off x="3529635" y="2145894"/>
        <a:ext cx="3868558" cy="605020"/>
      </dsp:txXfrm>
    </dsp:sp>
    <dsp:sp modelId="{03F460C4-97DD-4D34-9EE4-E27E6AA894AE}">
      <dsp:nvSpPr>
        <dsp:cNvPr id="0" name=""/>
        <dsp:cNvSpPr/>
      </dsp:nvSpPr>
      <dsp:spPr>
        <a:xfrm>
          <a:off x="3496905" y="2817168"/>
          <a:ext cx="3934018" cy="670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Identifying Threats</a:t>
          </a:r>
        </a:p>
      </dsp:txBody>
      <dsp:txXfrm>
        <a:off x="3529635" y="2849898"/>
        <a:ext cx="3868558" cy="605020"/>
      </dsp:txXfrm>
    </dsp:sp>
    <dsp:sp modelId="{984E5770-3D56-4DF5-8FAD-098BF11F6C86}">
      <dsp:nvSpPr>
        <dsp:cNvPr id="0" name=""/>
        <dsp:cNvSpPr/>
      </dsp:nvSpPr>
      <dsp:spPr>
        <a:xfrm>
          <a:off x="3496905" y="3521173"/>
          <a:ext cx="3934018" cy="670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Creating a Diagram</a:t>
          </a:r>
        </a:p>
      </dsp:txBody>
      <dsp:txXfrm>
        <a:off x="3529635" y="3553903"/>
        <a:ext cx="3868558" cy="605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A7306-7328-4F7B-8D81-02BE3A668155}">
      <dsp:nvSpPr>
        <dsp:cNvPr id="0" name=""/>
        <dsp:cNvSpPr/>
      </dsp:nvSpPr>
      <dsp:spPr>
        <a:xfrm>
          <a:off x="933" y="1238"/>
          <a:ext cx="1356231" cy="2887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This has been merged with DevSecOps in many instances</a:t>
          </a:r>
        </a:p>
      </dsp:txBody>
      <dsp:txXfrm>
        <a:off x="40656" y="40961"/>
        <a:ext cx="1276785" cy="2808363"/>
      </dsp:txXfrm>
    </dsp:sp>
    <dsp:sp modelId="{0460368A-79FB-44A3-A61A-807A1437EE81}">
      <dsp:nvSpPr>
        <dsp:cNvPr id="0" name=""/>
        <dsp:cNvSpPr/>
      </dsp:nvSpPr>
      <dsp:spPr>
        <a:xfrm>
          <a:off x="1585011" y="1238"/>
          <a:ext cx="4296541" cy="2887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Works with a full SDLC to ensure threats, attacks, and vulnerabilities are identified and countermeasures are planned.</a:t>
          </a:r>
        </a:p>
      </dsp:txBody>
      <dsp:txXfrm>
        <a:off x="1669592" y="85819"/>
        <a:ext cx="4127379" cy="2718647"/>
      </dsp:txXfrm>
    </dsp:sp>
    <dsp:sp modelId="{7FDBA193-907F-4D62-A7CD-B1ADD273234F}">
      <dsp:nvSpPr>
        <dsp:cNvPr id="0" name=""/>
        <dsp:cNvSpPr/>
      </dsp:nvSpPr>
      <dsp:spPr>
        <a:xfrm>
          <a:off x="1585011" y="3090966"/>
          <a:ext cx="1356231" cy="2887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Part doesn’t involve software (people and physical)</a:t>
          </a:r>
        </a:p>
      </dsp:txBody>
      <dsp:txXfrm>
        <a:off x="1624734" y="3130689"/>
        <a:ext cx="1276785" cy="2808363"/>
      </dsp:txXfrm>
    </dsp:sp>
    <dsp:sp modelId="{88EA1AFE-53AC-4F79-8385-0909C9D94C4D}">
      <dsp:nvSpPr>
        <dsp:cNvPr id="0" name=""/>
        <dsp:cNvSpPr/>
      </dsp:nvSpPr>
      <dsp:spPr>
        <a:xfrm>
          <a:off x="3055166" y="3090966"/>
          <a:ext cx="1356231" cy="2887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May work indirectly (People, OS or network security, testing)</a:t>
          </a:r>
        </a:p>
      </dsp:txBody>
      <dsp:txXfrm>
        <a:off x="3094889" y="3130689"/>
        <a:ext cx="1276785" cy="2808363"/>
      </dsp:txXfrm>
    </dsp:sp>
    <dsp:sp modelId="{2881BEB7-5444-4FCB-966A-7AD9D333EAC0}">
      <dsp:nvSpPr>
        <dsp:cNvPr id="0" name=""/>
        <dsp:cNvSpPr/>
      </dsp:nvSpPr>
      <dsp:spPr>
        <a:xfrm>
          <a:off x="4525321" y="3090966"/>
          <a:ext cx="1356231" cy="2887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May directly involve the software (People, software security, network security)</a:t>
          </a:r>
        </a:p>
      </dsp:txBody>
      <dsp:txXfrm>
        <a:off x="4565044" y="3130689"/>
        <a:ext cx="1276785" cy="2808363"/>
      </dsp:txXfrm>
    </dsp:sp>
    <dsp:sp modelId="{6B7793B1-6902-4876-8777-10966B34754A}">
      <dsp:nvSpPr>
        <dsp:cNvPr id="0" name=""/>
        <dsp:cNvSpPr/>
      </dsp:nvSpPr>
      <dsp:spPr>
        <a:xfrm>
          <a:off x="6109400" y="1238"/>
          <a:ext cx="1356231" cy="2887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95000"/>
                  <a:lumOff val="5000"/>
                </a:schemeClr>
              </a:solidFill>
            </a:rPr>
            <a:t>Network security will have more direct involvement with a website then building an OS</a:t>
          </a:r>
        </a:p>
      </dsp:txBody>
      <dsp:txXfrm>
        <a:off x="6149123" y="40961"/>
        <a:ext cx="1276785" cy="2808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CD03B-294E-462D-9239-D5AAC6E98DFD}">
      <dsp:nvSpPr>
        <dsp:cNvPr id="0" name=""/>
        <dsp:cNvSpPr/>
      </dsp:nvSpPr>
      <dsp:spPr>
        <a:xfrm>
          <a:off x="0" y="398878"/>
          <a:ext cx="1174652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cannot plan security without defining the business, its mission/values, Key Performance Indicators, target market, and all the other factors a full Discovery will uncover</a:t>
          </a:r>
        </a:p>
      </dsp:txBody>
      <dsp:txXfrm>
        <a:off x="46606" y="445484"/>
        <a:ext cx="11653311" cy="861507"/>
      </dsp:txXfrm>
    </dsp:sp>
    <dsp:sp modelId="{D7AA3CC9-09BE-43BD-B298-243DFA6FE8FC}">
      <dsp:nvSpPr>
        <dsp:cNvPr id="0" name=""/>
        <dsp:cNvSpPr/>
      </dsp:nvSpPr>
      <dsp:spPr>
        <a:xfrm>
          <a:off x="0" y="1353598"/>
          <a:ext cx="11746523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95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We will not do that (its part of an Information Systems Degree)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We will at least define what business we are looking at and what part we are planning for.</a:t>
          </a:r>
        </a:p>
      </dsp:txBody>
      <dsp:txXfrm>
        <a:off x="0" y="1353598"/>
        <a:ext cx="11746523" cy="658260"/>
      </dsp:txXfrm>
    </dsp:sp>
    <dsp:sp modelId="{17C8A69B-6727-4E2E-B780-0D270A7AEA54}">
      <dsp:nvSpPr>
        <dsp:cNvPr id="0" name=""/>
        <dsp:cNvSpPr/>
      </dsp:nvSpPr>
      <dsp:spPr>
        <a:xfrm>
          <a:off x="0" y="2011858"/>
          <a:ext cx="11746523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a question, what would change in our physical security concerns between these 3 types of business:</a:t>
          </a:r>
        </a:p>
      </dsp:txBody>
      <dsp:txXfrm>
        <a:off x="46606" y="2058464"/>
        <a:ext cx="11653311" cy="861507"/>
      </dsp:txXfrm>
    </dsp:sp>
    <dsp:sp modelId="{04DFE9C7-B50A-4ECD-B3CC-7753D2075449}">
      <dsp:nvSpPr>
        <dsp:cNvPr id="0" name=""/>
        <dsp:cNvSpPr/>
      </dsp:nvSpPr>
      <dsp:spPr>
        <a:xfrm>
          <a:off x="0" y="2966578"/>
          <a:ext cx="11746523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95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service provider location (we’ll say hotel)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grocery chain location (pick your favorite)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retail location specializing in high to midrange electronics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corporate headquarters</a:t>
          </a:r>
        </a:p>
      </dsp:txBody>
      <dsp:txXfrm>
        <a:off x="0" y="2966578"/>
        <a:ext cx="11746523" cy="1316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ADF92-D58C-47C3-8AAE-5EB61B076E6D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Let’s finish that and build the first part of our risk matrix (put a few risk in it together)</a:t>
          </a:r>
        </a:p>
      </dsp:txBody>
      <dsp:txXfrm>
        <a:off x="0" y="2626263"/>
        <a:ext cx="10515600" cy="930480"/>
      </dsp:txXfrm>
    </dsp:sp>
    <dsp:sp modelId="{E19D165E-4CB6-4AFC-9399-C3AB75150417}">
      <dsp:nvSpPr>
        <dsp:cNvPr id="0" name=""/>
        <dsp:cNvSpPr/>
      </dsp:nvSpPr>
      <dsp:spPr>
        <a:xfrm>
          <a:off x="0" y="3522281"/>
          <a:ext cx="10515600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We’ll use the corporate headquarters because we will also add some other threats (physical ones) by the end of today (and likely a few more risks)</a:t>
          </a:r>
        </a:p>
      </dsp:txBody>
      <dsp:txXfrm>
        <a:off x="0" y="3522281"/>
        <a:ext cx="10515600" cy="792631"/>
      </dsp:txXfrm>
    </dsp:sp>
    <dsp:sp modelId="{F806C340-615C-49C9-B68B-837F2986A0DB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We’ve done the first step which is defining risks.</a:t>
          </a:r>
        </a:p>
      </dsp:txBody>
      <dsp:txXfrm rot="10800000">
        <a:off x="0" y="1962"/>
        <a:ext cx="10515600" cy="1721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4278F-44F6-485A-8844-13C4E950D571}">
      <dsp:nvSpPr>
        <dsp:cNvPr id="0" name=""/>
        <dsp:cNvSpPr/>
      </dsp:nvSpPr>
      <dsp:spPr>
        <a:xfrm>
          <a:off x="2173131" y="53913"/>
          <a:ext cx="1510523" cy="1471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EA664-A8AA-4B50-91B3-CC5FCF811314}">
      <dsp:nvSpPr>
        <dsp:cNvPr id="0" name=""/>
        <dsp:cNvSpPr/>
      </dsp:nvSpPr>
      <dsp:spPr>
        <a:xfrm>
          <a:off x="770502" y="1701244"/>
          <a:ext cx="4315781" cy="6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We colorize our model based on access level</a:t>
          </a:r>
        </a:p>
      </dsp:txBody>
      <dsp:txXfrm>
        <a:off x="770502" y="1701244"/>
        <a:ext cx="4315781" cy="630718"/>
      </dsp:txXfrm>
    </dsp:sp>
    <dsp:sp modelId="{0D96FA16-B952-495D-9ED8-45FFC3A8BAD3}">
      <dsp:nvSpPr>
        <dsp:cNvPr id="0" name=""/>
        <dsp:cNvSpPr/>
      </dsp:nvSpPr>
      <dsp:spPr>
        <a:xfrm>
          <a:off x="770502" y="2413662"/>
          <a:ext cx="4315781" cy="172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75BC6-2EB4-4DF6-8801-384064683BC5}">
      <dsp:nvSpPr>
        <dsp:cNvPr id="0" name=""/>
        <dsp:cNvSpPr/>
      </dsp:nvSpPr>
      <dsp:spPr>
        <a:xfrm>
          <a:off x="7244174" y="53913"/>
          <a:ext cx="1510523" cy="1471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A289-F465-4CA2-B1B1-4A5F4EDC8A98}">
      <dsp:nvSpPr>
        <dsp:cNvPr id="0" name=""/>
        <dsp:cNvSpPr/>
      </dsp:nvSpPr>
      <dsp:spPr>
        <a:xfrm>
          <a:off x="5841545" y="1701244"/>
          <a:ext cx="4315781" cy="6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Then plan and list:</a:t>
          </a:r>
        </a:p>
      </dsp:txBody>
      <dsp:txXfrm>
        <a:off x="5841545" y="1701244"/>
        <a:ext cx="4315781" cy="630718"/>
      </dsp:txXfrm>
    </dsp:sp>
    <dsp:sp modelId="{C4744472-32AC-47B6-B228-11322F51B07E}">
      <dsp:nvSpPr>
        <dsp:cNvPr id="0" name=""/>
        <dsp:cNvSpPr/>
      </dsp:nvSpPr>
      <dsp:spPr>
        <a:xfrm>
          <a:off x="5841545" y="2413662"/>
          <a:ext cx="4315781" cy="172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Who is allowed in which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Who or what authorizes access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Card reader/receptionist/etc.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it can transition to/from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visitor area can be near a client area but not near an IT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 Conditions</a:t>
          </a:r>
        </a:p>
      </dsp:txBody>
      <dsp:txXfrm>
        <a:off x="5841545" y="2413662"/>
        <a:ext cx="4315781" cy="1725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7DAC1-08CD-470A-9D50-6A6AC83B08EC}">
      <dsp:nvSpPr>
        <dsp:cNvPr id="0" name=""/>
        <dsp:cNvSpPr/>
      </dsp:nvSpPr>
      <dsp:spPr>
        <a:xfrm>
          <a:off x="1283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evaluate based on the earlier risks found</a:t>
          </a:r>
        </a:p>
      </dsp:txBody>
      <dsp:txXfrm>
        <a:off x="45271" y="530062"/>
        <a:ext cx="2915747" cy="1413885"/>
      </dsp:txXfrm>
    </dsp:sp>
    <dsp:sp modelId="{AEDA9810-9929-4E0D-949A-F5EAE99E29E7}">
      <dsp:nvSpPr>
        <dsp:cNvPr id="0" name=""/>
        <dsp:cNvSpPr/>
      </dsp:nvSpPr>
      <dsp:spPr>
        <a:xfrm>
          <a:off x="301656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7462-D3BD-4BD1-A4D0-7BBF76C98550}">
      <dsp:nvSpPr>
        <dsp:cNvPr id="0" name=""/>
        <dsp:cNvSpPr/>
      </dsp:nvSpPr>
      <dsp:spPr>
        <a:xfrm>
          <a:off x="602028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They may be </a:t>
          </a:r>
          <a:r>
            <a:rPr lang="en-US" sz="2900" b="1" kern="1200" dirty="0"/>
            <a:t>threats</a:t>
          </a:r>
          <a:r>
            <a:rPr lang="en-US" sz="2900" kern="1200" dirty="0"/>
            <a:t> or </a:t>
          </a:r>
          <a:r>
            <a:rPr lang="en-US" sz="2900" b="1" kern="1200" dirty="0"/>
            <a:t>weaknesses</a:t>
          </a:r>
        </a:p>
      </dsp:txBody>
      <dsp:txXfrm>
        <a:off x="646016" y="2407389"/>
        <a:ext cx="2315002" cy="1413885"/>
      </dsp:txXfrm>
    </dsp:sp>
    <dsp:sp modelId="{2B38DB89-5FA9-4292-95CF-11FD9367FF82}">
      <dsp:nvSpPr>
        <dsp:cNvPr id="0" name=""/>
        <dsp:cNvSpPr/>
      </dsp:nvSpPr>
      <dsp:spPr>
        <a:xfrm>
          <a:off x="3755938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they are covered, we can count them as a 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</a:p>
      </dsp:txBody>
      <dsp:txXfrm>
        <a:off x="3799926" y="530062"/>
        <a:ext cx="2915747" cy="1413885"/>
      </dsp:txXfrm>
    </dsp:sp>
    <dsp:sp modelId="{E1001B2B-AD8F-44EE-8496-49E391C74CD7}">
      <dsp:nvSpPr>
        <dsp:cNvPr id="0" name=""/>
        <dsp:cNvSpPr/>
      </dsp:nvSpPr>
      <dsp:spPr>
        <a:xfrm>
          <a:off x="7510592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coverage is needed, adding the counter-measure may be an 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</a:p>
      </dsp:txBody>
      <dsp:txXfrm>
        <a:off x="7554580" y="530062"/>
        <a:ext cx="2915747" cy="1413885"/>
      </dsp:txXfrm>
    </dsp:sp>
    <dsp:sp modelId="{05877DEE-CA2C-4494-84B7-DF58DCA20964}">
      <dsp:nvSpPr>
        <dsp:cNvPr id="0" name=""/>
        <dsp:cNvSpPr/>
      </dsp:nvSpPr>
      <dsp:spPr>
        <a:xfrm>
          <a:off x="7810965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390D5-8EA3-42DF-A0D1-86561EA8AB38}">
      <dsp:nvSpPr>
        <dsp:cNvPr id="0" name=""/>
        <dsp:cNvSpPr/>
      </dsp:nvSpPr>
      <dsp:spPr>
        <a:xfrm>
          <a:off x="8111337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 are others but this is a good start</a:t>
          </a:r>
        </a:p>
      </dsp:txBody>
      <dsp:txXfrm>
        <a:off x="8155325" y="2407389"/>
        <a:ext cx="2315002" cy="1413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3DE80-B3ED-4989-9497-A1B1098BB8E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Right now let’s review the security holes caused by people that everyone identified at the beginning of class</a:t>
          </a:r>
        </a:p>
      </dsp:txBody>
      <dsp:txXfrm>
        <a:off x="0" y="2626263"/>
        <a:ext cx="10515600" cy="1723112"/>
      </dsp:txXfrm>
    </dsp:sp>
    <dsp:sp modelId="{57D8BCA6-8904-4E44-A30A-E582533B156B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We’ll finish that on Tuesday, but this provides enough to ensure you can start filling in the Strengths, Weaknesses, Opportunities, and Threats</a:t>
          </a:r>
        </a:p>
      </dsp:txBody>
      <dsp:txXfrm rot="-10800000">
        <a:off x="0" y="1962"/>
        <a:ext cx="10515600" cy="930201"/>
      </dsp:txXfrm>
    </dsp:sp>
    <dsp:sp modelId="{A0C50F20-741C-4D3F-856C-5A7C45A396E2}">
      <dsp:nvSpPr>
        <dsp:cNvPr id="0" name=""/>
        <dsp:cNvSpPr/>
      </dsp:nvSpPr>
      <dsp:spPr>
        <a:xfrm>
          <a:off x="0" y="932163"/>
          <a:ext cx="10515600" cy="7923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 your chosen business model</a:t>
          </a:r>
        </a:p>
      </dsp:txBody>
      <dsp:txXfrm>
        <a:off x="0" y="932163"/>
        <a:ext cx="10515600" cy="79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46:49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2077 24575,'0'-1370'0,"0"1356"0,1 1 0,1 0 0,0 0 0,1 0 0,1 0 0,0 0 0,0 1 0,2-1 0,-1 1 0,9-13 0,2 0 0,2 0 0,0 2 0,32-33 0,-13 12 0,-28 32 0,0 1 0,1 0 0,17-15 0,12-3 0,1 3 0,67-33 0,-79 45 0,19-9 0,1 2 0,1 3 0,59-15 0,-25 15 0,-35 8 0,80-27 0,-106 29 3,0 2 1,1 0-1,0 2 0,0 0 0,29 0 0,122 7-86,-68 0-675,715-3 1580,-778 3-822,-1 1 0,48 11 0,15 2 0,163 22-1114,-228-32 989,69 23 0,-73-19 31,0-1 0,55 7 0,-20-6 94,93 27 0,-38 1 0,37 10 0,175 21 903,-231-38-570,18 5 77,108 4-410,-24 8 0,-153-34 0,149 36 0,-44-12 0,-121-31 0,-1 2 0,0 2 0,-1 1 0,0 2 0,-1 2 0,42 25 0,3 1 0,-57-31 0,1 1 0,42 31 0,-44-27 0,2-1 0,0-1 0,34 13 0,-33-15 0,0 0 0,-1 1 0,30 23 0,61 42 0,-82-57 0,-1 0 0,57 51 0,-53-37 0,-1-2 0,-2 1 0,-1 2 0,47 66 0,-29-28 0,-34-51 0,-1 0 0,-1 2 0,-1 0 0,16 39 0,-14-28 0,0 1 0,25 35 0,-23-41 0,-2 0 0,27 68 0,-32-69 0,1-2 0,2 0 0,26 40 0,-19-34 0,24 55 0,-35-68 0,0-1 0,16 20 0,12 24 0,118 202 0,-140-236 0,-1 1 0,-2 1 0,-1 0 0,9 36 0,-10-31 0,2 12 0,-10-35 0,0 1 0,1-1 0,1 0 0,0-1 0,13 23 0,-2-8 0,-2 2 0,-1-1 0,-1 2 0,9 36 0,-2-8 0,-6-18 0,-5-14 0,23 49 0,-15-38 0,-1 1 0,-3 0 0,17 81 0,-23-81 0,3 0 0,1-1 0,2 0 0,25 51 0,-21-54 0,-1 1 0,-2 1 0,12 52 0,4 12 0,-18-64 0,-9-24 0,1 0 0,1-1 0,0 1 0,1-1 0,14 22 0,-5-10 0,-2 0 0,0 1 0,-2 0 0,16 55 0,-5-14 0,-8-25 0,-11-28 0,2-1 0,0 1 0,0-1 0,1 0 0,11 18 0,-4-9 0,-2 1 0,-1 0 0,0 0 0,-2 1 0,-1 0 0,6 35 0,-12-56 0,28 163 0,9-9 0,-6-59 0,-4 2 0,15 109 0,-8-15 0,-26-158 0,23 62 0,1 3 0,51 251 0,-78-324 0,2-1 0,16 36 0,-16-43 0,0 0 0,-2 0 0,0 0 0,-1 1 0,4 33 0,10 93 0,-10-98 0,2 69 0,-9 669 0,-5-375 0,5-339 0,0-39 0,-1-1 0,-2 1 0,-2-1 0,0 0 0,-10 37 0,4-35 0,2-1 0,1 1 0,-1 56 0,9 110 0,1-74 0,-1-5 0,-6 145 0,-29-105 0,30-134 0,-1 0 0,-2 0 0,0 0 0,-2-1 0,-1 0 0,-2 0 0,0-1 0,-2 0 0,-30 45 0,-13 6 0,35-46 0,-2-1 0,-41 44 0,-17 5 0,-65 61 0,83-91 0,-80 49 0,-26-4 0,122-67 0,0-2 0,-2-2 0,0-2 0,-99 27 0,62-15 0,56-21 0,-49 15 0,-77 13 0,90-25 0,40-8 0,-1-1 0,-48 5 0,35-8 0,0 2 0,-51 12 0,48-7 0,-10 3 0,-1-1 0,0-4 0,-77 4 0,100-10 0,0 1 0,-48 11 0,45-7 0,-66 6 0,-621-11 0,347-5 0,339 3 0,-88-4 0,109 3 0,0-2 0,0 1 0,0-2 0,0 0 0,1-1 0,-21-10 0,16 7 0,0 1 0,0 1 0,-33-7 0,36 10 0,1 0 0,-1-1 0,1-1 0,0 0 0,0-1 0,0-1 0,-12-8 0,20 10 0,1 0 0,0 0 0,0-1 0,1 0 0,-1 0 0,1-1 0,1 1 0,-1-1 0,1 1 0,0-1 0,-3-14 0,-1-4 0,1 0 0,-2-28 0,4 15 0,0-1 0,-3 2 0,-1-1 0,-2 1 0,-2 0 0,-25-55 0,30 76 0,0 0 0,0-1 0,2 1 0,0-1 0,1 0 0,1-1 0,-2-28 0,6-129 0,2 83 0,-2 76 0,0 0 0,1 0 0,1 0 0,0 0 0,1 0 0,8-20 0,47-84 0,-40 84 0,33-46 0,-15 28 0,48-61 0,-62 87 0,-2 0 0,0-1 0,28-55 0,-24 35 0,36-53 0,-33 60 0,40-87 0,-38 61 0,-3-2 0,-4-1 0,20-96 0,-35 95 0,-6 45 0,12-55 0,23-73 0,-15 73 0,-18 59 0,2 1 0,0 0 0,19-41 0,-17 45 0,-1 0 0,0-1 0,-2 0 0,0 0 0,0 0 0,-2-1 0,1-24 0,-5-145 0,-3 85 0,6-27 0,-5-127 0,-15 174 0,1 6 0,-2-15 0,11 64 0,-5-43 0,7 30 0,-14-50 0,6 32 0,6 32 0,-1 1 0,-1 0 0,-16-31 0,-13-33 0,25 51 0,-13-39 0,-73-149 0,84 195 0,1 0 0,-17-60 0,8 20 0,-37-60 0,11 24 0,-42-88 0,3 4 0,67 145 0,-2 1 0,-32-48 0,36 60 0,3 0 0,-17-47 0,17 39 0,-25-46 0,-8-3 0,9 14 0,-66-92 0,40 61 0,1 0 0,-85-116 0,77 110 0,44 75 0,-34-37 0,-18-23 0,-54-67 0,89 113 0,-2 1 0,-2 2 0,-77-58 0,36 31 0,77 67 0,0 1 0,-1 0 0,0 1 0,-1 1 0,-34-13 0,31 14 0,-1-2 0,1-1 0,-26-16 0,19 10 0,0 2 0,-2 0 0,0 2 0,0 1 0,-33-8 0,26 8 0,1-1 0,0-1 0,-34-19 0,28 11 0,-1 2 0,-71-21 0,46 18 0,-2 4 0,56 16 0,-1-1 0,1 0 0,0-1 0,0-1 0,1 0 0,-20-11 0,0-1 0,-1 0 0,0 3 0,-66-20 0,60 22 0,1-2 0,-65-33 0,71 31 0,0 2 0,-67-20 0,72 26 0,1 0 0,0-1 0,1-2 0,0-1 0,1 0 0,-27-20 0,14 7 0,0 1 0,-80-35 0,108 54 0,-1 0 0,0-2 0,0 1 0,1-1 0,-14-14 0,-30-20 0,-211-119 0,194 123 0,56 31 0,0-1 0,1 0 0,0 0 0,0-2 0,1 1 0,0-2 0,-19-18 0,-41-56-1365,55 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0147-1CEA-420D-8E1C-BFB676F6391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682B-0AEA-40A7-AD56-98E42E44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of International Information Management, Vol. 10 [2001], </a:t>
            </a:r>
            <a:r>
              <a:rPr lang="en-US" dirty="0" err="1"/>
              <a:t>Iss</a:t>
            </a:r>
            <a:r>
              <a:rPr lang="en-US" dirty="0"/>
              <a:t>. 2, Art.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A682B-0AEA-40A7-AD56-98E42E44B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0D70-04C7-6D16-7F1B-DB506611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05EA-EAED-D4D4-18BE-F59B88920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0516-1BB0-A041-FC13-A86BDEE1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CB4F-90B8-47B4-8BEF-F96B7A6A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CB68-0CB1-7DA3-EC56-4696F645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A79B-845C-98EE-D62D-AFF6DD3D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27FE5-CDEA-045B-1735-6DA1F845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929F-69CA-0391-32A7-BE802DDE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7AAD-01B0-50D8-DB30-84493C2D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696D-0E98-AB1D-A886-64476323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B7BE4-6B40-BB29-A7BF-87C53F426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AA1D1-35E5-3C15-EB5F-F3D79E80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38CD-7DD9-9864-1BF3-174955B8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A68A-A7FA-F566-3533-71BFB103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0E89-81A5-7243-5E7D-FA12FE4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B181-EA02-AD05-523A-0BCACFA2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BA7C-34AE-1081-70FA-0656829B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C723-1386-AA48-E50C-4119F139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EF4B-98CE-5468-95CA-E291BCCE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788F-0734-9BE5-420D-B9F57BFA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0210-6617-3315-E6DF-6148BA0A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6ED0-F12D-2071-F87E-3EF47183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60D8-CC35-ED40-452F-B45F5110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9E29-3003-B86D-E573-221B91FA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066C-E006-0E29-863F-73DEC549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914E-E253-3B4C-6682-BCBFDAD4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C150-75AA-1DA0-0702-0D3319A3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4CD5E-B8DD-4D0F-B4C7-56FCB917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D8F4-3D7B-4BD1-6E67-8B18306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07E7-06EC-986B-919E-2577C527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B7C1-7B5F-400E-1E9B-6BAE25F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89C3-981C-E9C0-7D4F-B243A2BA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B10D-42F8-5316-8FF2-F271E743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AF7F-7351-FF7F-C2CD-401A5A72E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8CEC7-4F65-B0BD-F513-3C2EAB3B4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FACD2-DDE0-A9E3-F2A3-1D868EEE7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A909-878E-0474-C5E2-0D517472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A8400-173C-F7CC-1C9C-5BD4573B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9EB91-17C7-17B5-088E-5520D765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CECB-F393-903A-2EC0-BD9E52CB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B5954-490B-3C54-90BD-18D96263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7D88-C448-183F-681D-8AABC317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EF667-AB02-3626-47EB-D650464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B20CC-5DC2-052B-D124-689F3399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FC48D-3A66-293A-C7D7-08A5FF31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5D42-2CB3-5589-E06B-45E368D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4D70-ABDA-2D6F-ED75-D63CDEAB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4CE9-3069-A30E-5310-1366ADE4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63174-7044-5B67-EEA0-8EAEB3C6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5BCB-CC77-56A0-6A5E-E3034DB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7F8B-86C6-4FE3-20FA-7510414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E8C34-69F5-B4DA-FB56-6388181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FB46-0604-0049-F5FB-447C526B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F7468-8D59-C50D-B4E6-5B1B9C9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3ABE-7FCE-76B4-8F05-186DF719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D261-987A-2297-2033-1A3E063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30824-6B44-86F5-E3F8-78486161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DE84D-61BD-0314-FC07-FAF91F54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C6C16-1DA4-135B-832A-C8186DDD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5FA9-C2FC-6EEF-4867-2E339A5D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01A5-FF75-8F1E-460E-3FA964322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C538-E74C-45A0-8893-3F33ADC2DD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4EA2-35D9-761A-09B2-FE645C06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FD3E-21FD-CF07-2F80-EAEBE48D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C4C6-3242-47CC-9B43-CBE15183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81BA-827E-2F75-E431-C922E0292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Security &amp; SDL – defining our business and defining threats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5921-B478-849F-C3C2-60862CA00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Risks to Threats</a:t>
            </a:r>
          </a:p>
        </p:txBody>
      </p:sp>
    </p:spTree>
    <p:extLst>
      <p:ext uri="{BB962C8B-B14F-4D97-AF65-F5344CB8AC3E}">
        <p14:creationId xmlns:p14="http://schemas.microsoft.com/office/powerpoint/2010/main" val="429030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D5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EE6F3-F821-F3EA-B8F2-FCBAC78A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Looks like this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ED7DE6-D027-D019-2557-45E461B45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65" y="640080"/>
            <a:ext cx="658267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9B46-DC52-2BFE-7733-427166E4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Then we determine which of these are vulnerabilities (SWOT)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870AC3B-284F-1E0B-9FF4-7F3817C2E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225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23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EE37-E20F-0A63-0B98-4900B360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complete with a SWOT diagram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1D914F6-36F7-3BB8-50EA-BE1A00001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09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02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0F780-62CF-F660-BEB9-8DD0EEC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92F7B-00DF-F645-E7CF-BEB7EC26E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127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4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421CD-C00C-153D-B3E7-A1DAC106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Security Development Lifecycle (SDL)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89173-0728-667D-FA98-2875DA616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275453"/>
              </p:ext>
            </p:extLst>
          </p:nvPr>
        </p:nvGraphicFramePr>
        <p:xfrm>
          <a:off x="4446353" y="319088"/>
          <a:ext cx="7466565" cy="598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9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9A4E-4CD6-2497-24BE-E43CAA5F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Threat Modeling process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1CFE26-2917-D7B9-574B-4AF1BAEF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34" y="1863801"/>
            <a:ext cx="6298930" cy="44407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A5FC5F-8C30-FFD2-48B8-CB72E20F14EF}"/>
                  </a:ext>
                </a:extLst>
              </p14:cNvPr>
              <p14:cNvContentPartPr/>
              <p14:nvPr/>
            </p14:nvContentPartPr>
            <p14:xfrm>
              <a:off x="5594926" y="1784575"/>
              <a:ext cx="3030480" cy="399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A5FC5F-8C30-FFD2-48B8-CB72E20F1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286" y="1775575"/>
                <a:ext cx="3048120" cy="40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7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234C-D37B-BF22-65AA-99163062B99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– identify based on management provided documentation and guidance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396181-C2F9-6206-103D-65D4EC7A1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52287"/>
              </p:ext>
            </p:extLst>
          </p:nvPr>
        </p:nvGraphicFramePr>
        <p:xfrm>
          <a:off x="295421" y="1690688"/>
          <a:ext cx="11746523" cy="468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8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CD03B-294E-462D-9239-D5AAC6E98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DCD03B-294E-462D-9239-D5AAC6E98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AA3CC9-09BE-43BD-B298-243DFA6FE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7AA3CC9-09BE-43BD-B298-243DFA6FE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C8A69B-6727-4E2E-B780-0D270A7AE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7C8A69B-6727-4E2E-B780-0D270A7AE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FE9C7-B50A-4ECD-B3CC-7753D2075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4DFE9C7-B50A-4ECD-B3CC-7753D20754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A97-27EF-E8FB-D3C8-7EEBB464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Threats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FFDE74-014E-D940-6B4C-DDF5AB565B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8407-CDE6-008E-5585-6C862C7B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Depth, Security in Depth, or the Onion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70B3-C159-6D55-9CEB-3A81CFD9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Defense in Depth </a:t>
            </a:r>
            <a:r>
              <a:rPr lang="en-US" dirty="0"/>
              <a:t>is a security strategy which looks to layer security. </a:t>
            </a:r>
          </a:p>
          <a:p>
            <a:r>
              <a:rPr lang="en-US" dirty="0"/>
              <a:t>The onion model is the Physical security side of this.</a:t>
            </a:r>
          </a:p>
          <a:p>
            <a:r>
              <a:rPr lang="en-US" dirty="0"/>
              <a:t>The layers are:</a:t>
            </a:r>
          </a:p>
          <a:p>
            <a:pPr lvl="1"/>
            <a:r>
              <a:rPr lang="en-US" dirty="0"/>
              <a:t>Outside World Threats</a:t>
            </a:r>
          </a:p>
          <a:p>
            <a:pPr lvl="1"/>
            <a:r>
              <a:rPr lang="en-US" dirty="0"/>
              <a:t>Visitors</a:t>
            </a:r>
          </a:p>
          <a:p>
            <a:pPr lvl="1"/>
            <a:r>
              <a:rPr lang="en-US" dirty="0"/>
              <a:t>Customers/Clients (outside vendors)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IT/IS Personnel</a:t>
            </a:r>
          </a:p>
          <a:p>
            <a:pPr lvl="1"/>
            <a:r>
              <a:rPr lang="en-US" dirty="0"/>
              <a:t>Security Personnel</a:t>
            </a:r>
          </a:p>
          <a:p>
            <a:r>
              <a:rPr lang="en-US" dirty="0"/>
              <a:t>Final level can also include C-Suite, the founder, the CEO, or the like.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7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3DF6-3EC8-C88F-BE84-84FAA131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Depth is the law/military side and looks like this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C687068-8628-04EE-8F14-EBF253F8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13" y="1642517"/>
            <a:ext cx="9120370" cy="374389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6B0B92-7878-88E1-9B51-CF2EA14DF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261"/>
              </p:ext>
            </p:extLst>
          </p:nvPr>
        </p:nvGraphicFramePr>
        <p:xfrm>
          <a:off x="7764905" y="6041036"/>
          <a:ext cx="4032726" cy="45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949160" imgH="890280" progId="Package">
                  <p:embed/>
                </p:oleObj>
              </mc:Choice>
              <mc:Fallback>
                <p:oleObj name="Packager Shell Object" showAsIcon="1" r:id="rId3" imgW="7949160" imgH="89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4905" y="6041036"/>
                        <a:ext cx="4032726" cy="45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F7000F-46E9-A596-5DD3-5D3CD692312D}"/>
              </a:ext>
            </a:extLst>
          </p:cNvPr>
          <p:cNvSpPr txBox="1"/>
          <p:nvPr/>
        </p:nvSpPr>
        <p:spPr>
          <a:xfrm>
            <a:off x="1439056" y="5936105"/>
            <a:ext cx="661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Center for Development of Security Excellence (linked on slide)</a:t>
            </a:r>
          </a:p>
        </p:txBody>
      </p:sp>
    </p:spTree>
    <p:extLst>
      <p:ext uri="{BB962C8B-B14F-4D97-AF65-F5344CB8AC3E}">
        <p14:creationId xmlns:p14="http://schemas.microsoft.com/office/powerpoint/2010/main" val="374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65912-D7A5-6C85-4262-65F5E7F1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 risk matrix feeds into a “Transition Matrix”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EF7B1-C999-1CF4-0B02-AE568A1E5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7572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37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607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Package</vt:lpstr>
      <vt:lpstr>Physical Security &amp; SDL – defining our business and defining threats</vt:lpstr>
      <vt:lpstr>Topics</vt:lpstr>
      <vt:lpstr>Security Development Lifecycle (SDL)</vt:lpstr>
      <vt:lpstr>Threat Modeling process</vt:lpstr>
      <vt:lpstr>Define – identify based on management provided documentation and guidance</vt:lpstr>
      <vt:lpstr>Identify the Threats</vt:lpstr>
      <vt:lpstr>Defense in Depth, Security in Depth, or the Onion Model</vt:lpstr>
      <vt:lpstr>Security in Depth is the law/military side and looks like this</vt:lpstr>
      <vt:lpstr>A risk matrix feeds into a “Transition Matrix”</vt:lpstr>
      <vt:lpstr>Looks like this</vt:lpstr>
      <vt:lpstr>Then we determine which of these are vulnerabilities (SWOT)</vt:lpstr>
      <vt:lpstr>We complete with a SWOT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 &amp; SDL – defining our business and defining threats</dc:title>
  <dc:creator>Josiah G</dc:creator>
  <cp:lastModifiedBy>Josiah G</cp:lastModifiedBy>
  <cp:revision>1</cp:revision>
  <dcterms:created xsi:type="dcterms:W3CDTF">2023-01-19T00:35:21Z</dcterms:created>
  <dcterms:modified xsi:type="dcterms:W3CDTF">2023-01-19T01:34:18Z</dcterms:modified>
</cp:coreProperties>
</file>