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7" r:id="rId6"/>
    <p:sldId id="268" r:id="rId7"/>
    <p:sldId id="269" r:id="rId8"/>
    <p:sldId id="270" r:id="rId9"/>
    <p:sldId id="266" r:id="rId10"/>
    <p:sldId id="258" r:id="rId11"/>
    <p:sldId id="262" r:id="rId12"/>
    <p:sldId id="261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9BEF4-2F88-49D8-97FA-819BDF50779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17FD3A-2436-4904-865D-D7135784C7D7}">
      <dgm:prSet/>
      <dgm:spPr/>
      <dgm:t>
        <a:bodyPr/>
        <a:lstStyle/>
        <a:p>
          <a:r>
            <a:rPr lang="en-US"/>
            <a:t>Our dumb friend got a clue – and finally upgraded their Windows XP machine!!!</a:t>
          </a:r>
        </a:p>
      </dgm:t>
    </dgm:pt>
    <dgm:pt modelId="{F6DE8E48-96BE-4620-93FB-C2115E392803}" type="parTrans" cxnId="{A1276F6C-EB03-4159-886B-A1893A349AF3}">
      <dgm:prSet/>
      <dgm:spPr/>
      <dgm:t>
        <a:bodyPr/>
        <a:lstStyle/>
        <a:p>
          <a:endParaRPr lang="en-US"/>
        </a:p>
      </dgm:t>
    </dgm:pt>
    <dgm:pt modelId="{DD930EA2-EAF5-45D1-8BCF-C44E79794FA7}" type="sibTrans" cxnId="{A1276F6C-EB03-4159-886B-A1893A349AF3}">
      <dgm:prSet/>
      <dgm:spPr/>
      <dgm:t>
        <a:bodyPr/>
        <a:lstStyle/>
        <a:p>
          <a:endParaRPr lang="en-US"/>
        </a:p>
      </dgm:t>
    </dgm:pt>
    <dgm:pt modelId="{411EC7AC-F05F-4A13-B9C5-C4A0BE56C948}">
      <dgm:prSet/>
      <dgm:spPr/>
      <dgm:t>
        <a:bodyPr/>
        <a:lstStyle/>
        <a:p>
          <a:r>
            <a:rPr lang="en-US"/>
            <a:t>To Windows 7</a:t>
          </a:r>
        </a:p>
      </dgm:t>
    </dgm:pt>
    <dgm:pt modelId="{9394D1B9-3324-4404-99FD-67938FFCEB6B}" type="parTrans" cxnId="{95FF8E01-08B8-4BB9-A9ED-C5FAE5877203}">
      <dgm:prSet/>
      <dgm:spPr/>
      <dgm:t>
        <a:bodyPr/>
        <a:lstStyle/>
        <a:p>
          <a:endParaRPr lang="en-US"/>
        </a:p>
      </dgm:t>
    </dgm:pt>
    <dgm:pt modelId="{D6226415-7234-40B3-9645-C88B71A4E896}" type="sibTrans" cxnId="{95FF8E01-08B8-4BB9-A9ED-C5FAE5877203}">
      <dgm:prSet/>
      <dgm:spPr/>
      <dgm:t>
        <a:bodyPr/>
        <a:lstStyle/>
        <a:p>
          <a:endParaRPr lang="en-US"/>
        </a:p>
      </dgm:t>
    </dgm:pt>
    <dgm:pt modelId="{3E89C120-79DA-4CB5-8625-D2E5CC1066C0}">
      <dgm:prSet/>
      <dgm:spPr/>
      <dgm:t>
        <a:bodyPr/>
        <a:lstStyle/>
        <a:p>
          <a:r>
            <a:rPr lang="en-US"/>
            <a:t>Which only allows for (old) SSL encryption (no true TLS)</a:t>
          </a:r>
        </a:p>
      </dgm:t>
    </dgm:pt>
    <dgm:pt modelId="{7C1903E0-6BCD-495E-8272-73E7DD00CD2D}" type="parTrans" cxnId="{A4D99DC2-6B05-44AD-9E22-5FFA09191A09}">
      <dgm:prSet/>
      <dgm:spPr/>
      <dgm:t>
        <a:bodyPr/>
        <a:lstStyle/>
        <a:p>
          <a:endParaRPr lang="en-US"/>
        </a:p>
      </dgm:t>
    </dgm:pt>
    <dgm:pt modelId="{8E6E14A4-4329-4347-BB4D-DD2729ED95D3}" type="sibTrans" cxnId="{A4D99DC2-6B05-44AD-9E22-5FFA09191A09}">
      <dgm:prSet/>
      <dgm:spPr/>
      <dgm:t>
        <a:bodyPr/>
        <a:lstStyle/>
        <a:p>
          <a:endParaRPr lang="en-US"/>
        </a:p>
      </dgm:t>
    </dgm:pt>
    <dgm:pt modelId="{CD6C2006-A26F-48FC-8A6E-9A476AC2C1CE}">
      <dgm:prSet/>
      <dgm:spPr/>
      <dgm:t>
        <a:bodyPr/>
        <a:lstStyle/>
        <a:p>
          <a:r>
            <a:rPr lang="en-US"/>
            <a:t>Let’s see what we can do if our recon showed us this</a:t>
          </a:r>
        </a:p>
      </dgm:t>
    </dgm:pt>
    <dgm:pt modelId="{CBD79283-19BD-4A6C-85E1-B61A9E231D70}" type="parTrans" cxnId="{3A4B26AD-70C3-42B6-99DE-4651B8411DD5}">
      <dgm:prSet/>
      <dgm:spPr/>
      <dgm:t>
        <a:bodyPr/>
        <a:lstStyle/>
        <a:p>
          <a:endParaRPr lang="en-US"/>
        </a:p>
      </dgm:t>
    </dgm:pt>
    <dgm:pt modelId="{4461020B-6BB2-4827-B0F4-B929006FD160}" type="sibTrans" cxnId="{3A4B26AD-70C3-42B6-99DE-4651B8411DD5}">
      <dgm:prSet/>
      <dgm:spPr/>
      <dgm:t>
        <a:bodyPr/>
        <a:lstStyle/>
        <a:p>
          <a:endParaRPr lang="en-US"/>
        </a:p>
      </dgm:t>
    </dgm:pt>
    <dgm:pt modelId="{6C7239EF-1A46-460A-BBE3-EC735BB58434}" type="pres">
      <dgm:prSet presAssocID="{8FE9BEF4-2F88-49D8-97FA-819BDF50779C}" presName="linear" presStyleCnt="0">
        <dgm:presLayoutVars>
          <dgm:animLvl val="lvl"/>
          <dgm:resizeHandles val="exact"/>
        </dgm:presLayoutVars>
      </dgm:prSet>
      <dgm:spPr/>
    </dgm:pt>
    <dgm:pt modelId="{C036EBCC-C78A-45B4-BF93-4924F453FFED}" type="pres">
      <dgm:prSet presAssocID="{AA17FD3A-2436-4904-865D-D7135784C7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44252B-A8A3-4E3C-8A03-4E047D8EB72C}" type="pres">
      <dgm:prSet presAssocID="{AA17FD3A-2436-4904-865D-D7135784C7D7}" presName="childText" presStyleLbl="revTx" presStyleIdx="0" presStyleCnt="1">
        <dgm:presLayoutVars>
          <dgm:bulletEnabled val="1"/>
        </dgm:presLayoutVars>
      </dgm:prSet>
      <dgm:spPr/>
    </dgm:pt>
    <dgm:pt modelId="{C09CFC56-0C59-4537-82D8-0AD50A0D53BB}" type="pres">
      <dgm:prSet presAssocID="{CD6C2006-A26F-48FC-8A6E-9A476AC2C1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FF8E01-08B8-4BB9-A9ED-C5FAE5877203}" srcId="{AA17FD3A-2436-4904-865D-D7135784C7D7}" destId="{411EC7AC-F05F-4A13-B9C5-C4A0BE56C948}" srcOrd="0" destOrd="0" parTransId="{9394D1B9-3324-4404-99FD-67938FFCEB6B}" sibTransId="{D6226415-7234-40B3-9645-C88B71A4E896}"/>
    <dgm:cxn modelId="{039CA603-F05F-4C05-A860-A20AC2FA287A}" type="presOf" srcId="{CD6C2006-A26F-48FC-8A6E-9A476AC2C1CE}" destId="{C09CFC56-0C59-4537-82D8-0AD50A0D53BB}" srcOrd="0" destOrd="0" presId="urn:microsoft.com/office/officeart/2005/8/layout/vList2"/>
    <dgm:cxn modelId="{9371D00B-94E3-4392-8F94-2CA8413676E8}" type="presOf" srcId="{8FE9BEF4-2F88-49D8-97FA-819BDF50779C}" destId="{6C7239EF-1A46-460A-BBE3-EC735BB58434}" srcOrd="0" destOrd="0" presId="urn:microsoft.com/office/officeart/2005/8/layout/vList2"/>
    <dgm:cxn modelId="{BBB16112-C7F5-4583-AC2A-09594EDAD077}" type="presOf" srcId="{3E89C120-79DA-4CB5-8625-D2E5CC1066C0}" destId="{5544252B-A8A3-4E3C-8A03-4E047D8EB72C}" srcOrd="0" destOrd="1" presId="urn:microsoft.com/office/officeart/2005/8/layout/vList2"/>
    <dgm:cxn modelId="{036B8566-3E08-4DD6-89A2-680ED4A5324A}" type="presOf" srcId="{411EC7AC-F05F-4A13-B9C5-C4A0BE56C948}" destId="{5544252B-A8A3-4E3C-8A03-4E047D8EB72C}" srcOrd="0" destOrd="0" presId="urn:microsoft.com/office/officeart/2005/8/layout/vList2"/>
    <dgm:cxn modelId="{A1276F6C-EB03-4159-886B-A1893A349AF3}" srcId="{8FE9BEF4-2F88-49D8-97FA-819BDF50779C}" destId="{AA17FD3A-2436-4904-865D-D7135784C7D7}" srcOrd="0" destOrd="0" parTransId="{F6DE8E48-96BE-4620-93FB-C2115E392803}" sibTransId="{DD930EA2-EAF5-45D1-8BCF-C44E79794FA7}"/>
    <dgm:cxn modelId="{E55C7153-7BBC-43B7-AB2F-437D3DBD6E17}" type="presOf" srcId="{AA17FD3A-2436-4904-865D-D7135784C7D7}" destId="{C036EBCC-C78A-45B4-BF93-4924F453FFED}" srcOrd="0" destOrd="0" presId="urn:microsoft.com/office/officeart/2005/8/layout/vList2"/>
    <dgm:cxn modelId="{3A4B26AD-70C3-42B6-99DE-4651B8411DD5}" srcId="{8FE9BEF4-2F88-49D8-97FA-819BDF50779C}" destId="{CD6C2006-A26F-48FC-8A6E-9A476AC2C1CE}" srcOrd="1" destOrd="0" parTransId="{CBD79283-19BD-4A6C-85E1-B61A9E231D70}" sibTransId="{4461020B-6BB2-4827-B0F4-B929006FD160}"/>
    <dgm:cxn modelId="{A4D99DC2-6B05-44AD-9E22-5FFA09191A09}" srcId="{AA17FD3A-2436-4904-865D-D7135784C7D7}" destId="{3E89C120-79DA-4CB5-8625-D2E5CC1066C0}" srcOrd="1" destOrd="0" parTransId="{7C1903E0-6BCD-495E-8272-73E7DD00CD2D}" sibTransId="{8E6E14A4-4329-4347-BB4D-DD2729ED95D3}"/>
    <dgm:cxn modelId="{5EFA1FC1-6A12-4040-A7DB-A25E4B4CC9A3}" type="presParOf" srcId="{6C7239EF-1A46-460A-BBE3-EC735BB58434}" destId="{C036EBCC-C78A-45B4-BF93-4924F453FFED}" srcOrd="0" destOrd="0" presId="urn:microsoft.com/office/officeart/2005/8/layout/vList2"/>
    <dgm:cxn modelId="{94E246B1-3BAF-4BE2-80D5-AFB3C4D2C3AA}" type="presParOf" srcId="{6C7239EF-1A46-460A-BBE3-EC735BB58434}" destId="{5544252B-A8A3-4E3C-8A03-4E047D8EB72C}" srcOrd="1" destOrd="0" presId="urn:microsoft.com/office/officeart/2005/8/layout/vList2"/>
    <dgm:cxn modelId="{045B9AB9-ACCC-4A36-A921-6280AD408032}" type="presParOf" srcId="{6C7239EF-1A46-460A-BBE3-EC735BB58434}" destId="{C09CFC56-0C59-4537-82D8-0AD50A0D53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224AFF-AB00-4A7D-9852-236724434E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213ACF-BD71-4F94-9B60-C520080A5FAB}">
      <dgm:prSet/>
      <dgm:spPr/>
      <dgm:t>
        <a:bodyPr/>
        <a:lstStyle/>
        <a:p>
          <a:r>
            <a:rPr lang="en-US"/>
            <a:t>Reconnaissance</a:t>
          </a:r>
        </a:p>
      </dgm:t>
    </dgm:pt>
    <dgm:pt modelId="{A81821A1-D5E4-4B69-B3EB-D4A3E51A2CE7}" type="parTrans" cxnId="{DBD3C976-75A9-4785-9D57-59CAFED55B2E}">
      <dgm:prSet/>
      <dgm:spPr/>
      <dgm:t>
        <a:bodyPr/>
        <a:lstStyle/>
        <a:p>
          <a:endParaRPr lang="en-US"/>
        </a:p>
      </dgm:t>
    </dgm:pt>
    <dgm:pt modelId="{B78353A9-60D9-4212-90B5-1075D50B34FE}" type="sibTrans" cxnId="{DBD3C976-75A9-4785-9D57-59CAFED55B2E}">
      <dgm:prSet/>
      <dgm:spPr/>
      <dgm:t>
        <a:bodyPr/>
        <a:lstStyle/>
        <a:p>
          <a:endParaRPr lang="en-US"/>
        </a:p>
      </dgm:t>
    </dgm:pt>
    <dgm:pt modelId="{AC9AC187-7F3D-4D97-A9A6-8A3AF3A3A17C}">
      <dgm:prSet/>
      <dgm:spPr/>
      <dgm:t>
        <a:bodyPr/>
        <a:lstStyle/>
        <a:p>
          <a:r>
            <a:rPr lang="en-US"/>
            <a:t>Enumeration (Scanning)</a:t>
          </a:r>
        </a:p>
      </dgm:t>
    </dgm:pt>
    <dgm:pt modelId="{49057622-50BB-4A89-BFB9-22064C2DAC6C}" type="parTrans" cxnId="{0517A10A-4487-4FD8-9CC9-D43EBB649AED}">
      <dgm:prSet/>
      <dgm:spPr/>
      <dgm:t>
        <a:bodyPr/>
        <a:lstStyle/>
        <a:p>
          <a:endParaRPr lang="en-US"/>
        </a:p>
      </dgm:t>
    </dgm:pt>
    <dgm:pt modelId="{48834BF1-A606-413C-A1BD-1F95252933AF}" type="sibTrans" cxnId="{0517A10A-4487-4FD8-9CC9-D43EBB649AED}">
      <dgm:prSet/>
      <dgm:spPr/>
      <dgm:t>
        <a:bodyPr/>
        <a:lstStyle/>
        <a:p>
          <a:endParaRPr lang="en-US"/>
        </a:p>
      </dgm:t>
    </dgm:pt>
    <dgm:pt modelId="{8F8D4400-23AD-498F-B950-D2C2D52E1408}">
      <dgm:prSet/>
      <dgm:spPr/>
      <dgm:t>
        <a:bodyPr/>
        <a:lstStyle/>
        <a:p>
          <a:r>
            <a:rPr lang="en-US"/>
            <a:t>Gaining Access</a:t>
          </a:r>
        </a:p>
      </dgm:t>
    </dgm:pt>
    <dgm:pt modelId="{2B3E83A1-F6B9-4A31-95C4-E5A29CE0E12E}" type="parTrans" cxnId="{B8861142-AE23-41FD-B5D7-91482D6CE10B}">
      <dgm:prSet/>
      <dgm:spPr/>
      <dgm:t>
        <a:bodyPr/>
        <a:lstStyle/>
        <a:p>
          <a:endParaRPr lang="en-US"/>
        </a:p>
      </dgm:t>
    </dgm:pt>
    <dgm:pt modelId="{07C726F9-81B2-499C-A487-D262B26373C6}" type="sibTrans" cxnId="{B8861142-AE23-41FD-B5D7-91482D6CE10B}">
      <dgm:prSet/>
      <dgm:spPr/>
      <dgm:t>
        <a:bodyPr/>
        <a:lstStyle/>
        <a:p>
          <a:endParaRPr lang="en-US"/>
        </a:p>
      </dgm:t>
    </dgm:pt>
    <dgm:pt modelId="{9EDBC745-9324-4077-9F62-C1B0058B2073}">
      <dgm:prSet/>
      <dgm:spPr/>
      <dgm:t>
        <a:bodyPr/>
        <a:lstStyle/>
        <a:p>
          <a:r>
            <a:rPr lang="en-US"/>
            <a:t>Privilege Escalation</a:t>
          </a:r>
        </a:p>
      </dgm:t>
    </dgm:pt>
    <dgm:pt modelId="{A0D3209B-BC3D-4BA0-AFA0-D2C9E851A403}" type="parTrans" cxnId="{618FDA5D-0C2A-4AC8-ADC8-6775EBD35602}">
      <dgm:prSet/>
      <dgm:spPr/>
      <dgm:t>
        <a:bodyPr/>
        <a:lstStyle/>
        <a:p>
          <a:endParaRPr lang="en-US"/>
        </a:p>
      </dgm:t>
    </dgm:pt>
    <dgm:pt modelId="{E842A3D9-F303-4403-B9FC-637374A1C6AC}" type="sibTrans" cxnId="{618FDA5D-0C2A-4AC8-ADC8-6775EBD35602}">
      <dgm:prSet/>
      <dgm:spPr/>
      <dgm:t>
        <a:bodyPr/>
        <a:lstStyle/>
        <a:p>
          <a:endParaRPr lang="en-US"/>
        </a:p>
      </dgm:t>
    </dgm:pt>
    <dgm:pt modelId="{1B6B8322-01E9-463E-B6B6-3DF0D0743B0C}">
      <dgm:prSet/>
      <dgm:spPr/>
      <dgm:t>
        <a:bodyPr/>
        <a:lstStyle/>
        <a:p>
          <a:r>
            <a:rPr lang="en-US"/>
            <a:t>Covering Tracks</a:t>
          </a:r>
        </a:p>
      </dgm:t>
    </dgm:pt>
    <dgm:pt modelId="{99F85A2E-BF51-46BA-8CE0-D371675D4655}" type="parTrans" cxnId="{89391C20-59EA-4F15-A271-BCDB3697DC2B}">
      <dgm:prSet/>
      <dgm:spPr/>
      <dgm:t>
        <a:bodyPr/>
        <a:lstStyle/>
        <a:p>
          <a:endParaRPr lang="en-US"/>
        </a:p>
      </dgm:t>
    </dgm:pt>
    <dgm:pt modelId="{A377569E-02A8-4F2E-B498-B45AE36FF222}" type="sibTrans" cxnId="{89391C20-59EA-4F15-A271-BCDB3697DC2B}">
      <dgm:prSet/>
      <dgm:spPr/>
      <dgm:t>
        <a:bodyPr/>
        <a:lstStyle/>
        <a:p>
          <a:endParaRPr lang="en-US"/>
        </a:p>
      </dgm:t>
    </dgm:pt>
    <dgm:pt modelId="{E48436D6-F2F8-4362-9D15-977CD591378B}">
      <dgm:prSet/>
      <dgm:spPr/>
      <dgm:t>
        <a:bodyPr/>
        <a:lstStyle/>
        <a:p>
          <a:r>
            <a:rPr lang="en-US"/>
            <a:t>Reporting</a:t>
          </a:r>
        </a:p>
      </dgm:t>
    </dgm:pt>
    <dgm:pt modelId="{589C74FA-3856-468B-87AF-DDF33D33E500}" type="parTrans" cxnId="{D262E60D-2C5F-4677-AFE9-BF6DED004F21}">
      <dgm:prSet/>
      <dgm:spPr/>
      <dgm:t>
        <a:bodyPr/>
        <a:lstStyle/>
        <a:p>
          <a:endParaRPr lang="en-US"/>
        </a:p>
      </dgm:t>
    </dgm:pt>
    <dgm:pt modelId="{5AEB4169-2BB7-45D0-9B54-ED17CEEF9205}" type="sibTrans" cxnId="{D262E60D-2C5F-4677-AFE9-BF6DED004F21}">
      <dgm:prSet/>
      <dgm:spPr/>
      <dgm:t>
        <a:bodyPr/>
        <a:lstStyle/>
        <a:p>
          <a:endParaRPr lang="en-US"/>
        </a:p>
      </dgm:t>
    </dgm:pt>
    <dgm:pt modelId="{5DF1534C-C94D-472E-A3EE-CE5DFB10081C}" type="pres">
      <dgm:prSet presAssocID="{D2224AFF-AB00-4A7D-9852-236724434E2D}" presName="vert0" presStyleCnt="0">
        <dgm:presLayoutVars>
          <dgm:dir/>
          <dgm:animOne val="branch"/>
          <dgm:animLvl val="lvl"/>
        </dgm:presLayoutVars>
      </dgm:prSet>
      <dgm:spPr/>
    </dgm:pt>
    <dgm:pt modelId="{D86DFBC0-B246-4049-AB2D-6804DF27EF69}" type="pres">
      <dgm:prSet presAssocID="{0E213ACF-BD71-4F94-9B60-C520080A5FAB}" presName="thickLine" presStyleLbl="alignNode1" presStyleIdx="0" presStyleCnt="6"/>
      <dgm:spPr/>
    </dgm:pt>
    <dgm:pt modelId="{B73E75D0-76C7-4E57-B18F-AF18ABE290CA}" type="pres">
      <dgm:prSet presAssocID="{0E213ACF-BD71-4F94-9B60-C520080A5FAB}" presName="horz1" presStyleCnt="0"/>
      <dgm:spPr/>
    </dgm:pt>
    <dgm:pt modelId="{A3D39DB4-4241-49F1-BEC7-0A12C034D6AE}" type="pres">
      <dgm:prSet presAssocID="{0E213ACF-BD71-4F94-9B60-C520080A5FAB}" presName="tx1" presStyleLbl="revTx" presStyleIdx="0" presStyleCnt="6"/>
      <dgm:spPr/>
    </dgm:pt>
    <dgm:pt modelId="{0B583D55-64BA-480D-9A4D-31D1ED43CA84}" type="pres">
      <dgm:prSet presAssocID="{0E213ACF-BD71-4F94-9B60-C520080A5FAB}" presName="vert1" presStyleCnt="0"/>
      <dgm:spPr/>
    </dgm:pt>
    <dgm:pt modelId="{632B9ADD-6AE1-450C-A5FC-5BA86799C5FC}" type="pres">
      <dgm:prSet presAssocID="{AC9AC187-7F3D-4D97-A9A6-8A3AF3A3A17C}" presName="thickLine" presStyleLbl="alignNode1" presStyleIdx="1" presStyleCnt="6"/>
      <dgm:spPr/>
    </dgm:pt>
    <dgm:pt modelId="{B3D8057F-A179-4395-8474-43021570A2B3}" type="pres">
      <dgm:prSet presAssocID="{AC9AC187-7F3D-4D97-A9A6-8A3AF3A3A17C}" presName="horz1" presStyleCnt="0"/>
      <dgm:spPr/>
    </dgm:pt>
    <dgm:pt modelId="{5A8967C5-9C8A-4730-9ED8-D5F01DDC105B}" type="pres">
      <dgm:prSet presAssocID="{AC9AC187-7F3D-4D97-A9A6-8A3AF3A3A17C}" presName="tx1" presStyleLbl="revTx" presStyleIdx="1" presStyleCnt="6"/>
      <dgm:spPr/>
    </dgm:pt>
    <dgm:pt modelId="{6524526F-96C7-4E96-A318-04B9E395F72F}" type="pres">
      <dgm:prSet presAssocID="{AC9AC187-7F3D-4D97-A9A6-8A3AF3A3A17C}" presName="vert1" presStyleCnt="0"/>
      <dgm:spPr/>
    </dgm:pt>
    <dgm:pt modelId="{1DF6A43E-17B0-40C5-BA12-C178188D642C}" type="pres">
      <dgm:prSet presAssocID="{8F8D4400-23AD-498F-B950-D2C2D52E1408}" presName="thickLine" presStyleLbl="alignNode1" presStyleIdx="2" presStyleCnt="6"/>
      <dgm:spPr/>
    </dgm:pt>
    <dgm:pt modelId="{2DC28752-53FF-4620-9F44-A85DE21104BA}" type="pres">
      <dgm:prSet presAssocID="{8F8D4400-23AD-498F-B950-D2C2D52E1408}" presName="horz1" presStyleCnt="0"/>
      <dgm:spPr/>
    </dgm:pt>
    <dgm:pt modelId="{EEAE334D-560D-455D-90BF-98F0202ABED6}" type="pres">
      <dgm:prSet presAssocID="{8F8D4400-23AD-498F-B950-D2C2D52E1408}" presName="tx1" presStyleLbl="revTx" presStyleIdx="2" presStyleCnt="6"/>
      <dgm:spPr/>
    </dgm:pt>
    <dgm:pt modelId="{13BA545F-4280-4CF5-8114-51C61F6EFBD4}" type="pres">
      <dgm:prSet presAssocID="{8F8D4400-23AD-498F-B950-D2C2D52E1408}" presName="vert1" presStyleCnt="0"/>
      <dgm:spPr/>
    </dgm:pt>
    <dgm:pt modelId="{3D3C3D31-DB0D-4050-AAB4-DD48FF466FBA}" type="pres">
      <dgm:prSet presAssocID="{9EDBC745-9324-4077-9F62-C1B0058B2073}" presName="thickLine" presStyleLbl="alignNode1" presStyleIdx="3" presStyleCnt="6"/>
      <dgm:spPr/>
    </dgm:pt>
    <dgm:pt modelId="{A651F2EE-2DE0-47A5-B73C-68ECF731E0E1}" type="pres">
      <dgm:prSet presAssocID="{9EDBC745-9324-4077-9F62-C1B0058B2073}" presName="horz1" presStyleCnt="0"/>
      <dgm:spPr/>
    </dgm:pt>
    <dgm:pt modelId="{0AD66382-E6FB-4058-93E9-AE649F199BC0}" type="pres">
      <dgm:prSet presAssocID="{9EDBC745-9324-4077-9F62-C1B0058B2073}" presName="tx1" presStyleLbl="revTx" presStyleIdx="3" presStyleCnt="6"/>
      <dgm:spPr/>
    </dgm:pt>
    <dgm:pt modelId="{21F4E417-DFAB-4899-A424-E1D78F930248}" type="pres">
      <dgm:prSet presAssocID="{9EDBC745-9324-4077-9F62-C1B0058B2073}" presName="vert1" presStyleCnt="0"/>
      <dgm:spPr/>
    </dgm:pt>
    <dgm:pt modelId="{35792A79-DEF8-4996-B75F-0DA3E2C89BD5}" type="pres">
      <dgm:prSet presAssocID="{1B6B8322-01E9-463E-B6B6-3DF0D0743B0C}" presName="thickLine" presStyleLbl="alignNode1" presStyleIdx="4" presStyleCnt="6"/>
      <dgm:spPr/>
    </dgm:pt>
    <dgm:pt modelId="{7928B355-662C-46BA-884F-39EE633B9948}" type="pres">
      <dgm:prSet presAssocID="{1B6B8322-01E9-463E-B6B6-3DF0D0743B0C}" presName="horz1" presStyleCnt="0"/>
      <dgm:spPr/>
    </dgm:pt>
    <dgm:pt modelId="{AE904545-7E1B-4839-B3B3-49084E3DB4E3}" type="pres">
      <dgm:prSet presAssocID="{1B6B8322-01E9-463E-B6B6-3DF0D0743B0C}" presName="tx1" presStyleLbl="revTx" presStyleIdx="4" presStyleCnt="6"/>
      <dgm:spPr/>
    </dgm:pt>
    <dgm:pt modelId="{18E7C05D-9E41-435D-A2C2-17BD8E419ABD}" type="pres">
      <dgm:prSet presAssocID="{1B6B8322-01E9-463E-B6B6-3DF0D0743B0C}" presName="vert1" presStyleCnt="0"/>
      <dgm:spPr/>
    </dgm:pt>
    <dgm:pt modelId="{5BCC51A5-889C-40BE-A911-7556DD70D5A0}" type="pres">
      <dgm:prSet presAssocID="{E48436D6-F2F8-4362-9D15-977CD591378B}" presName="thickLine" presStyleLbl="alignNode1" presStyleIdx="5" presStyleCnt="6"/>
      <dgm:spPr/>
    </dgm:pt>
    <dgm:pt modelId="{F1E0C2BF-B0DC-43A4-A9FE-EF1D863DA331}" type="pres">
      <dgm:prSet presAssocID="{E48436D6-F2F8-4362-9D15-977CD591378B}" presName="horz1" presStyleCnt="0"/>
      <dgm:spPr/>
    </dgm:pt>
    <dgm:pt modelId="{5956864D-9268-4436-B35A-8F7F5397EB62}" type="pres">
      <dgm:prSet presAssocID="{E48436D6-F2F8-4362-9D15-977CD591378B}" presName="tx1" presStyleLbl="revTx" presStyleIdx="5" presStyleCnt="6"/>
      <dgm:spPr/>
    </dgm:pt>
    <dgm:pt modelId="{8B5FB56A-16DE-459B-B687-1C4D2F687884}" type="pres">
      <dgm:prSet presAssocID="{E48436D6-F2F8-4362-9D15-977CD591378B}" presName="vert1" presStyleCnt="0"/>
      <dgm:spPr/>
    </dgm:pt>
  </dgm:ptLst>
  <dgm:cxnLst>
    <dgm:cxn modelId="{550B3702-79DD-47E3-A0EA-91F4DEECD2A7}" type="presOf" srcId="{AC9AC187-7F3D-4D97-A9A6-8A3AF3A3A17C}" destId="{5A8967C5-9C8A-4730-9ED8-D5F01DDC105B}" srcOrd="0" destOrd="0" presId="urn:microsoft.com/office/officeart/2008/layout/LinedList"/>
    <dgm:cxn modelId="{0517A10A-4487-4FD8-9CC9-D43EBB649AED}" srcId="{D2224AFF-AB00-4A7D-9852-236724434E2D}" destId="{AC9AC187-7F3D-4D97-A9A6-8A3AF3A3A17C}" srcOrd="1" destOrd="0" parTransId="{49057622-50BB-4A89-BFB9-22064C2DAC6C}" sibTransId="{48834BF1-A606-413C-A1BD-1F95252933AF}"/>
    <dgm:cxn modelId="{D262E60D-2C5F-4677-AFE9-BF6DED004F21}" srcId="{D2224AFF-AB00-4A7D-9852-236724434E2D}" destId="{E48436D6-F2F8-4362-9D15-977CD591378B}" srcOrd="5" destOrd="0" parTransId="{589C74FA-3856-468B-87AF-DDF33D33E500}" sibTransId="{5AEB4169-2BB7-45D0-9B54-ED17CEEF9205}"/>
    <dgm:cxn modelId="{4B2E5713-3BDC-4AAA-B031-B1924F3FA7D7}" type="presOf" srcId="{8F8D4400-23AD-498F-B950-D2C2D52E1408}" destId="{EEAE334D-560D-455D-90BF-98F0202ABED6}" srcOrd="0" destOrd="0" presId="urn:microsoft.com/office/officeart/2008/layout/LinedList"/>
    <dgm:cxn modelId="{89391C20-59EA-4F15-A271-BCDB3697DC2B}" srcId="{D2224AFF-AB00-4A7D-9852-236724434E2D}" destId="{1B6B8322-01E9-463E-B6B6-3DF0D0743B0C}" srcOrd="4" destOrd="0" parTransId="{99F85A2E-BF51-46BA-8CE0-D371675D4655}" sibTransId="{A377569E-02A8-4F2E-B498-B45AE36FF222}"/>
    <dgm:cxn modelId="{E3FD605D-05E0-404D-ACFA-D5392C91D400}" type="presOf" srcId="{D2224AFF-AB00-4A7D-9852-236724434E2D}" destId="{5DF1534C-C94D-472E-A3EE-CE5DFB10081C}" srcOrd="0" destOrd="0" presId="urn:microsoft.com/office/officeart/2008/layout/LinedList"/>
    <dgm:cxn modelId="{618FDA5D-0C2A-4AC8-ADC8-6775EBD35602}" srcId="{D2224AFF-AB00-4A7D-9852-236724434E2D}" destId="{9EDBC745-9324-4077-9F62-C1B0058B2073}" srcOrd="3" destOrd="0" parTransId="{A0D3209B-BC3D-4BA0-AFA0-D2C9E851A403}" sibTransId="{E842A3D9-F303-4403-B9FC-637374A1C6AC}"/>
    <dgm:cxn modelId="{B8861142-AE23-41FD-B5D7-91482D6CE10B}" srcId="{D2224AFF-AB00-4A7D-9852-236724434E2D}" destId="{8F8D4400-23AD-498F-B950-D2C2D52E1408}" srcOrd="2" destOrd="0" parTransId="{2B3E83A1-F6B9-4A31-95C4-E5A29CE0E12E}" sibTransId="{07C726F9-81B2-499C-A487-D262B26373C6}"/>
    <dgm:cxn modelId="{4BAEE750-A27D-416E-B29A-150F18C97F3B}" type="presOf" srcId="{E48436D6-F2F8-4362-9D15-977CD591378B}" destId="{5956864D-9268-4436-B35A-8F7F5397EB62}" srcOrd="0" destOrd="0" presId="urn:microsoft.com/office/officeart/2008/layout/LinedList"/>
    <dgm:cxn modelId="{DBD3C976-75A9-4785-9D57-59CAFED55B2E}" srcId="{D2224AFF-AB00-4A7D-9852-236724434E2D}" destId="{0E213ACF-BD71-4F94-9B60-C520080A5FAB}" srcOrd="0" destOrd="0" parTransId="{A81821A1-D5E4-4B69-B3EB-D4A3E51A2CE7}" sibTransId="{B78353A9-60D9-4212-90B5-1075D50B34FE}"/>
    <dgm:cxn modelId="{59F7748F-5CBC-4151-851C-3B2ABCDB1087}" type="presOf" srcId="{9EDBC745-9324-4077-9F62-C1B0058B2073}" destId="{0AD66382-E6FB-4058-93E9-AE649F199BC0}" srcOrd="0" destOrd="0" presId="urn:microsoft.com/office/officeart/2008/layout/LinedList"/>
    <dgm:cxn modelId="{C7431594-83F6-4CCE-9246-80BE7D2D4761}" type="presOf" srcId="{0E213ACF-BD71-4F94-9B60-C520080A5FAB}" destId="{A3D39DB4-4241-49F1-BEC7-0A12C034D6AE}" srcOrd="0" destOrd="0" presId="urn:microsoft.com/office/officeart/2008/layout/LinedList"/>
    <dgm:cxn modelId="{7499C2D7-B751-42F3-B9D6-C53FDD1E8330}" type="presOf" srcId="{1B6B8322-01E9-463E-B6B6-3DF0D0743B0C}" destId="{AE904545-7E1B-4839-B3B3-49084E3DB4E3}" srcOrd="0" destOrd="0" presId="urn:microsoft.com/office/officeart/2008/layout/LinedList"/>
    <dgm:cxn modelId="{82C32F01-09AC-41CF-BDF5-9D7A48DC6E2F}" type="presParOf" srcId="{5DF1534C-C94D-472E-A3EE-CE5DFB10081C}" destId="{D86DFBC0-B246-4049-AB2D-6804DF27EF69}" srcOrd="0" destOrd="0" presId="urn:microsoft.com/office/officeart/2008/layout/LinedList"/>
    <dgm:cxn modelId="{115A2E4D-BB0F-4541-B178-F8215259622C}" type="presParOf" srcId="{5DF1534C-C94D-472E-A3EE-CE5DFB10081C}" destId="{B73E75D0-76C7-4E57-B18F-AF18ABE290CA}" srcOrd="1" destOrd="0" presId="urn:microsoft.com/office/officeart/2008/layout/LinedList"/>
    <dgm:cxn modelId="{11A7EF7C-71C6-4B2D-8A9F-7118C5609799}" type="presParOf" srcId="{B73E75D0-76C7-4E57-B18F-AF18ABE290CA}" destId="{A3D39DB4-4241-49F1-BEC7-0A12C034D6AE}" srcOrd="0" destOrd="0" presId="urn:microsoft.com/office/officeart/2008/layout/LinedList"/>
    <dgm:cxn modelId="{8E712B31-8B7C-49FA-8A47-F91D7A1512F5}" type="presParOf" srcId="{B73E75D0-76C7-4E57-B18F-AF18ABE290CA}" destId="{0B583D55-64BA-480D-9A4D-31D1ED43CA84}" srcOrd="1" destOrd="0" presId="urn:microsoft.com/office/officeart/2008/layout/LinedList"/>
    <dgm:cxn modelId="{EAAA79B6-A763-4D8E-8B3F-0AED8C62C472}" type="presParOf" srcId="{5DF1534C-C94D-472E-A3EE-CE5DFB10081C}" destId="{632B9ADD-6AE1-450C-A5FC-5BA86799C5FC}" srcOrd="2" destOrd="0" presId="urn:microsoft.com/office/officeart/2008/layout/LinedList"/>
    <dgm:cxn modelId="{6262A66E-315D-4D0A-8F79-1CB9785B7163}" type="presParOf" srcId="{5DF1534C-C94D-472E-A3EE-CE5DFB10081C}" destId="{B3D8057F-A179-4395-8474-43021570A2B3}" srcOrd="3" destOrd="0" presId="urn:microsoft.com/office/officeart/2008/layout/LinedList"/>
    <dgm:cxn modelId="{C5A012FC-4CB1-4F34-9CDB-B04AB8487214}" type="presParOf" srcId="{B3D8057F-A179-4395-8474-43021570A2B3}" destId="{5A8967C5-9C8A-4730-9ED8-D5F01DDC105B}" srcOrd="0" destOrd="0" presId="urn:microsoft.com/office/officeart/2008/layout/LinedList"/>
    <dgm:cxn modelId="{ABE3E41A-826B-44A6-86B0-244FCB173744}" type="presParOf" srcId="{B3D8057F-A179-4395-8474-43021570A2B3}" destId="{6524526F-96C7-4E96-A318-04B9E395F72F}" srcOrd="1" destOrd="0" presId="urn:microsoft.com/office/officeart/2008/layout/LinedList"/>
    <dgm:cxn modelId="{C6B7B65E-BBF4-4E42-B81B-232FADF98287}" type="presParOf" srcId="{5DF1534C-C94D-472E-A3EE-CE5DFB10081C}" destId="{1DF6A43E-17B0-40C5-BA12-C178188D642C}" srcOrd="4" destOrd="0" presId="urn:microsoft.com/office/officeart/2008/layout/LinedList"/>
    <dgm:cxn modelId="{612452EF-43AC-4D3E-B4C5-6A8CD283CB89}" type="presParOf" srcId="{5DF1534C-C94D-472E-A3EE-CE5DFB10081C}" destId="{2DC28752-53FF-4620-9F44-A85DE21104BA}" srcOrd="5" destOrd="0" presId="urn:microsoft.com/office/officeart/2008/layout/LinedList"/>
    <dgm:cxn modelId="{3075373B-6C69-460D-9B79-C2541B628178}" type="presParOf" srcId="{2DC28752-53FF-4620-9F44-A85DE21104BA}" destId="{EEAE334D-560D-455D-90BF-98F0202ABED6}" srcOrd="0" destOrd="0" presId="urn:microsoft.com/office/officeart/2008/layout/LinedList"/>
    <dgm:cxn modelId="{278EDC26-42F6-4E28-A06F-4034A616C881}" type="presParOf" srcId="{2DC28752-53FF-4620-9F44-A85DE21104BA}" destId="{13BA545F-4280-4CF5-8114-51C61F6EFBD4}" srcOrd="1" destOrd="0" presId="urn:microsoft.com/office/officeart/2008/layout/LinedList"/>
    <dgm:cxn modelId="{4F81D044-C9B9-4C92-A021-EF80A615FC3D}" type="presParOf" srcId="{5DF1534C-C94D-472E-A3EE-CE5DFB10081C}" destId="{3D3C3D31-DB0D-4050-AAB4-DD48FF466FBA}" srcOrd="6" destOrd="0" presId="urn:microsoft.com/office/officeart/2008/layout/LinedList"/>
    <dgm:cxn modelId="{E45C76EB-9C4D-4B43-AAAC-7597DCFB143E}" type="presParOf" srcId="{5DF1534C-C94D-472E-A3EE-CE5DFB10081C}" destId="{A651F2EE-2DE0-47A5-B73C-68ECF731E0E1}" srcOrd="7" destOrd="0" presId="urn:microsoft.com/office/officeart/2008/layout/LinedList"/>
    <dgm:cxn modelId="{1026A92C-DE77-4215-B0FB-D71F3A62BEE4}" type="presParOf" srcId="{A651F2EE-2DE0-47A5-B73C-68ECF731E0E1}" destId="{0AD66382-E6FB-4058-93E9-AE649F199BC0}" srcOrd="0" destOrd="0" presId="urn:microsoft.com/office/officeart/2008/layout/LinedList"/>
    <dgm:cxn modelId="{62554820-4D05-49FA-8D17-22D53BF7D556}" type="presParOf" srcId="{A651F2EE-2DE0-47A5-B73C-68ECF731E0E1}" destId="{21F4E417-DFAB-4899-A424-E1D78F930248}" srcOrd="1" destOrd="0" presId="urn:microsoft.com/office/officeart/2008/layout/LinedList"/>
    <dgm:cxn modelId="{767B0B07-7D1D-4CC5-B08C-ACF8245CFA27}" type="presParOf" srcId="{5DF1534C-C94D-472E-A3EE-CE5DFB10081C}" destId="{35792A79-DEF8-4996-B75F-0DA3E2C89BD5}" srcOrd="8" destOrd="0" presId="urn:microsoft.com/office/officeart/2008/layout/LinedList"/>
    <dgm:cxn modelId="{58667E01-24FF-4E5E-8B57-83E0729061F8}" type="presParOf" srcId="{5DF1534C-C94D-472E-A3EE-CE5DFB10081C}" destId="{7928B355-662C-46BA-884F-39EE633B9948}" srcOrd="9" destOrd="0" presId="urn:microsoft.com/office/officeart/2008/layout/LinedList"/>
    <dgm:cxn modelId="{68E82661-756D-4E8C-AC7C-AA9B527AE9DC}" type="presParOf" srcId="{7928B355-662C-46BA-884F-39EE633B9948}" destId="{AE904545-7E1B-4839-B3B3-49084E3DB4E3}" srcOrd="0" destOrd="0" presId="urn:microsoft.com/office/officeart/2008/layout/LinedList"/>
    <dgm:cxn modelId="{089065E7-C49A-4363-B304-77FD88E13ED2}" type="presParOf" srcId="{7928B355-662C-46BA-884F-39EE633B9948}" destId="{18E7C05D-9E41-435D-A2C2-17BD8E419ABD}" srcOrd="1" destOrd="0" presId="urn:microsoft.com/office/officeart/2008/layout/LinedList"/>
    <dgm:cxn modelId="{D846CE4A-8D0A-4DA2-904A-1A6C69183177}" type="presParOf" srcId="{5DF1534C-C94D-472E-A3EE-CE5DFB10081C}" destId="{5BCC51A5-889C-40BE-A911-7556DD70D5A0}" srcOrd="10" destOrd="0" presId="urn:microsoft.com/office/officeart/2008/layout/LinedList"/>
    <dgm:cxn modelId="{830BEE2B-F372-455C-AA36-0FDC5E4EF89C}" type="presParOf" srcId="{5DF1534C-C94D-472E-A3EE-CE5DFB10081C}" destId="{F1E0C2BF-B0DC-43A4-A9FE-EF1D863DA331}" srcOrd="11" destOrd="0" presId="urn:microsoft.com/office/officeart/2008/layout/LinedList"/>
    <dgm:cxn modelId="{30FD2C14-B9CE-40DD-B50D-B0DA3130C10B}" type="presParOf" srcId="{F1E0C2BF-B0DC-43A4-A9FE-EF1D863DA331}" destId="{5956864D-9268-4436-B35A-8F7F5397EB62}" srcOrd="0" destOrd="0" presId="urn:microsoft.com/office/officeart/2008/layout/LinedList"/>
    <dgm:cxn modelId="{DBA31F3A-C02C-4E5C-93B5-08E90FE6376F}" type="presParOf" srcId="{F1E0C2BF-B0DC-43A4-A9FE-EF1D863DA331}" destId="{8B5FB56A-16DE-459B-B687-1C4D2F6878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BA1F5-8F62-4E1E-83CD-8CAD251960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78DF55-47DF-4B4E-9494-7BA6DD6799AA}">
      <dgm:prSet/>
      <dgm:spPr/>
      <dgm:t>
        <a:bodyPr/>
        <a:lstStyle/>
        <a:p>
          <a:r>
            <a:rPr lang="en-US"/>
            <a:t>Reconnaissance</a:t>
          </a:r>
        </a:p>
      </dgm:t>
    </dgm:pt>
    <dgm:pt modelId="{F73668F1-9405-435C-BB45-1BC2CE0F833B}" type="parTrans" cxnId="{62B9A483-4D80-4FE1-9FE1-C50EB538F75C}">
      <dgm:prSet/>
      <dgm:spPr/>
      <dgm:t>
        <a:bodyPr/>
        <a:lstStyle/>
        <a:p>
          <a:endParaRPr lang="en-US"/>
        </a:p>
      </dgm:t>
    </dgm:pt>
    <dgm:pt modelId="{29EB414F-1DA9-44F0-9FD6-540C25EA5FF6}" type="sibTrans" cxnId="{62B9A483-4D80-4FE1-9FE1-C50EB538F75C}">
      <dgm:prSet/>
      <dgm:spPr/>
      <dgm:t>
        <a:bodyPr/>
        <a:lstStyle/>
        <a:p>
          <a:endParaRPr lang="en-US"/>
        </a:p>
      </dgm:t>
    </dgm:pt>
    <dgm:pt modelId="{6EFE6C11-94D8-459A-A1BC-1A497D0AA90B}">
      <dgm:prSet/>
      <dgm:spPr/>
      <dgm:t>
        <a:bodyPr/>
        <a:lstStyle/>
        <a:p>
          <a:r>
            <a:rPr lang="en-US"/>
            <a:t>Same: Research potential targets using any means.</a:t>
          </a:r>
        </a:p>
      </dgm:t>
    </dgm:pt>
    <dgm:pt modelId="{189728E6-06AA-4272-9485-3AB7D668F8C1}" type="parTrans" cxnId="{23CAB3B6-A47B-4734-BAB0-FDAE0A404FF4}">
      <dgm:prSet/>
      <dgm:spPr/>
      <dgm:t>
        <a:bodyPr/>
        <a:lstStyle/>
        <a:p>
          <a:endParaRPr lang="en-US"/>
        </a:p>
      </dgm:t>
    </dgm:pt>
    <dgm:pt modelId="{88E5E30A-7C5A-4F76-AAF2-715B735A17EC}" type="sibTrans" cxnId="{23CAB3B6-A47B-4734-BAB0-FDAE0A404FF4}">
      <dgm:prSet/>
      <dgm:spPr/>
      <dgm:t>
        <a:bodyPr/>
        <a:lstStyle/>
        <a:p>
          <a:endParaRPr lang="en-US"/>
        </a:p>
      </dgm:t>
    </dgm:pt>
    <dgm:pt modelId="{307B6226-582C-41AC-AF8C-BC32515FA1BD}">
      <dgm:prSet/>
      <dgm:spPr/>
      <dgm:t>
        <a:bodyPr/>
        <a:lstStyle/>
        <a:p>
          <a:r>
            <a:rPr lang="en-US"/>
            <a:t>Weaponization</a:t>
          </a:r>
        </a:p>
      </dgm:t>
    </dgm:pt>
    <dgm:pt modelId="{2EA62323-A36A-4F5B-B270-EBC6357039E6}" type="parTrans" cxnId="{7AF84C65-8933-4DC1-B541-F106D69C9CBC}">
      <dgm:prSet/>
      <dgm:spPr/>
      <dgm:t>
        <a:bodyPr/>
        <a:lstStyle/>
        <a:p>
          <a:endParaRPr lang="en-US"/>
        </a:p>
      </dgm:t>
    </dgm:pt>
    <dgm:pt modelId="{ED00B932-3F58-4E93-B77E-51A872DA5C16}" type="sibTrans" cxnId="{7AF84C65-8933-4DC1-B541-F106D69C9CBC}">
      <dgm:prSet/>
      <dgm:spPr/>
      <dgm:t>
        <a:bodyPr/>
        <a:lstStyle/>
        <a:p>
          <a:endParaRPr lang="en-US"/>
        </a:p>
      </dgm:t>
    </dgm:pt>
    <dgm:pt modelId="{88665BB5-9D19-4581-A1DB-F2C6E943DBCD}">
      <dgm:prSet/>
      <dgm:spPr/>
      <dgm:t>
        <a:bodyPr/>
        <a:lstStyle/>
        <a:p>
          <a:r>
            <a:rPr lang="en-US"/>
            <a:t>Use knowledge to create targeted malware.</a:t>
          </a:r>
        </a:p>
      </dgm:t>
    </dgm:pt>
    <dgm:pt modelId="{F25AD3D4-5136-4225-8FE6-C13B6D672FA6}" type="parTrans" cxnId="{FD9C4FF1-0D67-4942-9012-968D13FFC481}">
      <dgm:prSet/>
      <dgm:spPr/>
      <dgm:t>
        <a:bodyPr/>
        <a:lstStyle/>
        <a:p>
          <a:endParaRPr lang="en-US"/>
        </a:p>
      </dgm:t>
    </dgm:pt>
    <dgm:pt modelId="{F40795F2-9020-41E4-9217-2827275F3169}" type="sibTrans" cxnId="{FD9C4FF1-0D67-4942-9012-968D13FFC481}">
      <dgm:prSet/>
      <dgm:spPr/>
      <dgm:t>
        <a:bodyPr/>
        <a:lstStyle/>
        <a:p>
          <a:endParaRPr lang="en-US"/>
        </a:p>
      </dgm:t>
    </dgm:pt>
    <dgm:pt modelId="{C570B9B5-22D0-436B-99EC-ABE6DA51C1E7}">
      <dgm:prSet/>
      <dgm:spPr/>
      <dgm:t>
        <a:bodyPr/>
        <a:lstStyle/>
        <a:p>
          <a:r>
            <a:rPr lang="en-US"/>
            <a:t>Delivery</a:t>
          </a:r>
        </a:p>
      </dgm:t>
    </dgm:pt>
    <dgm:pt modelId="{B62BF435-EF05-4392-8A10-EAFCC9897FEB}" type="parTrans" cxnId="{7FD848A3-D72C-475B-81DF-218A6734E919}">
      <dgm:prSet/>
      <dgm:spPr/>
      <dgm:t>
        <a:bodyPr/>
        <a:lstStyle/>
        <a:p>
          <a:endParaRPr lang="en-US"/>
        </a:p>
      </dgm:t>
    </dgm:pt>
    <dgm:pt modelId="{42897C97-D0FC-413A-B655-1639F9504052}" type="sibTrans" cxnId="{7FD848A3-D72C-475B-81DF-218A6734E919}">
      <dgm:prSet/>
      <dgm:spPr/>
      <dgm:t>
        <a:bodyPr/>
        <a:lstStyle/>
        <a:p>
          <a:endParaRPr lang="en-US"/>
        </a:p>
      </dgm:t>
    </dgm:pt>
    <dgm:pt modelId="{EB0F84D4-7451-4A9C-A798-8F995351A657}">
      <dgm:prSet/>
      <dgm:spPr/>
      <dgm:t>
        <a:bodyPr/>
        <a:lstStyle/>
        <a:p>
          <a:r>
            <a:rPr lang="en-US"/>
            <a:t>Deliver tools to begin attack to target, through vulnerabilities found in stage 1.</a:t>
          </a:r>
        </a:p>
      </dgm:t>
    </dgm:pt>
    <dgm:pt modelId="{EBB5B07F-D067-4591-A50A-4103918CF025}" type="parTrans" cxnId="{995794E1-2F23-496D-A61F-B118A36175B3}">
      <dgm:prSet/>
      <dgm:spPr/>
      <dgm:t>
        <a:bodyPr/>
        <a:lstStyle/>
        <a:p>
          <a:endParaRPr lang="en-US"/>
        </a:p>
      </dgm:t>
    </dgm:pt>
    <dgm:pt modelId="{57558940-5E76-435C-8774-F55402CAB39D}" type="sibTrans" cxnId="{995794E1-2F23-496D-A61F-B118A36175B3}">
      <dgm:prSet/>
      <dgm:spPr/>
      <dgm:t>
        <a:bodyPr/>
        <a:lstStyle/>
        <a:p>
          <a:endParaRPr lang="en-US"/>
        </a:p>
      </dgm:t>
    </dgm:pt>
    <dgm:pt modelId="{64D6EA4A-210C-4D43-A187-C2667842EDBD}">
      <dgm:prSet/>
      <dgm:spPr/>
      <dgm:t>
        <a:bodyPr/>
        <a:lstStyle/>
        <a:p>
          <a:r>
            <a:rPr lang="en-US"/>
            <a:t>Can be phishing, social engineering, a weak network connection, hotspot, dns spoof, proxy spoof, etc.</a:t>
          </a:r>
        </a:p>
      </dgm:t>
    </dgm:pt>
    <dgm:pt modelId="{EA3E018F-B4FE-42C0-A4CF-72218027C6DF}" type="parTrans" cxnId="{1DFB73CE-0FAE-4DDB-9A84-B60D5BCA779B}">
      <dgm:prSet/>
      <dgm:spPr/>
      <dgm:t>
        <a:bodyPr/>
        <a:lstStyle/>
        <a:p>
          <a:endParaRPr lang="en-US"/>
        </a:p>
      </dgm:t>
    </dgm:pt>
    <dgm:pt modelId="{3F8D9F2A-E38A-4AA6-B4D8-9C0DC483E894}" type="sibTrans" cxnId="{1DFB73CE-0FAE-4DDB-9A84-B60D5BCA779B}">
      <dgm:prSet/>
      <dgm:spPr/>
      <dgm:t>
        <a:bodyPr/>
        <a:lstStyle/>
        <a:p>
          <a:endParaRPr lang="en-US"/>
        </a:p>
      </dgm:t>
    </dgm:pt>
    <dgm:pt modelId="{051C624C-FF72-473B-BC3C-939F9DBEEEF2}">
      <dgm:prSet/>
      <dgm:spPr/>
      <dgm:t>
        <a:bodyPr/>
        <a:lstStyle/>
        <a:p>
          <a:r>
            <a:rPr lang="en-US"/>
            <a:t>Exploitation</a:t>
          </a:r>
        </a:p>
      </dgm:t>
    </dgm:pt>
    <dgm:pt modelId="{1098AEDA-5C18-444F-9E39-9DD83AB5B211}" type="parTrans" cxnId="{DB618A85-399B-4696-9EE0-961F33EF244A}">
      <dgm:prSet/>
      <dgm:spPr/>
      <dgm:t>
        <a:bodyPr/>
        <a:lstStyle/>
        <a:p>
          <a:endParaRPr lang="en-US"/>
        </a:p>
      </dgm:t>
    </dgm:pt>
    <dgm:pt modelId="{BAA8B96B-247C-43C9-A839-B3758F59BDBA}" type="sibTrans" cxnId="{DB618A85-399B-4696-9EE0-961F33EF244A}">
      <dgm:prSet/>
      <dgm:spPr/>
      <dgm:t>
        <a:bodyPr/>
        <a:lstStyle/>
        <a:p>
          <a:endParaRPr lang="en-US"/>
        </a:p>
      </dgm:t>
    </dgm:pt>
    <dgm:pt modelId="{1D16467F-5FA0-44F6-9ECC-F80A7C2E6FB2}">
      <dgm:prSet/>
      <dgm:spPr/>
      <dgm:t>
        <a:bodyPr/>
        <a:lstStyle/>
        <a:p>
          <a:r>
            <a:rPr lang="en-US"/>
            <a:t>Use new weakness found (or caused) by delivered tools to further attack (move laterally through network towards targets and objectives).</a:t>
          </a:r>
        </a:p>
      </dgm:t>
    </dgm:pt>
    <dgm:pt modelId="{CAFAEC7D-2912-4C2E-8D36-64745D32D26B}" type="parTrans" cxnId="{D1B04927-FC4A-4E4E-856B-EC3CCC86CA44}">
      <dgm:prSet/>
      <dgm:spPr/>
      <dgm:t>
        <a:bodyPr/>
        <a:lstStyle/>
        <a:p>
          <a:endParaRPr lang="en-US"/>
        </a:p>
      </dgm:t>
    </dgm:pt>
    <dgm:pt modelId="{C65CB748-D3F5-4A75-A77F-F00D6C0F4966}" type="sibTrans" cxnId="{D1B04927-FC4A-4E4E-856B-EC3CCC86CA44}">
      <dgm:prSet/>
      <dgm:spPr/>
      <dgm:t>
        <a:bodyPr/>
        <a:lstStyle/>
        <a:p>
          <a:endParaRPr lang="en-US"/>
        </a:p>
      </dgm:t>
    </dgm:pt>
    <dgm:pt modelId="{BCE28B27-1403-4755-8739-1C458636FA86}">
      <dgm:prSet/>
      <dgm:spPr/>
      <dgm:t>
        <a:bodyPr/>
        <a:lstStyle/>
        <a:p>
          <a:r>
            <a:rPr lang="en-US"/>
            <a:t>Installation</a:t>
          </a:r>
        </a:p>
      </dgm:t>
    </dgm:pt>
    <dgm:pt modelId="{B2AA1862-0726-4C39-A4BC-22722F873181}" type="parTrans" cxnId="{1A007B4E-8A73-47EF-BE9E-8C1C6B100678}">
      <dgm:prSet/>
      <dgm:spPr/>
      <dgm:t>
        <a:bodyPr/>
        <a:lstStyle/>
        <a:p>
          <a:endParaRPr lang="en-US"/>
        </a:p>
      </dgm:t>
    </dgm:pt>
    <dgm:pt modelId="{D45FE0AC-3A17-4A96-B866-7267765BB8CB}" type="sibTrans" cxnId="{1A007B4E-8A73-47EF-BE9E-8C1C6B100678}">
      <dgm:prSet/>
      <dgm:spPr/>
      <dgm:t>
        <a:bodyPr/>
        <a:lstStyle/>
        <a:p>
          <a:endParaRPr lang="en-US"/>
        </a:p>
      </dgm:t>
    </dgm:pt>
    <dgm:pt modelId="{58997D98-92D9-48CF-AEB8-9A543B5D14A4}">
      <dgm:prSet/>
      <dgm:spPr/>
      <dgm:t>
        <a:bodyPr/>
        <a:lstStyle/>
        <a:p>
          <a:r>
            <a:rPr lang="en-US"/>
            <a:t>Attempt to install actual malware and other weapons developed </a:t>
          </a:r>
        </a:p>
      </dgm:t>
    </dgm:pt>
    <dgm:pt modelId="{E39DB4F1-2D1E-495F-AF96-7D0D699C94FE}" type="parTrans" cxnId="{1FF855B4-9129-4197-9586-1FD89C25F2BF}">
      <dgm:prSet/>
      <dgm:spPr/>
      <dgm:t>
        <a:bodyPr/>
        <a:lstStyle/>
        <a:p>
          <a:endParaRPr lang="en-US"/>
        </a:p>
      </dgm:t>
    </dgm:pt>
    <dgm:pt modelId="{F95BEBA0-D7E2-4B2D-AC61-29EA894515F0}" type="sibTrans" cxnId="{1FF855B4-9129-4197-9586-1FD89C25F2BF}">
      <dgm:prSet/>
      <dgm:spPr/>
      <dgm:t>
        <a:bodyPr/>
        <a:lstStyle/>
        <a:p>
          <a:endParaRPr lang="en-US"/>
        </a:p>
      </dgm:t>
    </dgm:pt>
    <dgm:pt modelId="{C1F33079-EC1B-4BA7-B8E5-3468920125F2}">
      <dgm:prSet/>
      <dgm:spPr/>
      <dgm:t>
        <a:bodyPr/>
        <a:lstStyle/>
        <a:p>
          <a:r>
            <a:rPr lang="en-US"/>
            <a:t>full trojan horses, ransomware, rootkits, etc.</a:t>
          </a:r>
        </a:p>
      </dgm:t>
    </dgm:pt>
    <dgm:pt modelId="{F353BE8B-5E01-4902-BE80-F80C4A5EC2B0}" type="parTrans" cxnId="{FF55EF07-175D-4E8E-9DC2-491999837AC4}">
      <dgm:prSet/>
      <dgm:spPr/>
      <dgm:t>
        <a:bodyPr/>
        <a:lstStyle/>
        <a:p>
          <a:endParaRPr lang="en-US"/>
        </a:p>
      </dgm:t>
    </dgm:pt>
    <dgm:pt modelId="{9DBEFE41-3038-4E9A-8027-D9C759AB4A48}" type="sibTrans" cxnId="{FF55EF07-175D-4E8E-9DC2-491999837AC4}">
      <dgm:prSet/>
      <dgm:spPr/>
      <dgm:t>
        <a:bodyPr/>
        <a:lstStyle/>
        <a:p>
          <a:endParaRPr lang="en-US"/>
        </a:p>
      </dgm:t>
    </dgm:pt>
    <dgm:pt modelId="{6A1D52EC-DF0F-47D2-94E4-9100D48E8448}">
      <dgm:prSet/>
      <dgm:spPr/>
      <dgm:t>
        <a:bodyPr/>
        <a:lstStyle/>
        <a:p>
          <a:r>
            <a:rPr lang="en-US"/>
            <a:t>Command and Control</a:t>
          </a:r>
        </a:p>
      </dgm:t>
    </dgm:pt>
    <dgm:pt modelId="{9FBD14CD-E8DB-4159-AE35-753C90733D88}" type="parTrans" cxnId="{C1115508-00DB-4881-A801-A31ED2632CBB}">
      <dgm:prSet/>
      <dgm:spPr/>
      <dgm:t>
        <a:bodyPr/>
        <a:lstStyle/>
        <a:p>
          <a:endParaRPr lang="en-US"/>
        </a:p>
      </dgm:t>
    </dgm:pt>
    <dgm:pt modelId="{06448DD8-518E-4B89-8879-7111CA744476}" type="sibTrans" cxnId="{C1115508-00DB-4881-A801-A31ED2632CBB}">
      <dgm:prSet/>
      <dgm:spPr/>
      <dgm:t>
        <a:bodyPr/>
        <a:lstStyle/>
        <a:p>
          <a:endParaRPr lang="en-US"/>
        </a:p>
      </dgm:t>
    </dgm:pt>
    <dgm:pt modelId="{47458195-F63B-4766-99F9-AC8B8E133DB0}">
      <dgm:prSet/>
      <dgm:spPr/>
      <dgm:t>
        <a:bodyPr/>
        <a:lstStyle/>
        <a:p>
          <a:r>
            <a:rPr lang="en-US"/>
            <a:t>Take control of computers, devices, and network. Activate your weapons.</a:t>
          </a:r>
        </a:p>
      </dgm:t>
    </dgm:pt>
    <dgm:pt modelId="{914BADA6-CF24-4DD7-960E-F3AD68CA66B4}" type="parTrans" cxnId="{ABA58B4B-524A-43AA-9972-206D40C9396A}">
      <dgm:prSet/>
      <dgm:spPr/>
      <dgm:t>
        <a:bodyPr/>
        <a:lstStyle/>
        <a:p>
          <a:endParaRPr lang="en-US"/>
        </a:p>
      </dgm:t>
    </dgm:pt>
    <dgm:pt modelId="{B096A65B-7E29-420D-98D1-3CCE819E0A74}" type="sibTrans" cxnId="{ABA58B4B-524A-43AA-9972-206D40C9396A}">
      <dgm:prSet/>
      <dgm:spPr/>
      <dgm:t>
        <a:bodyPr/>
        <a:lstStyle/>
        <a:p>
          <a:endParaRPr lang="en-US"/>
        </a:p>
      </dgm:t>
    </dgm:pt>
    <dgm:pt modelId="{34C3A692-A3FA-4C63-AF5C-E6873D9D7BDD}">
      <dgm:prSet/>
      <dgm:spPr/>
      <dgm:t>
        <a:bodyPr/>
        <a:lstStyle/>
        <a:p>
          <a:r>
            <a:rPr lang="en-US"/>
            <a:t>Actions on Objectives</a:t>
          </a:r>
        </a:p>
      </dgm:t>
    </dgm:pt>
    <dgm:pt modelId="{4C24BEBD-AB38-424F-9D44-7D8638275ACB}" type="parTrans" cxnId="{2F68590F-9704-4CA7-ADAA-7F92C996B9D5}">
      <dgm:prSet/>
      <dgm:spPr/>
      <dgm:t>
        <a:bodyPr/>
        <a:lstStyle/>
        <a:p>
          <a:endParaRPr lang="en-US"/>
        </a:p>
      </dgm:t>
    </dgm:pt>
    <dgm:pt modelId="{99775CB8-CBC7-465B-A835-C0FB4B67803B}" type="sibTrans" cxnId="{2F68590F-9704-4CA7-ADAA-7F92C996B9D5}">
      <dgm:prSet/>
      <dgm:spPr/>
      <dgm:t>
        <a:bodyPr/>
        <a:lstStyle/>
        <a:p>
          <a:endParaRPr lang="en-US"/>
        </a:p>
      </dgm:t>
    </dgm:pt>
    <dgm:pt modelId="{0D2F47D3-CCD7-447B-A589-3C35546D2B43}">
      <dgm:prSet/>
      <dgm:spPr/>
      <dgm:t>
        <a:bodyPr/>
        <a:lstStyle/>
        <a:p>
          <a:r>
            <a:rPr lang="en-US"/>
            <a:t>Profit! Whatever objectives you had – carry them out now</a:t>
          </a:r>
        </a:p>
      </dgm:t>
    </dgm:pt>
    <dgm:pt modelId="{70300619-7164-44E5-A964-DE0E0A818F32}" type="parTrans" cxnId="{E899A9FD-10E7-4393-9DA2-645337D26690}">
      <dgm:prSet/>
      <dgm:spPr/>
      <dgm:t>
        <a:bodyPr/>
        <a:lstStyle/>
        <a:p>
          <a:endParaRPr lang="en-US"/>
        </a:p>
      </dgm:t>
    </dgm:pt>
    <dgm:pt modelId="{F4762396-91EB-41FE-9DAF-4FACB66BDE01}" type="sibTrans" cxnId="{E899A9FD-10E7-4393-9DA2-645337D26690}">
      <dgm:prSet/>
      <dgm:spPr/>
      <dgm:t>
        <a:bodyPr/>
        <a:lstStyle/>
        <a:p>
          <a:endParaRPr lang="en-US"/>
        </a:p>
      </dgm:t>
    </dgm:pt>
    <dgm:pt modelId="{2A48EA8C-8BCB-4227-A164-7644CE150551}">
      <dgm:prSet/>
      <dgm:spPr/>
      <dgm:t>
        <a:bodyPr/>
        <a:lstStyle/>
        <a:p>
          <a:r>
            <a:rPr lang="en-US"/>
            <a:t>Activate trojans or rootkits and use zombies for DDoS; steal data; lock and demand payment to unlock computers; etc.</a:t>
          </a:r>
        </a:p>
      </dgm:t>
    </dgm:pt>
    <dgm:pt modelId="{4DD1B776-0B7E-4D23-9654-C578FE06A7CB}" type="parTrans" cxnId="{3A691DEF-6881-47BF-BDAB-FF1E737F13CF}">
      <dgm:prSet/>
      <dgm:spPr/>
      <dgm:t>
        <a:bodyPr/>
        <a:lstStyle/>
        <a:p>
          <a:endParaRPr lang="en-US"/>
        </a:p>
      </dgm:t>
    </dgm:pt>
    <dgm:pt modelId="{22606D26-347D-4C20-84B5-71D9CAA6373E}" type="sibTrans" cxnId="{3A691DEF-6881-47BF-BDAB-FF1E737F13CF}">
      <dgm:prSet/>
      <dgm:spPr/>
      <dgm:t>
        <a:bodyPr/>
        <a:lstStyle/>
        <a:p>
          <a:endParaRPr lang="en-US"/>
        </a:p>
      </dgm:t>
    </dgm:pt>
    <dgm:pt modelId="{002620D7-7A56-434C-8A49-7E933A389422}" type="pres">
      <dgm:prSet presAssocID="{BD0BA1F5-8F62-4E1E-83CD-8CAD25196085}" presName="Name0" presStyleCnt="0">
        <dgm:presLayoutVars>
          <dgm:dir/>
          <dgm:animLvl val="lvl"/>
          <dgm:resizeHandles val="exact"/>
        </dgm:presLayoutVars>
      </dgm:prSet>
      <dgm:spPr/>
    </dgm:pt>
    <dgm:pt modelId="{B00103CD-F38D-4760-A1C4-06EB64B942C8}" type="pres">
      <dgm:prSet presAssocID="{0578DF55-47DF-4B4E-9494-7BA6DD6799AA}" presName="linNode" presStyleCnt="0"/>
      <dgm:spPr/>
    </dgm:pt>
    <dgm:pt modelId="{C1364F5A-2B40-4A4D-BFB0-DAACE55E227D}" type="pres">
      <dgm:prSet presAssocID="{0578DF55-47DF-4B4E-9494-7BA6DD6799A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41E721C-D8E4-413D-B08C-C6187464CAB9}" type="pres">
      <dgm:prSet presAssocID="{0578DF55-47DF-4B4E-9494-7BA6DD6799AA}" presName="descendantText" presStyleLbl="alignAccFollowNode1" presStyleIdx="0" presStyleCnt="7">
        <dgm:presLayoutVars>
          <dgm:bulletEnabled val="1"/>
        </dgm:presLayoutVars>
      </dgm:prSet>
      <dgm:spPr/>
    </dgm:pt>
    <dgm:pt modelId="{F040BA3F-FF4A-48FB-BC63-6CE0A38C8363}" type="pres">
      <dgm:prSet presAssocID="{29EB414F-1DA9-44F0-9FD6-540C25EA5FF6}" presName="sp" presStyleCnt="0"/>
      <dgm:spPr/>
    </dgm:pt>
    <dgm:pt modelId="{E203E4DC-48F9-4E0D-9AD4-931C25308CB7}" type="pres">
      <dgm:prSet presAssocID="{307B6226-582C-41AC-AF8C-BC32515FA1BD}" presName="linNode" presStyleCnt="0"/>
      <dgm:spPr/>
    </dgm:pt>
    <dgm:pt modelId="{D46356A0-0DC7-4574-996F-4D785D17485F}" type="pres">
      <dgm:prSet presAssocID="{307B6226-582C-41AC-AF8C-BC32515FA1B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9C907A1-8E05-4C4B-8492-B443AF6A7AD8}" type="pres">
      <dgm:prSet presAssocID="{307B6226-582C-41AC-AF8C-BC32515FA1BD}" presName="descendantText" presStyleLbl="alignAccFollowNode1" presStyleIdx="1" presStyleCnt="7">
        <dgm:presLayoutVars>
          <dgm:bulletEnabled val="1"/>
        </dgm:presLayoutVars>
      </dgm:prSet>
      <dgm:spPr/>
    </dgm:pt>
    <dgm:pt modelId="{36E268FD-36A8-4BA0-A6F4-CF3704A76B75}" type="pres">
      <dgm:prSet presAssocID="{ED00B932-3F58-4E93-B77E-51A872DA5C16}" presName="sp" presStyleCnt="0"/>
      <dgm:spPr/>
    </dgm:pt>
    <dgm:pt modelId="{F582F482-0D7F-4AC6-AE4D-224510C59311}" type="pres">
      <dgm:prSet presAssocID="{C570B9B5-22D0-436B-99EC-ABE6DA51C1E7}" presName="linNode" presStyleCnt="0"/>
      <dgm:spPr/>
    </dgm:pt>
    <dgm:pt modelId="{BF947C9C-E743-4221-82B9-7A304DA9D9C1}" type="pres">
      <dgm:prSet presAssocID="{C570B9B5-22D0-436B-99EC-ABE6DA51C1E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B5B5DC0D-58B9-4EC4-8C60-8A7D5D989D0A}" type="pres">
      <dgm:prSet presAssocID="{C570B9B5-22D0-436B-99EC-ABE6DA51C1E7}" presName="descendantText" presStyleLbl="alignAccFollowNode1" presStyleIdx="2" presStyleCnt="7">
        <dgm:presLayoutVars>
          <dgm:bulletEnabled val="1"/>
        </dgm:presLayoutVars>
      </dgm:prSet>
      <dgm:spPr/>
    </dgm:pt>
    <dgm:pt modelId="{2A25EFE1-F29D-40A1-894E-5CC2B6FE08B0}" type="pres">
      <dgm:prSet presAssocID="{42897C97-D0FC-413A-B655-1639F9504052}" presName="sp" presStyleCnt="0"/>
      <dgm:spPr/>
    </dgm:pt>
    <dgm:pt modelId="{333C19BF-4A5D-41F4-8A61-F8B4212E8366}" type="pres">
      <dgm:prSet presAssocID="{051C624C-FF72-473B-BC3C-939F9DBEEEF2}" presName="linNode" presStyleCnt="0"/>
      <dgm:spPr/>
    </dgm:pt>
    <dgm:pt modelId="{664C1591-FEFF-46B1-A774-1DEF8AC85D97}" type="pres">
      <dgm:prSet presAssocID="{051C624C-FF72-473B-BC3C-939F9DBEEEF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E98DED7-791F-482C-8679-951DAF9455CE}" type="pres">
      <dgm:prSet presAssocID="{051C624C-FF72-473B-BC3C-939F9DBEEEF2}" presName="descendantText" presStyleLbl="alignAccFollowNode1" presStyleIdx="3" presStyleCnt="7">
        <dgm:presLayoutVars>
          <dgm:bulletEnabled val="1"/>
        </dgm:presLayoutVars>
      </dgm:prSet>
      <dgm:spPr/>
    </dgm:pt>
    <dgm:pt modelId="{4E27328D-8FBD-4087-B303-6162F9E10E93}" type="pres">
      <dgm:prSet presAssocID="{BAA8B96B-247C-43C9-A839-B3758F59BDBA}" presName="sp" presStyleCnt="0"/>
      <dgm:spPr/>
    </dgm:pt>
    <dgm:pt modelId="{55D44077-6856-49B1-8A52-CC00BAFB3825}" type="pres">
      <dgm:prSet presAssocID="{BCE28B27-1403-4755-8739-1C458636FA86}" presName="linNode" presStyleCnt="0"/>
      <dgm:spPr/>
    </dgm:pt>
    <dgm:pt modelId="{7E749EDA-CA92-45D3-81F6-F35AE82DD442}" type="pres">
      <dgm:prSet presAssocID="{BCE28B27-1403-4755-8739-1C458636FA86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F3D2C75-ED3F-4691-AA1A-210834A473CD}" type="pres">
      <dgm:prSet presAssocID="{BCE28B27-1403-4755-8739-1C458636FA86}" presName="descendantText" presStyleLbl="alignAccFollowNode1" presStyleIdx="4" presStyleCnt="7">
        <dgm:presLayoutVars>
          <dgm:bulletEnabled val="1"/>
        </dgm:presLayoutVars>
      </dgm:prSet>
      <dgm:spPr/>
    </dgm:pt>
    <dgm:pt modelId="{B244290A-3E59-4817-B37F-2E718D032AA9}" type="pres">
      <dgm:prSet presAssocID="{D45FE0AC-3A17-4A96-B866-7267765BB8CB}" presName="sp" presStyleCnt="0"/>
      <dgm:spPr/>
    </dgm:pt>
    <dgm:pt modelId="{3CB932E7-D728-4DA1-8396-2B35D04098FE}" type="pres">
      <dgm:prSet presAssocID="{6A1D52EC-DF0F-47D2-94E4-9100D48E8448}" presName="linNode" presStyleCnt="0"/>
      <dgm:spPr/>
    </dgm:pt>
    <dgm:pt modelId="{F219F574-F16A-4BC8-B001-02DE2E351747}" type="pres">
      <dgm:prSet presAssocID="{6A1D52EC-DF0F-47D2-94E4-9100D48E8448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B3B9E3D2-7660-4EF2-9EBD-CEF61EF3EF43}" type="pres">
      <dgm:prSet presAssocID="{6A1D52EC-DF0F-47D2-94E4-9100D48E8448}" presName="descendantText" presStyleLbl="alignAccFollowNode1" presStyleIdx="5" presStyleCnt="7">
        <dgm:presLayoutVars>
          <dgm:bulletEnabled val="1"/>
        </dgm:presLayoutVars>
      </dgm:prSet>
      <dgm:spPr/>
    </dgm:pt>
    <dgm:pt modelId="{D4151B69-1ED1-4141-9F12-94CA2969F6C9}" type="pres">
      <dgm:prSet presAssocID="{06448DD8-518E-4B89-8879-7111CA744476}" presName="sp" presStyleCnt="0"/>
      <dgm:spPr/>
    </dgm:pt>
    <dgm:pt modelId="{0F7966A0-1CAC-42C5-A310-C5C267FB0C7D}" type="pres">
      <dgm:prSet presAssocID="{34C3A692-A3FA-4C63-AF5C-E6873D9D7BDD}" presName="linNode" presStyleCnt="0"/>
      <dgm:spPr/>
    </dgm:pt>
    <dgm:pt modelId="{888472B8-8154-4F75-9C0B-1ED03506762B}" type="pres">
      <dgm:prSet presAssocID="{34C3A692-A3FA-4C63-AF5C-E6873D9D7BDD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36F386B2-8A22-472A-9497-260E7A79E03A}" type="pres">
      <dgm:prSet presAssocID="{34C3A692-A3FA-4C63-AF5C-E6873D9D7BDD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FF55EF07-175D-4E8E-9DC2-491999837AC4}" srcId="{58997D98-92D9-48CF-AEB8-9A543B5D14A4}" destId="{C1F33079-EC1B-4BA7-B8E5-3468920125F2}" srcOrd="0" destOrd="0" parTransId="{F353BE8B-5E01-4902-BE80-F80C4A5EC2B0}" sibTransId="{9DBEFE41-3038-4E9A-8027-D9C759AB4A48}"/>
    <dgm:cxn modelId="{C1115508-00DB-4881-A801-A31ED2632CBB}" srcId="{BD0BA1F5-8F62-4E1E-83CD-8CAD25196085}" destId="{6A1D52EC-DF0F-47D2-94E4-9100D48E8448}" srcOrd="5" destOrd="0" parTransId="{9FBD14CD-E8DB-4159-AE35-753C90733D88}" sibTransId="{06448DD8-518E-4B89-8879-7111CA744476}"/>
    <dgm:cxn modelId="{2F68590F-9704-4CA7-ADAA-7F92C996B9D5}" srcId="{BD0BA1F5-8F62-4E1E-83CD-8CAD25196085}" destId="{34C3A692-A3FA-4C63-AF5C-E6873D9D7BDD}" srcOrd="6" destOrd="0" parTransId="{4C24BEBD-AB38-424F-9D44-7D8638275ACB}" sibTransId="{99775CB8-CBC7-465B-A835-C0FB4B67803B}"/>
    <dgm:cxn modelId="{3140361A-2B0B-4719-95CA-374DFF6D7220}" type="presOf" srcId="{58997D98-92D9-48CF-AEB8-9A543B5D14A4}" destId="{9F3D2C75-ED3F-4691-AA1A-210834A473CD}" srcOrd="0" destOrd="0" presId="urn:microsoft.com/office/officeart/2005/8/layout/vList5"/>
    <dgm:cxn modelId="{FF786F1E-E62B-42A2-A308-9C529D789701}" type="presOf" srcId="{C570B9B5-22D0-436B-99EC-ABE6DA51C1E7}" destId="{BF947C9C-E743-4221-82B9-7A304DA9D9C1}" srcOrd="0" destOrd="0" presId="urn:microsoft.com/office/officeart/2005/8/layout/vList5"/>
    <dgm:cxn modelId="{D1B04927-FC4A-4E4E-856B-EC3CCC86CA44}" srcId="{051C624C-FF72-473B-BC3C-939F9DBEEEF2}" destId="{1D16467F-5FA0-44F6-9ECC-F80A7C2E6FB2}" srcOrd="0" destOrd="0" parTransId="{CAFAEC7D-2912-4C2E-8D36-64745D32D26B}" sibTransId="{C65CB748-D3F5-4A75-A77F-F00D6C0F4966}"/>
    <dgm:cxn modelId="{721DC03C-244B-42B7-A0BD-745FF497AED6}" type="presOf" srcId="{0578DF55-47DF-4B4E-9494-7BA6DD6799AA}" destId="{C1364F5A-2B40-4A4D-BFB0-DAACE55E227D}" srcOrd="0" destOrd="0" presId="urn:microsoft.com/office/officeart/2005/8/layout/vList5"/>
    <dgm:cxn modelId="{EBD17B5F-A019-49F6-AD8C-1E176D2D1998}" type="presOf" srcId="{C1F33079-EC1B-4BA7-B8E5-3468920125F2}" destId="{9F3D2C75-ED3F-4691-AA1A-210834A473CD}" srcOrd="0" destOrd="1" presId="urn:microsoft.com/office/officeart/2005/8/layout/vList5"/>
    <dgm:cxn modelId="{7AF84C65-8933-4DC1-B541-F106D69C9CBC}" srcId="{BD0BA1F5-8F62-4E1E-83CD-8CAD25196085}" destId="{307B6226-582C-41AC-AF8C-BC32515FA1BD}" srcOrd="1" destOrd="0" parTransId="{2EA62323-A36A-4F5B-B270-EBC6357039E6}" sibTransId="{ED00B932-3F58-4E93-B77E-51A872DA5C16}"/>
    <dgm:cxn modelId="{ABA58B4B-524A-43AA-9972-206D40C9396A}" srcId="{6A1D52EC-DF0F-47D2-94E4-9100D48E8448}" destId="{47458195-F63B-4766-99F9-AC8B8E133DB0}" srcOrd="0" destOrd="0" parTransId="{914BADA6-CF24-4DD7-960E-F3AD68CA66B4}" sibTransId="{B096A65B-7E29-420D-98D1-3CCE819E0A74}"/>
    <dgm:cxn modelId="{2BC9934C-2281-4286-A0AE-04846275935E}" type="presOf" srcId="{307B6226-582C-41AC-AF8C-BC32515FA1BD}" destId="{D46356A0-0DC7-4574-996F-4D785D17485F}" srcOrd="0" destOrd="0" presId="urn:microsoft.com/office/officeart/2005/8/layout/vList5"/>
    <dgm:cxn modelId="{1A007B4E-8A73-47EF-BE9E-8C1C6B100678}" srcId="{BD0BA1F5-8F62-4E1E-83CD-8CAD25196085}" destId="{BCE28B27-1403-4755-8739-1C458636FA86}" srcOrd="4" destOrd="0" parTransId="{B2AA1862-0726-4C39-A4BC-22722F873181}" sibTransId="{D45FE0AC-3A17-4A96-B866-7267765BB8CB}"/>
    <dgm:cxn modelId="{7B893F7B-FD04-41BA-A80A-E794219C1C06}" type="presOf" srcId="{051C624C-FF72-473B-BC3C-939F9DBEEEF2}" destId="{664C1591-FEFF-46B1-A774-1DEF8AC85D97}" srcOrd="0" destOrd="0" presId="urn:microsoft.com/office/officeart/2005/8/layout/vList5"/>
    <dgm:cxn modelId="{235FF97F-09D1-4A78-BE28-74B3AA217343}" type="presOf" srcId="{88665BB5-9D19-4581-A1DB-F2C6E943DBCD}" destId="{39C907A1-8E05-4C4B-8492-B443AF6A7AD8}" srcOrd="0" destOrd="0" presId="urn:microsoft.com/office/officeart/2005/8/layout/vList5"/>
    <dgm:cxn modelId="{C325AC82-C2B6-41BC-A228-A27F7949C5E7}" type="presOf" srcId="{BD0BA1F5-8F62-4E1E-83CD-8CAD25196085}" destId="{002620D7-7A56-434C-8A49-7E933A389422}" srcOrd="0" destOrd="0" presId="urn:microsoft.com/office/officeart/2005/8/layout/vList5"/>
    <dgm:cxn modelId="{62B9A483-4D80-4FE1-9FE1-C50EB538F75C}" srcId="{BD0BA1F5-8F62-4E1E-83CD-8CAD25196085}" destId="{0578DF55-47DF-4B4E-9494-7BA6DD6799AA}" srcOrd="0" destOrd="0" parTransId="{F73668F1-9405-435C-BB45-1BC2CE0F833B}" sibTransId="{29EB414F-1DA9-44F0-9FD6-540C25EA5FF6}"/>
    <dgm:cxn modelId="{DB618A85-399B-4696-9EE0-961F33EF244A}" srcId="{BD0BA1F5-8F62-4E1E-83CD-8CAD25196085}" destId="{051C624C-FF72-473B-BC3C-939F9DBEEEF2}" srcOrd="3" destOrd="0" parTransId="{1098AEDA-5C18-444F-9E39-9DD83AB5B211}" sibTransId="{BAA8B96B-247C-43C9-A839-B3758F59BDBA}"/>
    <dgm:cxn modelId="{D604D289-413D-45F6-ACD0-CB5513ED8460}" type="presOf" srcId="{6EFE6C11-94D8-459A-A1BC-1A497D0AA90B}" destId="{241E721C-D8E4-413D-B08C-C6187464CAB9}" srcOrd="0" destOrd="0" presId="urn:microsoft.com/office/officeart/2005/8/layout/vList5"/>
    <dgm:cxn modelId="{1C033897-2CC9-46C5-8A0C-590A7FE4F4FF}" type="presOf" srcId="{0D2F47D3-CCD7-447B-A589-3C35546D2B43}" destId="{36F386B2-8A22-472A-9497-260E7A79E03A}" srcOrd="0" destOrd="0" presId="urn:microsoft.com/office/officeart/2005/8/layout/vList5"/>
    <dgm:cxn modelId="{7FD848A3-D72C-475B-81DF-218A6734E919}" srcId="{BD0BA1F5-8F62-4E1E-83CD-8CAD25196085}" destId="{C570B9B5-22D0-436B-99EC-ABE6DA51C1E7}" srcOrd="2" destOrd="0" parTransId="{B62BF435-EF05-4392-8A10-EAFCC9897FEB}" sibTransId="{42897C97-D0FC-413A-B655-1639F9504052}"/>
    <dgm:cxn modelId="{4F4079A9-5EAF-40F8-AFBC-4D3DD9987178}" type="presOf" srcId="{47458195-F63B-4766-99F9-AC8B8E133DB0}" destId="{B3B9E3D2-7660-4EF2-9EBD-CEF61EF3EF43}" srcOrd="0" destOrd="0" presId="urn:microsoft.com/office/officeart/2005/8/layout/vList5"/>
    <dgm:cxn modelId="{5CF6ECB0-E217-4AF3-9A2D-C93CE051C5A9}" type="presOf" srcId="{BCE28B27-1403-4755-8739-1C458636FA86}" destId="{7E749EDA-CA92-45D3-81F6-F35AE82DD442}" srcOrd="0" destOrd="0" presId="urn:microsoft.com/office/officeart/2005/8/layout/vList5"/>
    <dgm:cxn modelId="{31C4E9B1-28B1-478A-9868-7107D876C767}" type="presOf" srcId="{1D16467F-5FA0-44F6-9ECC-F80A7C2E6FB2}" destId="{6E98DED7-791F-482C-8679-951DAF9455CE}" srcOrd="0" destOrd="0" presId="urn:microsoft.com/office/officeart/2005/8/layout/vList5"/>
    <dgm:cxn modelId="{1FF855B4-9129-4197-9586-1FD89C25F2BF}" srcId="{BCE28B27-1403-4755-8739-1C458636FA86}" destId="{58997D98-92D9-48CF-AEB8-9A543B5D14A4}" srcOrd="0" destOrd="0" parTransId="{E39DB4F1-2D1E-495F-AF96-7D0D699C94FE}" sibTransId="{F95BEBA0-D7E2-4B2D-AC61-29EA894515F0}"/>
    <dgm:cxn modelId="{23CAB3B6-A47B-4734-BAB0-FDAE0A404FF4}" srcId="{0578DF55-47DF-4B4E-9494-7BA6DD6799AA}" destId="{6EFE6C11-94D8-459A-A1BC-1A497D0AA90B}" srcOrd="0" destOrd="0" parTransId="{189728E6-06AA-4272-9485-3AB7D668F8C1}" sibTransId="{88E5E30A-7C5A-4F76-AAF2-715B735A17EC}"/>
    <dgm:cxn modelId="{A5D17DC4-E2AB-4BBA-AA76-67651B969DE0}" type="presOf" srcId="{6A1D52EC-DF0F-47D2-94E4-9100D48E8448}" destId="{F219F574-F16A-4BC8-B001-02DE2E351747}" srcOrd="0" destOrd="0" presId="urn:microsoft.com/office/officeart/2005/8/layout/vList5"/>
    <dgm:cxn modelId="{8740E5CA-3D6C-4820-91B8-E473E5AF7C5E}" type="presOf" srcId="{34C3A692-A3FA-4C63-AF5C-E6873D9D7BDD}" destId="{888472B8-8154-4F75-9C0B-1ED03506762B}" srcOrd="0" destOrd="0" presId="urn:microsoft.com/office/officeart/2005/8/layout/vList5"/>
    <dgm:cxn modelId="{1DFB73CE-0FAE-4DDB-9A84-B60D5BCA779B}" srcId="{EB0F84D4-7451-4A9C-A798-8F995351A657}" destId="{64D6EA4A-210C-4D43-A187-C2667842EDBD}" srcOrd="0" destOrd="0" parTransId="{EA3E018F-B4FE-42C0-A4CF-72218027C6DF}" sibTransId="{3F8D9F2A-E38A-4AA6-B4D8-9C0DC483E894}"/>
    <dgm:cxn modelId="{740C91D8-6356-481E-B23B-7CDED683D851}" type="presOf" srcId="{64D6EA4A-210C-4D43-A187-C2667842EDBD}" destId="{B5B5DC0D-58B9-4EC4-8C60-8A7D5D989D0A}" srcOrd="0" destOrd="1" presId="urn:microsoft.com/office/officeart/2005/8/layout/vList5"/>
    <dgm:cxn modelId="{84B177E0-01CD-48BA-8054-148D0EA16317}" type="presOf" srcId="{2A48EA8C-8BCB-4227-A164-7644CE150551}" destId="{36F386B2-8A22-472A-9497-260E7A79E03A}" srcOrd="0" destOrd="1" presId="urn:microsoft.com/office/officeart/2005/8/layout/vList5"/>
    <dgm:cxn modelId="{995794E1-2F23-496D-A61F-B118A36175B3}" srcId="{C570B9B5-22D0-436B-99EC-ABE6DA51C1E7}" destId="{EB0F84D4-7451-4A9C-A798-8F995351A657}" srcOrd="0" destOrd="0" parTransId="{EBB5B07F-D067-4591-A50A-4103918CF025}" sibTransId="{57558940-5E76-435C-8774-F55402CAB39D}"/>
    <dgm:cxn modelId="{3A691DEF-6881-47BF-BDAB-FF1E737F13CF}" srcId="{0D2F47D3-CCD7-447B-A589-3C35546D2B43}" destId="{2A48EA8C-8BCB-4227-A164-7644CE150551}" srcOrd="0" destOrd="0" parTransId="{4DD1B776-0B7E-4D23-9654-C578FE06A7CB}" sibTransId="{22606D26-347D-4C20-84B5-71D9CAA6373E}"/>
    <dgm:cxn modelId="{37E450F0-174A-469C-AC16-03C31E159334}" type="presOf" srcId="{EB0F84D4-7451-4A9C-A798-8F995351A657}" destId="{B5B5DC0D-58B9-4EC4-8C60-8A7D5D989D0A}" srcOrd="0" destOrd="0" presId="urn:microsoft.com/office/officeart/2005/8/layout/vList5"/>
    <dgm:cxn modelId="{FD9C4FF1-0D67-4942-9012-968D13FFC481}" srcId="{307B6226-582C-41AC-AF8C-BC32515FA1BD}" destId="{88665BB5-9D19-4581-A1DB-F2C6E943DBCD}" srcOrd="0" destOrd="0" parTransId="{F25AD3D4-5136-4225-8FE6-C13B6D672FA6}" sibTransId="{F40795F2-9020-41E4-9217-2827275F3169}"/>
    <dgm:cxn modelId="{E899A9FD-10E7-4393-9DA2-645337D26690}" srcId="{34C3A692-A3FA-4C63-AF5C-E6873D9D7BDD}" destId="{0D2F47D3-CCD7-447B-A589-3C35546D2B43}" srcOrd="0" destOrd="0" parTransId="{70300619-7164-44E5-A964-DE0E0A818F32}" sibTransId="{F4762396-91EB-41FE-9DAF-4FACB66BDE01}"/>
    <dgm:cxn modelId="{7B2F4D72-E344-4096-86A8-FD81DFC67063}" type="presParOf" srcId="{002620D7-7A56-434C-8A49-7E933A389422}" destId="{B00103CD-F38D-4760-A1C4-06EB64B942C8}" srcOrd="0" destOrd="0" presId="urn:microsoft.com/office/officeart/2005/8/layout/vList5"/>
    <dgm:cxn modelId="{5171AB40-5FB7-4C66-AF44-77FEC728A4DE}" type="presParOf" srcId="{B00103CD-F38D-4760-A1C4-06EB64B942C8}" destId="{C1364F5A-2B40-4A4D-BFB0-DAACE55E227D}" srcOrd="0" destOrd="0" presId="urn:microsoft.com/office/officeart/2005/8/layout/vList5"/>
    <dgm:cxn modelId="{D1ACD264-4AD3-48FF-A1D9-C3E9CF0BC143}" type="presParOf" srcId="{B00103CD-F38D-4760-A1C4-06EB64B942C8}" destId="{241E721C-D8E4-413D-B08C-C6187464CAB9}" srcOrd="1" destOrd="0" presId="urn:microsoft.com/office/officeart/2005/8/layout/vList5"/>
    <dgm:cxn modelId="{107A0134-30C8-4E29-88C4-83316D35036A}" type="presParOf" srcId="{002620D7-7A56-434C-8A49-7E933A389422}" destId="{F040BA3F-FF4A-48FB-BC63-6CE0A38C8363}" srcOrd="1" destOrd="0" presId="urn:microsoft.com/office/officeart/2005/8/layout/vList5"/>
    <dgm:cxn modelId="{5A1E6FC9-9B25-487D-90E1-121003DF13A7}" type="presParOf" srcId="{002620D7-7A56-434C-8A49-7E933A389422}" destId="{E203E4DC-48F9-4E0D-9AD4-931C25308CB7}" srcOrd="2" destOrd="0" presId="urn:microsoft.com/office/officeart/2005/8/layout/vList5"/>
    <dgm:cxn modelId="{FA6255C8-A9E3-4BDB-8252-34DEB414ED9E}" type="presParOf" srcId="{E203E4DC-48F9-4E0D-9AD4-931C25308CB7}" destId="{D46356A0-0DC7-4574-996F-4D785D17485F}" srcOrd="0" destOrd="0" presId="urn:microsoft.com/office/officeart/2005/8/layout/vList5"/>
    <dgm:cxn modelId="{1D226787-8D47-4192-9EF0-300D7A1A0C46}" type="presParOf" srcId="{E203E4DC-48F9-4E0D-9AD4-931C25308CB7}" destId="{39C907A1-8E05-4C4B-8492-B443AF6A7AD8}" srcOrd="1" destOrd="0" presId="urn:microsoft.com/office/officeart/2005/8/layout/vList5"/>
    <dgm:cxn modelId="{FE1D6804-A0BA-4FF6-A141-B81BF8CC2F89}" type="presParOf" srcId="{002620D7-7A56-434C-8A49-7E933A389422}" destId="{36E268FD-36A8-4BA0-A6F4-CF3704A76B75}" srcOrd="3" destOrd="0" presId="urn:microsoft.com/office/officeart/2005/8/layout/vList5"/>
    <dgm:cxn modelId="{0C257E08-1792-4A62-B1D6-95333F1BBE3F}" type="presParOf" srcId="{002620D7-7A56-434C-8A49-7E933A389422}" destId="{F582F482-0D7F-4AC6-AE4D-224510C59311}" srcOrd="4" destOrd="0" presId="urn:microsoft.com/office/officeart/2005/8/layout/vList5"/>
    <dgm:cxn modelId="{2DD78FF0-95F2-4480-8E6F-F5E4BBE6A93F}" type="presParOf" srcId="{F582F482-0D7F-4AC6-AE4D-224510C59311}" destId="{BF947C9C-E743-4221-82B9-7A304DA9D9C1}" srcOrd="0" destOrd="0" presId="urn:microsoft.com/office/officeart/2005/8/layout/vList5"/>
    <dgm:cxn modelId="{FACDD4DB-CD48-4904-AE54-200694A4D534}" type="presParOf" srcId="{F582F482-0D7F-4AC6-AE4D-224510C59311}" destId="{B5B5DC0D-58B9-4EC4-8C60-8A7D5D989D0A}" srcOrd="1" destOrd="0" presId="urn:microsoft.com/office/officeart/2005/8/layout/vList5"/>
    <dgm:cxn modelId="{E246B892-CE4B-4F6D-B9D5-DB70C7406B32}" type="presParOf" srcId="{002620D7-7A56-434C-8A49-7E933A389422}" destId="{2A25EFE1-F29D-40A1-894E-5CC2B6FE08B0}" srcOrd="5" destOrd="0" presId="urn:microsoft.com/office/officeart/2005/8/layout/vList5"/>
    <dgm:cxn modelId="{D972AC41-D192-41F0-AE78-0BA481ED78F5}" type="presParOf" srcId="{002620D7-7A56-434C-8A49-7E933A389422}" destId="{333C19BF-4A5D-41F4-8A61-F8B4212E8366}" srcOrd="6" destOrd="0" presId="urn:microsoft.com/office/officeart/2005/8/layout/vList5"/>
    <dgm:cxn modelId="{15A1D18D-4F41-4E77-AD61-CCCEA18FD806}" type="presParOf" srcId="{333C19BF-4A5D-41F4-8A61-F8B4212E8366}" destId="{664C1591-FEFF-46B1-A774-1DEF8AC85D97}" srcOrd="0" destOrd="0" presId="urn:microsoft.com/office/officeart/2005/8/layout/vList5"/>
    <dgm:cxn modelId="{E2ED82DB-7B3E-48FA-8CA1-33DEE6442F85}" type="presParOf" srcId="{333C19BF-4A5D-41F4-8A61-F8B4212E8366}" destId="{6E98DED7-791F-482C-8679-951DAF9455CE}" srcOrd="1" destOrd="0" presId="urn:microsoft.com/office/officeart/2005/8/layout/vList5"/>
    <dgm:cxn modelId="{C0B08BB8-34E5-4587-B16C-B2259D676B0C}" type="presParOf" srcId="{002620D7-7A56-434C-8A49-7E933A389422}" destId="{4E27328D-8FBD-4087-B303-6162F9E10E93}" srcOrd="7" destOrd="0" presId="urn:microsoft.com/office/officeart/2005/8/layout/vList5"/>
    <dgm:cxn modelId="{A95575E7-962F-4BC6-8116-D1B1A2942F36}" type="presParOf" srcId="{002620D7-7A56-434C-8A49-7E933A389422}" destId="{55D44077-6856-49B1-8A52-CC00BAFB3825}" srcOrd="8" destOrd="0" presId="urn:microsoft.com/office/officeart/2005/8/layout/vList5"/>
    <dgm:cxn modelId="{FFD65A32-B6C4-4EDC-874D-702A0A45502C}" type="presParOf" srcId="{55D44077-6856-49B1-8A52-CC00BAFB3825}" destId="{7E749EDA-CA92-45D3-81F6-F35AE82DD442}" srcOrd="0" destOrd="0" presId="urn:microsoft.com/office/officeart/2005/8/layout/vList5"/>
    <dgm:cxn modelId="{5B1E827B-8F78-4CAE-A01A-A951EA75327D}" type="presParOf" srcId="{55D44077-6856-49B1-8A52-CC00BAFB3825}" destId="{9F3D2C75-ED3F-4691-AA1A-210834A473CD}" srcOrd="1" destOrd="0" presId="urn:microsoft.com/office/officeart/2005/8/layout/vList5"/>
    <dgm:cxn modelId="{03E57942-F187-4902-89A3-A794E8FDD4DF}" type="presParOf" srcId="{002620D7-7A56-434C-8A49-7E933A389422}" destId="{B244290A-3E59-4817-B37F-2E718D032AA9}" srcOrd="9" destOrd="0" presId="urn:microsoft.com/office/officeart/2005/8/layout/vList5"/>
    <dgm:cxn modelId="{14537F4C-F85C-4A9B-A356-93F8216F7527}" type="presParOf" srcId="{002620D7-7A56-434C-8A49-7E933A389422}" destId="{3CB932E7-D728-4DA1-8396-2B35D04098FE}" srcOrd="10" destOrd="0" presId="urn:microsoft.com/office/officeart/2005/8/layout/vList5"/>
    <dgm:cxn modelId="{656D97DC-C6BB-4E8F-BC1A-8B5556802441}" type="presParOf" srcId="{3CB932E7-D728-4DA1-8396-2B35D04098FE}" destId="{F219F574-F16A-4BC8-B001-02DE2E351747}" srcOrd="0" destOrd="0" presId="urn:microsoft.com/office/officeart/2005/8/layout/vList5"/>
    <dgm:cxn modelId="{29F7E0EC-EDB4-40E7-B26F-73F8F679B391}" type="presParOf" srcId="{3CB932E7-D728-4DA1-8396-2B35D04098FE}" destId="{B3B9E3D2-7660-4EF2-9EBD-CEF61EF3EF43}" srcOrd="1" destOrd="0" presId="urn:microsoft.com/office/officeart/2005/8/layout/vList5"/>
    <dgm:cxn modelId="{932A14C3-ACCB-477D-A387-4825D06DD77F}" type="presParOf" srcId="{002620D7-7A56-434C-8A49-7E933A389422}" destId="{D4151B69-1ED1-4141-9F12-94CA2969F6C9}" srcOrd="11" destOrd="0" presId="urn:microsoft.com/office/officeart/2005/8/layout/vList5"/>
    <dgm:cxn modelId="{7FAFBCF5-4978-49D2-8C12-5D6E1C818E2F}" type="presParOf" srcId="{002620D7-7A56-434C-8A49-7E933A389422}" destId="{0F7966A0-1CAC-42C5-A310-C5C267FB0C7D}" srcOrd="12" destOrd="0" presId="urn:microsoft.com/office/officeart/2005/8/layout/vList5"/>
    <dgm:cxn modelId="{128E2F97-4831-441E-A4A2-CE1532C0D04A}" type="presParOf" srcId="{0F7966A0-1CAC-42C5-A310-C5C267FB0C7D}" destId="{888472B8-8154-4F75-9C0B-1ED03506762B}" srcOrd="0" destOrd="0" presId="urn:microsoft.com/office/officeart/2005/8/layout/vList5"/>
    <dgm:cxn modelId="{B4120536-4E2E-4275-8A38-90FCD60F1E82}" type="presParOf" srcId="{0F7966A0-1CAC-42C5-A310-C5C267FB0C7D}" destId="{36F386B2-8A22-472A-9497-260E7A79E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6EBCC-C78A-45B4-BF93-4924F453FFED}">
      <dsp:nvSpPr>
        <dsp:cNvPr id="0" name=""/>
        <dsp:cNvSpPr/>
      </dsp:nvSpPr>
      <dsp:spPr>
        <a:xfrm>
          <a:off x="0" y="58010"/>
          <a:ext cx="6666833" cy="1979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Our dumb friend got a clue – and finally upgraded their Windows XP machine!!!</a:t>
          </a:r>
        </a:p>
      </dsp:txBody>
      <dsp:txXfrm>
        <a:off x="96638" y="154648"/>
        <a:ext cx="6473557" cy="1786364"/>
      </dsp:txXfrm>
    </dsp:sp>
    <dsp:sp modelId="{5544252B-A8A3-4E3C-8A03-4E047D8EB72C}">
      <dsp:nvSpPr>
        <dsp:cNvPr id="0" name=""/>
        <dsp:cNvSpPr/>
      </dsp:nvSpPr>
      <dsp:spPr>
        <a:xfrm>
          <a:off x="0" y="2037650"/>
          <a:ext cx="6666833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To Windows 7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Which only allows for (old) SSL encryption (no true TLS)</a:t>
          </a:r>
        </a:p>
      </dsp:txBody>
      <dsp:txXfrm>
        <a:off x="0" y="2037650"/>
        <a:ext cx="6666833" cy="1378620"/>
      </dsp:txXfrm>
    </dsp:sp>
    <dsp:sp modelId="{C09CFC56-0C59-4537-82D8-0AD50A0D53BB}">
      <dsp:nvSpPr>
        <dsp:cNvPr id="0" name=""/>
        <dsp:cNvSpPr/>
      </dsp:nvSpPr>
      <dsp:spPr>
        <a:xfrm>
          <a:off x="0" y="3416270"/>
          <a:ext cx="6666833" cy="19796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Let’s see what we can do if our recon showed us this</a:t>
          </a:r>
        </a:p>
      </dsp:txBody>
      <dsp:txXfrm>
        <a:off x="96638" y="3512908"/>
        <a:ext cx="6473557" cy="178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DFBC0-B246-4049-AB2D-6804DF27EF69}">
      <dsp:nvSpPr>
        <dsp:cNvPr id="0" name=""/>
        <dsp:cNvSpPr/>
      </dsp:nvSpPr>
      <dsp:spPr>
        <a:xfrm>
          <a:off x="0" y="2324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9DB4-4241-49F1-BEC7-0A12C034D6AE}">
      <dsp:nvSpPr>
        <dsp:cNvPr id="0" name=""/>
        <dsp:cNvSpPr/>
      </dsp:nvSpPr>
      <dsp:spPr>
        <a:xfrm>
          <a:off x="0" y="2324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Reconnaissance</a:t>
          </a:r>
        </a:p>
      </dsp:txBody>
      <dsp:txXfrm>
        <a:off x="0" y="2324"/>
        <a:ext cx="5077071" cy="792703"/>
      </dsp:txXfrm>
    </dsp:sp>
    <dsp:sp modelId="{632B9ADD-6AE1-450C-A5FC-5BA86799C5FC}">
      <dsp:nvSpPr>
        <dsp:cNvPr id="0" name=""/>
        <dsp:cNvSpPr/>
      </dsp:nvSpPr>
      <dsp:spPr>
        <a:xfrm>
          <a:off x="0" y="795028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67C5-9C8A-4730-9ED8-D5F01DDC105B}">
      <dsp:nvSpPr>
        <dsp:cNvPr id="0" name=""/>
        <dsp:cNvSpPr/>
      </dsp:nvSpPr>
      <dsp:spPr>
        <a:xfrm>
          <a:off x="0" y="795028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Enumeration (Scanning)</a:t>
          </a:r>
        </a:p>
      </dsp:txBody>
      <dsp:txXfrm>
        <a:off x="0" y="795028"/>
        <a:ext cx="5077071" cy="792703"/>
      </dsp:txXfrm>
    </dsp:sp>
    <dsp:sp modelId="{1DF6A43E-17B0-40C5-BA12-C178188D642C}">
      <dsp:nvSpPr>
        <dsp:cNvPr id="0" name=""/>
        <dsp:cNvSpPr/>
      </dsp:nvSpPr>
      <dsp:spPr>
        <a:xfrm>
          <a:off x="0" y="1587731"/>
          <a:ext cx="50770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E334D-560D-455D-90BF-98F0202ABED6}">
      <dsp:nvSpPr>
        <dsp:cNvPr id="0" name=""/>
        <dsp:cNvSpPr/>
      </dsp:nvSpPr>
      <dsp:spPr>
        <a:xfrm>
          <a:off x="0" y="1587731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Gaining Access</a:t>
          </a:r>
        </a:p>
      </dsp:txBody>
      <dsp:txXfrm>
        <a:off x="0" y="1587731"/>
        <a:ext cx="5077071" cy="792703"/>
      </dsp:txXfrm>
    </dsp:sp>
    <dsp:sp modelId="{3D3C3D31-DB0D-4050-AAB4-DD48FF466FBA}">
      <dsp:nvSpPr>
        <dsp:cNvPr id="0" name=""/>
        <dsp:cNvSpPr/>
      </dsp:nvSpPr>
      <dsp:spPr>
        <a:xfrm>
          <a:off x="0" y="2380435"/>
          <a:ext cx="50770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66382-E6FB-4058-93E9-AE649F199BC0}">
      <dsp:nvSpPr>
        <dsp:cNvPr id="0" name=""/>
        <dsp:cNvSpPr/>
      </dsp:nvSpPr>
      <dsp:spPr>
        <a:xfrm>
          <a:off x="0" y="2380435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Privilege Escalation</a:t>
          </a:r>
        </a:p>
      </dsp:txBody>
      <dsp:txXfrm>
        <a:off x="0" y="2380435"/>
        <a:ext cx="5077071" cy="792703"/>
      </dsp:txXfrm>
    </dsp:sp>
    <dsp:sp modelId="{35792A79-DEF8-4996-B75F-0DA3E2C89BD5}">
      <dsp:nvSpPr>
        <dsp:cNvPr id="0" name=""/>
        <dsp:cNvSpPr/>
      </dsp:nvSpPr>
      <dsp:spPr>
        <a:xfrm>
          <a:off x="0" y="3173139"/>
          <a:ext cx="50770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4545-7E1B-4839-B3B3-49084E3DB4E3}">
      <dsp:nvSpPr>
        <dsp:cNvPr id="0" name=""/>
        <dsp:cNvSpPr/>
      </dsp:nvSpPr>
      <dsp:spPr>
        <a:xfrm>
          <a:off x="0" y="3173139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Covering Tracks</a:t>
          </a:r>
        </a:p>
      </dsp:txBody>
      <dsp:txXfrm>
        <a:off x="0" y="3173139"/>
        <a:ext cx="5077071" cy="792703"/>
      </dsp:txXfrm>
    </dsp:sp>
    <dsp:sp modelId="{5BCC51A5-889C-40BE-A911-7556DD70D5A0}">
      <dsp:nvSpPr>
        <dsp:cNvPr id="0" name=""/>
        <dsp:cNvSpPr/>
      </dsp:nvSpPr>
      <dsp:spPr>
        <a:xfrm>
          <a:off x="0" y="3965842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6864D-9268-4436-B35A-8F7F5397EB62}">
      <dsp:nvSpPr>
        <dsp:cNvPr id="0" name=""/>
        <dsp:cNvSpPr/>
      </dsp:nvSpPr>
      <dsp:spPr>
        <a:xfrm>
          <a:off x="0" y="3965842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Reporting</a:t>
          </a:r>
        </a:p>
      </dsp:txBody>
      <dsp:txXfrm>
        <a:off x="0" y="3965842"/>
        <a:ext cx="5077071" cy="79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E721C-D8E4-413D-B08C-C6187464CAB9}">
      <dsp:nvSpPr>
        <dsp:cNvPr id="0" name=""/>
        <dsp:cNvSpPr/>
      </dsp:nvSpPr>
      <dsp:spPr>
        <a:xfrm rot="5400000">
          <a:off x="7921438" y="-3491758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Same: Research potential targets using any means.</a:t>
          </a:r>
        </a:p>
      </dsp:txBody>
      <dsp:txXfrm rot="-5400000">
        <a:off x="4353669" y="105511"/>
        <a:ext cx="7710356" cy="545317"/>
      </dsp:txXfrm>
    </dsp:sp>
    <dsp:sp modelId="{C1364F5A-2B40-4A4D-BFB0-DAACE55E227D}">
      <dsp:nvSpPr>
        <dsp:cNvPr id="0" name=""/>
        <dsp:cNvSpPr/>
      </dsp:nvSpPr>
      <dsp:spPr>
        <a:xfrm>
          <a:off x="0" y="471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Reconnaissance</a:t>
          </a:r>
        </a:p>
      </dsp:txBody>
      <dsp:txXfrm>
        <a:off x="36875" y="37346"/>
        <a:ext cx="4279919" cy="681647"/>
      </dsp:txXfrm>
    </dsp:sp>
    <dsp:sp modelId="{39C907A1-8E05-4C4B-8492-B443AF6A7AD8}">
      <dsp:nvSpPr>
        <dsp:cNvPr id="0" name=""/>
        <dsp:cNvSpPr/>
      </dsp:nvSpPr>
      <dsp:spPr>
        <a:xfrm rot="5400000">
          <a:off x="7921438" y="-2698591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knowledge to create targeted malware.</a:t>
          </a:r>
        </a:p>
      </dsp:txBody>
      <dsp:txXfrm rot="-5400000">
        <a:off x="4353669" y="898678"/>
        <a:ext cx="7710356" cy="545317"/>
      </dsp:txXfrm>
    </dsp:sp>
    <dsp:sp modelId="{D46356A0-0DC7-4574-996F-4D785D17485F}">
      <dsp:nvSpPr>
        <dsp:cNvPr id="0" name=""/>
        <dsp:cNvSpPr/>
      </dsp:nvSpPr>
      <dsp:spPr>
        <a:xfrm>
          <a:off x="0" y="793638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Weaponization</a:t>
          </a:r>
        </a:p>
      </dsp:txBody>
      <dsp:txXfrm>
        <a:off x="36875" y="830513"/>
        <a:ext cx="4279919" cy="681647"/>
      </dsp:txXfrm>
    </dsp:sp>
    <dsp:sp modelId="{B5B5DC0D-58B9-4EC4-8C60-8A7D5D989D0A}">
      <dsp:nvSpPr>
        <dsp:cNvPr id="0" name=""/>
        <dsp:cNvSpPr/>
      </dsp:nvSpPr>
      <dsp:spPr>
        <a:xfrm rot="5400000">
          <a:off x="7921438" y="-1905424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Deliver tools to begin attack to target, through vulnerabilities found in stage 1.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Can be phishing, social engineering, a weak network connection, hotspot, dns spoof, proxy spoof, etc.</a:t>
          </a:r>
        </a:p>
      </dsp:txBody>
      <dsp:txXfrm rot="-5400000">
        <a:off x="4353669" y="1691845"/>
        <a:ext cx="7710356" cy="545317"/>
      </dsp:txXfrm>
    </dsp:sp>
    <dsp:sp modelId="{BF947C9C-E743-4221-82B9-7A304DA9D9C1}">
      <dsp:nvSpPr>
        <dsp:cNvPr id="0" name=""/>
        <dsp:cNvSpPr/>
      </dsp:nvSpPr>
      <dsp:spPr>
        <a:xfrm>
          <a:off x="0" y="1586805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Delivery</a:t>
          </a:r>
        </a:p>
      </dsp:txBody>
      <dsp:txXfrm>
        <a:off x="36875" y="1623680"/>
        <a:ext cx="4279919" cy="681647"/>
      </dsp:txXfrm>
    </dsp:sp>
    <dsp:sp modelId="{6E98DED7-791F-482C-8679-951DAF9455CE}">
      <dsp:nvSpPr>
        <dsp:cNvPr id="0" name=""/>
        <dsp:cNvSpPr/>
      </dsp:nvSpPr>
      <dsp:spPr>
        <a:xfrm rot="5400000">
          <a:off x="7921438" y="-1112257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new weakness found (or caused) by delivered tools to further attack (move laterally through network towards targets and objectives).</a:t>
          </a:r>
        </a:p>
      </dsp:txBody>
      <dsp:txXfrm rot="-5400000">
        <a:off x="4353669" y="2485012"/>
        <a:ext cx="7710356" cy="545317"/>
      </dsp:txXfrm>
    </dsp:sp>
    <dsp:sp modelId="{664C1591-FEFF-46B1-A774-1DEF8AC85D97}">
      <dsp:nvSpPr>
        <dsp:cNvPr id="0" name=""/>
        <dsp:cNvSpPr/>
      </dsp:nvSpPr>
      <dsp:spPr>
        <a:xfrm>
          <a:off x="0" y="2379972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Exploitation</a:t>
          </a:r>
        </a:p>
      </dsp:txBody>
      <dsp:txXfrm>
        <a:off x="36875" y="2416847"/>
        <a:ext cx="4279919" cy="681647"/>
      </dsp:txXfrm>
    </dsp:sp>
    <dsp:sp modelId="{9F3D2C75-ED3F-4691-AA1A-210834A473CD}">
      <dsp:nvSpPr>
        <dsp:cNvPr id="0" name=""/>
        <dsp:cNvSpPr/>
      </dsp:nvSpPr>
      <dsp:spPr>
        <a:xfrm rot="5400000">
          <a:off x="7921438" y="-319090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Attempt to install actual malware and other weapons developed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full trojan horses, ransomware, rootkits, etc.</a:t>
          </a:r>
        </a:p>
      </dsp:txBody>
      <dsp:txXfrm rot="-5400000">
        <a:off x="4353669" y="3278179"/>
        <a:ext cx="7710356" cy="545317"/>
      </dsp:txXfrm>
    </dsp:sp>
    <dsp:sp modelId="{7E749EDA-CA92-45D3-81F6-F35AE82DD442}">
      <dsp:nvSpPr>
        <dsp:cNvPr id="0" name=""/>
        <dsp:cNvSpPr/>
      </dsp:nvSpPr>
      <dsp:spPr>
        <a:xfrm>
          <a:off x="0" y="3173139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Installation</a:t>
          </a:r>
        </a:p>
      </dsp:txBody>
      <dsp:txXfrm>
        <a:off x="36875" y="3210014"/>
        <a:ext cx="4279919" cy="681647"/>
      </dsp:txXfrm>
    </dsp:sp>
    <dsp:sp modelId="{B3B9E3D2-7660-4EF2-9EBD-CEF61EF3EF43}">
      <dsp:nvSpPr>
        <dsp:cNvPr id="0" name=""/>
        <dsp:cNvSpPr/>
      </dsp:nvSpPr>
      <dsp:spPr>
        <a:xfrm rot="5400000">
          <a:off x="7921438" y="474076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Take control of computers, devices, and network. Activate your weapons.</a:t>
          </a:r>
        </a:p>
      </dsp:txBody>
      <dsp:txXfrm rot="-5400000">
        <a:off x="4353669" y="4071345"/>
        <a:ext cx="7710356" cy="545317"/>
      </dsp:txXfrm>
    </dsp:sp>
    <dsp:sp modelId="{F219F574-F16A-4BC8-B001-02DE2E351747}">
      <dsp:nvSpPr>
        <dsp:cNvPr id="0" name=""/>
        <dsp:cNvSpPr/>
      </dsp:nvSpPr>
      <dsp:spPr>
        <a:xfrm>
          <a:off x="0" y="3966306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Command and Control</a:t>
          </a:r>
        </a:p>
      </dsp:txBody>
      <dsp:txXfrm>
        <a:off x="36875" y="4003181"/>
        <a:ext cx="4279919" cy="681647"/>
      </dsp:txXfrm>
    </dsp:sp>
    <dsp:sp modelId="{36F386B2-8A22-472A-9497-260E7A79E03A}">
      <dsp:nvSpPr>
        <dsp:cNvPr id="0" name=""/>
        <dsp:cNvSpPr/>
      </dsp:nvSpPr>
      <dsp:spPr>
        <a:xfrm rot="5400000">
          <a:off x="7921438" y="1267243"/>
          <a:ext cx="604317" cy="7739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Profit! Whatever objectives you had – carry them out now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Activate trojans or rootkits and use zombies for DDoS; steal data; lock and demand payment to unlock computers; etc.</a:t>
          </a:r>
        </a:p>
      </dsp:txBody>
      <dsp:txXfrm rot="-5400000">
        <a:off x="4353669" y="4864512"/>
        <a:ext cx="7710356" cy="545317"/>
      </dsp:txXfrm>
    </dsp:sp>
    <dsp:sp modelId="{888472B8-8154-4F75-9C0B-1ED03506762B}">
      <dsp:nvSpPr>
        <dsp:cNvPr id="0" name=""/>
        <dsp:cNvSpPr/>
      </dsp:nvSpPr>
      <dsp:spPr>
        <a:xfrm>
          <a:off x="0" y="4759473"/>
          <a:ext cx="4353669" cy="755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Actions on Objectives</a:t>
          </a:r>
        </a:p>
      </dsp:txBody>
      <dsp:txXfrm>
        <a:off x="36875" y="4796348"/>
        <a:ext cx="4279919" cy="68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845B-322C-440F-8DE0-6F9C3C26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84ED8-0342-4426-9861-67580A1C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D2D4-BCC5-49FB-9274-A69A4974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5920-4744-4EEF-B325-16B87A83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966E-3859-4055-9B4C-E5B9525A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83B-DE7B-46B7-9D62-73D7122B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8EC77-F6D1-4D81-8295-0B60AE63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8898-19F8-4EA5-AD76-4495A822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6A2B-9042-4571-B9BA-A684E5AB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344A-CB37-4D08-A374-4F1EDEC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4D54-3C9D-412E-99FC-7CD5A3FA4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FE4AC-484D-4A47-A8EE-6EC2FD1EE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C76D-00F4-46FE-907C-0D56A743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BDBE-CC94-4907-B37A-BD0D95A0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C779-C970-4573-B201-42371222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517F-A019-49AC-AF47-B0BF7B06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565E-18EE-4B4E-9C15-43FB7EF0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D2A4-99AA-44AC-99C7-1DF8163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0BBB-EA10-4A39-960A-B8ADA7E7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4B71-A0A4-4724-B601-43052B37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75E0-0650-4AFD-9E99-10387F10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0B76-1FC1-4D27-9081-586E92B5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B2CC-0A11-4C7B-ABC5-CDBBF56A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3CBA-6A6A-4ECB-8774-658AFDD9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BB71-8E6A-4B49-A725-53506F2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42C-5C41-4A68-9D83-3CD61E06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8AA6-96BC-430B-B29A-F98139E48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163B-1978-41D6-A2BA-6C06A11C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A712-00E3-48AC-B3FA-22F3DAF0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DD52-C68A-4031-BE9E-886BFFEE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205E2-B16C-404E-9586-76B3AC80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5902-2F37-48FD-89D0-D8910C1D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545A-72D2-4033-A75D-A178A32F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AA9E-5F1F-44BF-9DD7-14E7C0B3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33BF4-19AE-40C3-A301-7F4BAB56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4E85-3CE7-409C-AD48-B04D34D6E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3B89D-4AF2-43DE-A73B-42DA8432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6685E-5A7B-49BE-9946-F619B8DF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A449-917F-45B5-B9CE-FDD0A803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1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EB9C-365E-4D9D-B39A-172FC8C1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B7A4E-E326-47CF-B92E-E4D6434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F75CA-65F9-4884-9F71-E3A0E619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D220E-9EFC-4FD5-83BF-4BF66B12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54E8-11F6-4FB2-B4CF-28DF6714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43F2-660E-440A-A06D-65534ECB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77E9-133C-4685-8258-5A0C264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2980-F052-41DD-9601-0782766E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C4DC-1496-448D-BE3E-6B6519F5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F1DE-2275-4082-8EC1-2425576E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17DAE-F25B-4777-A283-C369630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2F7E-5264-425B-A32B-B78E3C15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AACD-70D6-4205-BD78-4FE87A5C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9191-A4C0-4CDA-ABC7-1548FA2E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F21ED-4025-4E9F-9559-8E0255E8D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C118-9673-4600-B6AC-69BA549B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DAE2-8E02-4048-9B62-DE10DE65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C568-CE01-408C-884A-B685BACF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C5376-6539-488F-9FFB-068322A7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3FC51-EA7D-466E-B499-15EF3E04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586F-475B-4C5D-9A94-A6F0B098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356B-81A1-46FB-BE84-8C9CC75A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93D3-1D20-4C61-B67B-ABC22F455A8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3B9D-04EB-4F08-B49C-4AEA93831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FF20-2FF0-4472-BF96-49E45470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9283-FA6B-429A-80F4-A5C7E068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rfc-editor.org/rfc/rfc5246#section-6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B526B-AFCE-457F-B42A-9B668135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Hacker Methodology with TLS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99DE-DAAE-41CC-8F4C-E7808A29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Red Team and Blue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6906-0F7A-4FF5-A0E5-D52F0C3D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IT Professionals like processes (Hacker Methodology)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09BD4-D26C-A87E-760A-10B814DC3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20309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2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8519-1936-4AAD-A980-BDE8014E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Hackers do too (Cyber Kill Chain)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2978D3A-0A07-FB6A-2BE1-F490A74EF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411347"/>
              </p:ext>
            </p:extLst>
          </p:nvPr>
        </p:nvGraphicFramePr>
        <p:xfrm>
          <a:off x="98474" y="1342658"/>
          <a:ext cx="12093526" cy="551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8BB2CE-CFEC-15D6-F5DE-FA1B168107AF}"/>
              </a:ext>
            </a:extLst>
          </p:cNvPr>
          <p:cNvSpPr txBox="1"/>
          <p:nvPr/>
        </p:nvSpPr>
        <p:spPr>
          <a:xfrm>
            <a:off x="8026973" y="1342658"/>
            <a:ext cx="27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Framework Developed by Lockheed Martin in 2022: </a:t>
            </a:r>
          </a:p>
          <a:p>
            <a:r>
              <a:rPr lang="en-US" sz="600" dirty="0"/>
              <a:t>https://www.lockheedmartin.com/en-us/capabilities/cyber/cyber-kill-chain.html</a:t>
            </a:r>
          </a:p>
        </p:txBody>
      </p:sp>
    </p:spTree>
    <p:extLst>
      <p:ext uri="{BB962C8B-B14F-4D97-AF65-F5344CB8AC3E}">
        <p14:creationId xmlns:p14="http://schemas.microsoft.com/office/powerpoint/2010/main" val="238392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913B1-BE1E-4826-879F-3D8B3452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F5DC-8FD9-44C6-926D-E6767F85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Without even thinking of Linux commands, what are some ways you can RECON a business?</a:t>
            </a:r>
          </a:p>
          <a:p>
            <a:pPr lvl="1"/>
            <a:r>
              <a:rPr lang="en-US" dirty="0"/>
              <a:t>Call them</a:t>
            </a:r>
          </a:p>
          <a:p>
            <a:pPr lvl="1"/>
            <a:r>
              <a:rPr lang="en-US" dirty="0"/>
              <a:t>Web searches</a:t>
            </a:r>
          </a:p>
          <a:p>
            <a:pPr lvl="1"/>
            <a:r>
              <a:rPr lang="en-US" dirty="0"/>
              <a:t>Social media pages</a:t>
            </a:r>
          </a:p>
          <a:p>
            <a:pPr lvl="2"/>
            <a:r>
              <a:rPr lang="en-US" sz="2400" dirty="0"/>
              <a:t>LinkedIn is basically social media for employees</a:t>
            </a:r>
          </a:p>
          <a:p>
            <a:pPr lvl="1"/>
            <a:r>
              <a:rPr lang="en-US" dirty="0"/>
              <a:t>Many other ways (drone taking pictures is a fun new one)</a:t>
            </a:r>
          </a:p>
        </p:txBody>
      </p:sp>
    </p:spTree>
    <p:extLst>
      <p:ext uri="{BB962C8B-B14F-4D97-AF65-F5344CB8AC3E}">
        <p14:creationId xmlns:p14="http://schemas.microsoft.com/office/powerpoint/2010/main" val="16295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A859-CB75-4779-8188-D6E33659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8C8C-F2E8-4CA3-ACE7-1FD31DB3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Recon was most of what you would have mentioned, its research a group in such a way that you will not set off defenses (you avoid directly engaging with company)</a:t>
            </a:r>
          </a:p>
          <a:p>
            <a:pPr lvl="1"/>
            <a:r>
              <a:rPr lang="en-US" dirty="0"/>
              <a:t>Can use public information without tools</a:t>
            </a:r>
          </a:p>
          <a:p>
            <a:pPr lvl="2"/>
            <a:r>
              <a:rPr lang="en-US" b="1" dirty="0"/>
              <a:t>LinkedIn</a:t>
            </a:r>
            <a:r>
              <a:rPr lang="en-US" dirty="0"/>
              <a:t> website is a rich tapestry of attack information</a:t>
            </a:r>
          </a:p>
          <a:p>
            <a:pPr lvl="3"/>
            <a:r>
              <a:rPr lang="en-US" b="1" dirty="0"/>
              <a:t>What makes it special from other job-hunting sites? </a:t>
            </a:r>
            <a:r>
              <a:rPr lang="en-US" dirty="0"/>
              <a:t>(which we will also check)</a:t>
            </a:r>
          </a:p>
          <a:p>
            <a:pPr lvl="2"/>
            <a:r>
              <a:rPr lang="en-US" dirty="0"/>
              <a:t>Their company website</a:t>
            </a:r>
          </a:p>
          <a:p>
            <a:pPr lvl="2"/>
            <a:r>
              <a:rPr lang="en-US" dirty="0"/>
              <a:t>Blogs and news articles</a:t>
            </a:r>
          </a:p>
          <a:p>
            <a:pPr lvl="1"/>
            <a:r>
              <a:rPr lang="en-US" dirty="0"/>
              <a:t>Can use tools:</a:t>
            </a:r>
          </a:p>
          <a:p>
            <a:pPr lvl="2"/>
            <a:r>
              <a:rPr lang="en-US" dirty="0"/>
              <a:t>High number of DNS lookups are expected (</a:t>
            </a:r>
            <a:r>
              <a:rPr lang="en-US" i="1" dirty="0" err="1"/>
              <a:t>nslookup</a:t>
            </a:r>
            <a:r>
              <a:rPr lang="en-US" i="1" dirty="0"/>
              <a:t>, </a:t>
            </a:r>
            <a:r>
              <a:rPr lang="en-US" i="1" dirty="0" err="1"/>
              <a:t>whois</a:t>
            </a:r>
            <a:r>
              <a:rPr lang="en-US" i="1" dirty="0"/>
              <a:t>,</a:t>
            </a:r>
            <a:r>
              <a:rPr lang="en-US" dirty="0"/>
              <a:t> and </a:t>
            </a:r>
            <a:r>
              <a:rPr lang="en-US" i="1" dirty="0"/>
              <a:t>dig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Specialized tools for DNS lookups (to find sub domains) – </a:t>
            </a:r>
            <a:r>
              <a:rPr lang="en-US" dirty="0" err="1"/>
              <a:t>DNSDumpster</a:t>
            </a:r>
            <a:r>
              <a:rPr lang="en-US" dirty="0"/>
              <a:t>, Shodan.io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4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90DD-7C83-734D-7947-83BD88E2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670E-18A6-F04F-6C2A-6C3063FE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passive you start actively (directly) engaging with the target during recon.</a:t>
            </a:r>
          </a:p>
          <a:p>
            <a:pPr lvl="1"/>
            <a:r>
              <a:rPr lang="en-US" dirty="0"/>
              <a:t>Without tools</a:t>
            </a:r>
          </a:p>
          <a:p>
            <a:pPr lvl="2"/>
            <a:r>
              <a:rPr lang="en-US" dirty="0"/>
              <a:t>Calling them and other social engineering efforts</a:t>
            </a:r>
          </a:p>
          <a:p>
            <a:pPr lvl="2"/>
            <a:r>
              <a:rPr lang="en-US" dirty="0"/>
              <a:t>Physical checks (fake deliveries or real deliveries)</a:t>
            </a:r>
          </a:p>
          <a:p>
            <a:pPr lvl="1"/>
            <a:r>
              <a:rPr lang="en-US" dirty="0"/>
              <a:t>With tools:</a:t>
            </a:r>
          </a:p>
          <a:p>
            <a:pPr lvl="2"/>
            <a:r>
              <a:rPr lang="en-US" dirty="0"/>
              <a:t>Ping and any other connections made using HTTP, FTP, or SMTP (email) protocols</a:t>
            </a:r>
          </a:p>
          <a:p>
            <a:pPr lvl="3"/>
            <a:r>
              <a:rPr lang="en-US" dirty="0"/>
              <a:t>Why do you have to be careful with scam emails?</a:t>
            </a:r>
          </a:p>
          <a:p>
            <a:pPr lvl="2"/>
            <a:r>
              <a:rPr lang="en-US" dirty="0"/>
              <a:t>With specialized security tools</a:t>
            </a:r>
          </a:p>
          <a:p>
            <a:pPr lvl="3"/>
            <a:r>
              <a:rPr lang="en-US" dirty="0"/>
              <a:t>Burp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8944-F81F-4E56-8594-AD0CD095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protects against a lot but not all – let’s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6FE9-9F35-47F4-93BF-CD7C219D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TLS protect us from our “dumb friend”?</a:t>
            </a:r>
          </a:p>
          <a:p>
            <a:pPr lvl="1"/>
            <a:r>
              <a:rPr lang="en-US" dirty="0"/>
              <a:t>Who connected to a false proxy or domain or hot-spot and is being man-in-the-middle (</a:t>
            </a:r>
            <a:r>
              <a:rPr lang="en-US" dirty="0" err="1"/>
              <a:t>MiTM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So their information and email is not encrypted</a:t>
            </a:r>
          </a:p>
          <a:p>
            <a:r>
              <a:rPr lang="en-US" dirty="0"/>
              <a:t>Due to the server protections (not direct contact) and our encryption</a:t>
            </a:r>
          </a:p>
          <a:p>
            <a:pPr lvl="1"/>
            <a:r>
              <a:rPr lang="en-US" dirty="0"/>
              <a:t>Because Server is using TLS (or we are at least) our connection to server is still not plaintext</a:t>
            </a:r>
          </a:p>
          <a:p>
            <a:pPr lvl="1"/>
            <a:r>
              <a:rPr lang="en-US" dirty="0"/>
              <a:t>Our information cannot be seen</a:t>
            </a:r>
          </a:p>
          <a:p>
            <a:pPr lvl="1"/>
            <a:r>
              <a:rPr lang="en-US" dirty="0"/>
              <a:t>If direct connection – they still need the public key we would have initial supplied (due to asymmetric encryption) to see plaintext</a:t>
            </a:r>
          </a:p>
          <a:p>
            <a:pPr lvl="2"/>
            <a:r>
              <a:rPr lang="en-US" dirty="0"/>
              <a:t>To be fair, if they’ve fully rooted the device – they </a:t>
            </a:r>
            <a:r>
              <a:rPr lang="en-US" b="1" u="sng" dirty="0"/>
              <a:t>will</a:t>
            </a:r>
            <a:r>
              <a:rPr lang="en-US" dirty="0"/>
              <a:t> have access to this but – LAYERS of DEFENSE.</a:t>
            </a:r>
          </a:p>
          <a:p>
            <a:pPr lvl="2"/>
            <a:r>
              <a:rPr lang="en-US" dirty="0"/>
              <a:t>If the fully rooted the server its same but worse (and that’s how </a:t>
            </a:r>
            <a:r>
              <a:rPr lang="en-US" b="1" dirty="0"/>
              <a:t>data breeches </a:t>
            </a:r>
            <a:r>
              <a:rPr lang="en-US" dirty="0"/>
              <a:t>happen)</a:t>
            </a:r>
          </a:p>
        </p:txBody>
      </p:sp>
    </p:spTree>
    <p:extLst>
      <p:ext uri="{BB962C8B-B14F-4D97-AF65-F5344CB8AC3E}">
        <p14:creationId xmlns:p14="http://schemas.microsoft.com/office/powerpoint/2010/main" val="19853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C62D-7BC1-43DD-AFCA-366A2D0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For the next sections let’s assume something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ED14A-88A6-DA50-AEA5-56EC40BAD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2211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69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1395-1AF0-480A-8855-EDF6A22A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Bad people, Do bad things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EF60-D8B1-4779-B40F-0246B79B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Note: These are just examples of weaknesses that existed with SSL. TLS has fixed these from an early version (some can theoretically still happen, but the complexity makes it unlikely)</a:t>
            </a:r>
          </a:p>
        </p:txBody>
      </p:sp>
    </p:spTree>
    <p:extLst>
      <p:ext uri="{BB962C8B-B14F-4D97-AF65-F5344CB8AC3E}">
        <p14:creationId xmlns:p14="http://schemas.microsoft.com/office/powerpoint/2010/main" val="29399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BB4C-396E-7EA2-6355-27EA541D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encrypted because they are using SSL</a:t>
            </a:r>
          </a:p>
        </p:txBody>
      </p:sp>
      <p:sp>
        <p:nvSpPr>
          <p:cNvPr id="3" name="Content Placeholder 2" descr="https://dev.to/techschoolguru/a-complete-overview-of-ssl-tls-and-its-cryptographic-system-36pd">
            <a:extLst>
              <a:ext uri="{FF2B5EF4-FFF2-40B4-BE49-F238E27FC236}">
                <a16:creationId xmlns:a16="http://schemas.microsoft.com/office/drawing/2014/main" id="{A9C28EF1-29E5-B541-B7F2-6390D3A5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its an older encryption</a:t>
            </a:r>
          </a:p>
          <a:p>
            <a:r>
              <a:rPr lang="en-US" dirty="0"/>
              <a:t>And you still are connected to a </a:t>
            </a:r>
            <a:r>
              <a:rPr lang="en-US" dirty="0" err="1"/>
              <a:t>MiTM</a:t>
            </a:r>
            <a:endParaRPr lang="en-US" dirty="0"/>
          </a:p>
          <a:p>
            <a:r>
              <a:rPr lang="en-US" dirty="0"/>
              <a:t>And you annoyed me (or I’m just bad)</a:t>
            </a:r>
          </a:p>
          <a:p>
            <a:pPr lvl="1"/>
            <a:r>
              <a:rPr lang="en-US" dirty="0"/>
              <a:t>Bit-swapping or bit-flipping attacks simply say “I cannot tell what this is, but I have it so I’m going to switch some bits around to mess with the message”</a:t>
            </a:r>
          </a:p>
          <a:p>
            <a:pPr lvl="1"/>
            <a:r>
              <a:rPr lang="en-US" dirty="0"/>
              <a:t>Best case: you get weird typos in email</a:t>
            </a:r>
          </a:p>
          <a:p>
            <a:pPr lvl="1"/>
            <a:r>
              <a:rPr lang="en-US" dirty="0"/>
              <a:t>Worst case: you were trying to connect to your bank</a:t>
            </a:r>
          </a:p>
        </p:txBody>
      </p:sp>
      <p:pic>
        <p:nvPicPr>
          <p:cNvPr id="5" name="Picture 4" descr="https://dev.to/techschoolguru/a-complete-overview-of-ssl-tls-and-its-cryptographic-system-36pd">
            <a:extLst>
              <a:ext uri="{FF2B5EF4-FFF2-40B4-BE49-F238E27FC236}">
                <a16:creationId xmlns:a16="http://schemas.microsoft.com/office/drawing/2014/main" id="{14760FC5-9A35-0C9C-2C45-00D453741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28" y="4847944"/>
            <a:ext cx="643027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6E2B-9D1C-3423-84B9-3563D0F1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New TLS stops 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F8E9-2008-017F-E2E9-7019458D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61836"/>
            <a:ext cx="5381623" cy="4796164"/>
          </a:xfrm>
        </p:spPr>
        <p:txBody>
          <a:bodyPr>
            <a:normAutofit/>
          </a:bodyPr>
          <a:lstStyle/>
          <a:p>
            <a:r>
              <a:rPr lang="en-US" sz="1700" dirty="0"/>
              <a:t>Due to the signature (the MAC)</a:t>
            </a:r>
          </a:p>
          <a:p>
            <a:pPr lvl="1"/>
            <a:r>
              <a:rPr lang="en-US" sz="1700" dirty="0"/>
              <a:t>It adds authentication not just encryption</a:t>
            </a:r>
          </a:p>
          <a:p>
            <a:pPr lvl="1"/>
            <a:r>
              <a:rPr lang="en-US" sz="1700" dirty="0"/>
              <a:t>If MAC shows alteration (which will happen if you move parts around): cannot authenticate</a:t>
            </a:r>
          </a:p>
          <a:p>
            <a:pPr lvl="1"/>
            <a:r>
              <a:rPr lang="en-US" sz="1700" dirty="0"/>
              <a:t>Cannot authenticate don’t accept message</a:t>
            </a:r>
          </a:p>
          <a:p>
            <a:r>
              <a:rPr lang="en-US" sz="1700" dirty="0"/>
              <a:t>TLS also added checking the </a:t>
            </a:r>
            <a:r>
              <a:rPr lang="en-US" sz="1700" b="1" dirty="0"/>
              <a:t>nonce</a:t>
            </a:r>
            <a:endParaRPr lang="en-US" sz="1700" dirty="0"/>
          </a:p>
          <a:p>
            <a:pPr lvl="1"/>
            <a:r>
              <a:rPr lang="en-US" sz="1700" dirty="0"/>
              <a:t>It (since TLS 1.1?) adds its own message to the encryption (random set of characters) which it encrypts with the key (a </a:t>
            </a:r>
            <a:r>
              <a:rPr lang="en-US" sz="1700" dirty="0">
                <a:hlinkClick r:id="rId2"/>
              </a:rPr>
              <a:t>shared secret key made with the session key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Which increases the complexity because now you’d have to guess at a random set of characters and the normal MAC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98B7D09-5B59-A544-8E93-EB12F3A0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20" y="91171"/>
            <a:ext cx="6546079" cy="36985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ACC-1463-798D-BF25-5270B1F1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0E8-57E7-B43E-F8F8-EDF0961F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dumb friend’s secret key and replaces it</a:t>
            </a:r>
          </a:p>
          <a:p>
            <a:r>
              <a:rPr lang="en-US" dirty="0"/>
              <a:t>This is particularly damaging and old SSL would happen (TLS was built on this not happening) – What changed? (what group was added?)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370477-CE70-457E-34B1-5B7B044E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00" y="3199785"/>
            <a:ext cx="637311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4D3E-F4E9-2A52-CCE4-59B52CFD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were added to stop this type of attack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BF5BE7-6B57-7FF8-5B61-9366E028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86" y="1525286"/>
            <a:ext cx="8270053" cy="46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0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0646-B219-1413-5A7F-A28DB892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Real-World, Planned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F8ED8-4165-E88B-553E-7F23B37D9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methodologies of hacking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924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Hacker Methodology with TLS</vt:lpstr>
      <vt:lpstr>TLS protects against a lot but not all – let’s review</vt:lpstr>
      <vt:lpstr>For the next sections let’s assume something</vt:lpstr>
      <vt:lpstr>Bad people, Do bad things</vt:lpstr>
      <vt:lpstr>It’s encrypted because they are using SSL</vt:lpstr>
      <vt:lpstr>New TLS stops this</vt:lpstr>
      <vt:lpstr>Replace the Key</vt:lpstr>
      <vt:lpstr>CA were added to stop this type of attack</vt:lpstr>
      <vt:lpstr>Real-World, Planned Attack</vt:lpstr>
      <vt:lpstr>IT Professionals like processes (Hacker Methodology)</vt:lpstr>
      <vt:lpstr>Hackers do too (Cyber Kill Chain)</vt:lpstr>
      <vt:lpstr>Reconnaissance</vt:lpstr>
      <vt:lpstr>Passive Recon</vt:lpstr>
      <vt:lpstr>Active Recon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 Methodology with TLS</dc:title>
  <dc:creator>Greenwell, Josiah</dc:creator>
  <cp:lastModifiedBy>Josiah G</cp:lastModifiedBy>
  <cp:revision>7</cp:revision>
  <dcterms:created xsi:type="dcterms:W3CDTF">2023-03-15T21:05:34Z</dcterms:created>
  <dcterms:modified xsi:type="dcterms:W3CDTF">2023-03-16T11:50:09Z</dcterms:modified>
</cp:coreProperties>
</file>