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0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61463-7E21-4A52-A545-1C9BC40D163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793942-2ADE-4F19-A27F-C0ADCA3C05A0}">
      <dgm:prSet/>
      <dgm:spPr/>
      <dgm:t>
        <a:bodyPr/>
        <a:lstStyle/>
        <a:p>
          <a:r>
            <a:rPr lang="en-US"/>
            <a:t>Negative vs Positive Threat</a:t>
          </a:r>
        </a:p>
      </dgm:t>
    </dgm:pt>
    <dgm:pt modelId="{6EF8C7D0-EB32-4431-BFDD-E014FE28B050}" type="parTrans" cxnId="{ABF3612D-6438-4FFC-9DBC-E7546099AE69}">
      <dgm:prSet/>
      <dgm:spPr/>
      <dgm:t>
        <a:bodyPr/>
        <a:lstStyle/>
        <a:p>
          <a:endParaRPr lang="en-US"/>
        </a:p>
      </dgm:t>
    </dgm:pt>
    <dgm:pt modelId="{CAC5CB1D-57C7-4FA1-8D5D-6CC8C4DF1BF2}" type="sibTrans" cxnId="{ABF3612D-6438-4FFC-9DBC-E7546099AE6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A6C3C36-95F7-42BB-82DD-5BB48A10BDB7}">
      <dgm:prSet/>
      <dgm:spPr/>
      <dgm:t>
        <a:bodyPr/>
        <a:lstStyle/>
        <a:p>
          <a:r>
            <a:rPr lang="en-US"/>
            <a:t>Threat responses</a:t>
          </a:r>
        </a:p>
      </dgm:t>
    </dgm:pt>
    <dgm:pt modelId="{9DFEE32D-E6AA-47F1-B041-44DE931A7F07}" type="parTrans" cxnId="{4A945E22-88A2-4781-A890-30E19DE512E8}">
      <dgm:prSet/>
      <dgm:spPr/>
      <dgm:t>
        <a:bodyPr/>
        <a:lstStyle/>
        <a:p>
          <a:endParaRPr lang="en-US"/>
        </a:p>
      </dgm:t>
    </dgm:pt>
    <dgm:pt modelId="{E22B1014-7345-4F38-837C-D1D52E789C83}" type="sibTrans" cxnId="{4A945E22-88A2-4781-A890-30E19DE512E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3E25164-586E-4FA0-97CF-110243D390F4}">
      <dgm:prSet/>
      <dgm:spPr/>
      <dgm:t>
        <a:bodyPr/>
        <a:lstStyle/>
        <a:p>
          <a:r>
            <a:rPr lang="en-US"/>
            <a:t>SWOT elements</a:t>
          </a:r>
        </a:p>
      </dgm:t>
    </dgm:pt>
    <dgm:pt modelId="{6E979FC2-C47A-4D97-B4EB-86719E37A9FC}" type="parTrans" cxnId="{B2659843-3D4E-4442-9163-9A670ABC1C9D}">
      <dgm:prSet/>
      <dgm:spPr/>
      <dgm:t>
        <a:bodyPr/>
        <a:lstStyle/>
        <a:p>
          <a:endParaRPr lang="en-US"/>
        </a:p>
      </dgm:t>
    </dgm:pt>
    <dgm:pt modelId="{02367776-6406-4F7F-84F1-BBA30C85FFBB}" type="sibTrans" cxnId="{B2659843-3D4E-4442-9163-9A670ABC1C9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6FD7CDF-9EE3-4771-9554-43DDDD6DDC3E}" type="pres">
      <dgm:prSet presAssocID="{74761463-7E21-4A52-A545-1C9BC40D163A}" presName="Name0" presStyleCnt="0">
        <dgm:presLayoutVars>
          <dgm:animLvl val="lvl"/>
          <dgm:resizeHandles val="exact"/>
        </dgm:presLayoutVars>
      </dgm:prSet>
      <dgm:spPr/>
    </dgm:pt>
    <dgm:pt modelId="{5E4762A0-1F5D-42B5-BC82-B94DE3A58281}" type="pres">
      <dgm:prSet presAssocID="{6A793942-2ADE-4F19-A27F-C0ADCA3C05A0}" presName="compositeNode" presStyleCnt="0">
        <dgm:presLayoutVars>
          <dgm:bulletEnabled val="1"/>
        </dgm:presLayoutVars>
      </dgm:prSet>
      <dgm:spPr/>
    </dgm:pt>
    <dgm:pt modelId="{30546350-9403-42E0-B207-DB6909CECF51}" type="pres">
      <dgm:prSet presAssocID="{6A793942-2ADE-4F19-A27F-C0ADCA3C05A0}" presName="bgRect" presStyleLbl="bgAccFollowNode1" presStyleIdx="0" presStyleCnt="3"/>
      <dgm:spPr/>
    </dgm:pt>
    <dgm:pt modelId="{10A2BAB8-7448-44B7-86FE-DF06DB449B53}" type="pres">
      <dgm:prSet presAssocID="{CAC5CB1D-57C7-4FA1-8D5D-6CC8C4DF1BF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6EF9415-E561-4E6A-8282-CE4E42AED772}" type="pres">
      <dgm:prSet presAssocID="{6A793942-2ADE-4F19-A27F-C0ADCA3C05A0}" presName="bottomLine" presStyleLbl="alignNode1" presStyleIdx="1" presStyleCnt="6">
        <dgm:presLayoutVars/>
      </dgm:prSet>
      <dgm:spPr/>
    </dgm:pt>
    <dgm:pt modelId="{9E846C57-303D-4400-A388-848C908A4C4A}" type="pres">
      <dgm:prSet presAssocID="{6A793942-2ADE-4F19-A27F-C0ADCA3C05A0}" presName="nodeText" presStyleLbl="bgAccFollowNode1" presStyleIdx="0" presStyleCnt="3">
        <dgm:presLayoutVars>
          <dgm:bulletEnabled val="1"/>
        </dgm:presLayoutVars>
      </dgm:prSet>
      <dgm:spPr/>
    </dgm:pt>
    <dgm:pt modelId="{3A623A30-2459-4E23-8B88-BD2D4478269E}" type="pres">
      <dgm:prSet presAssocID="{CAC5CB1D-57C7-4FA1-8D5D-6CC8C4DF1BF2}" presName="sibTrans" presStyleCnt="0"/>
      <dgm:spPr/>
    </dgm:pt>
    <dgm:pt modelId="{61502632-9189-4810-B4F2-2152FED569B2}" type="pres">
      <dgm:prSet presAssocID="{5A6C3C36-95F7-42BB-82DD-5BB48A10BDB7}" presName="compositeNode" presStyleCnt="0">
        <dgm:presLayoutVars>
          <dgm:bulletEnabled val="1"/>
        </dgm:presLayoutVars>
      </dgm:prSet>
      <dgm:spPr/>
    </dgm:pt>
    <dgm:pt modelId="{E7335180-E50D-43E1-83FF-251413B5B2E9}" type="pres">
      <dgm:prSet presAssocID="{5A6C3C36-95F7-42BB-82DD-5BB48A10BDB7}" presName="bgRect" presStyleLbl="bgAccFollowNode1" presStyleIdx="1" presStyleCnt="3"/>
      <dgm:spPr/>
    </dgm:pt>
    <dgm:pt modelId="{A08E58C3-4055-426B-9F52-50161347F7A0}" type="pres">
      <dgm:prSet presAssocID="{E22B1014-7345-4F38-837C-D1D52E789C8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F55856A-2A68-487E-B53F-40965840182F}" type="pres">
      <dgm:prSet presAssocID="{5A6C3C36-95F7-42BB-82DD-5BB48A10BDB7}" presName="bottomLine" presStyleLbl="alignNode1" presStyleIdx="3" presStyleCnt="6">
        <dgm:presLayoutVars/>
      </dgm:prSet>
      <dgm:spPr/>
    </dgm:pt>
    <dgm:pt modelId="{6A767347-C79D-4FCB-82F8-39252B0E7A38}" type="pres">
      <dgm:prSet presAssocID="{5A6C3C36-95F7-42BB-82DD-5BB48A10BDB7}" presName="nodeText" presStyleLbl="bgAccFollowNode1" presStyleIdx="1" presStyleCnt="3">
        <dgm:presLayoutVars>
          <dgm:bulletEnabled val="1"/>
        </dgm:presLayoutVars>
      </dgm:prSet>
      <dgm:spPr/>
    </dgm:pt>
    <dgm:pt modelId="{96955DF6-07F1-42F4-9F23-D36CF0389B6A}" type="pres">
      <dgm:prSet presAssocID="{E22B1014-7345-4F38-837C-D1D52E789C83}" presName="sibTrans" presStyleCnt="0"/>
      <dgm:spPr/>
    </dgm:pt>
    <dgm:pt modelId="{CBDDC49B-47DF-4D1D-BD00-5BF230CF2740}" type="pres">
      <dgm:prSet presAssocID="{D3E25164-586E-4FA0-97CF-110243D390F4}" presName="compositeNode" presStyleCnt="0">
        <dgm:presLayoutVars>
          <dgm:bulletEnabled val="1"/>
        </dgm:presLayoutVars>
      </dgm:prSet>
      <dgm:spPr/>
    </dgm:pt>
    <dgm:pt modelId="{438A5BBA-D6C2-4E68-8411-1398B2CC6867}" type="pres">
      <dgm:prSet presAssocID="{D3E25164-586E-4FA0-97CF-110243D390F4}" presName="bgRect" presStyleLbl="bgAccFollowNode1" presStyleIdx="2" presStyleCnt="3"/>
      <dgm:spPr/>
    </dgm:pt>
    <dgm:pt modelId="{65FA7CF3-B099-40BD-86D8-3ABD274A823D}" type="pres">
      <dgm:prSet presAssocID="{02367776-6406-4F7F-84F1-BBA30C85FFB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89A297B-00AD-4122-9C55-548C6E296E9D}" type="pres">
      <dgm:prSet presAssocID="{D3E25164-586E-4FA0-97CF-110243D390F4}" presName="bottomLine" presStyleLbl="alignNode1" presStyleIdx="5" presStyleCnt="6">
        <dgm:presLayoutVars/>
      </dgm:prSet>
      <dgm:spPr/>
    </dgm:pt>
    <dgm:pt modelId="{078323E2-7BCC-41E6-89CD-4482A578109B}" type="pres">
      <dgm:prSet presAssocID="{D3E25164-586E-4FA0-97CF-110243D390F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E752310-DDF6-4031-B5AF-8C05882FEE53}" type="presOf" srcId="{D3E25164-586E-4FA0-97CF-110243D390F4}" destId="{438A5BBA-D6C2-4E68-8411-1398B2CC6867}" srcOrd="0" destOrd="0" presId="urn:microsoft.com/office/officeart/2016/7/layout/BasicLinearProcessNumbered"/>
    <dgm:cxn modelId="{4A945E22-88A2-4781-A890-30E19DE512E8}" srcId="{74761463-7E21-4A52-A545-1C9BC40D163A}" destId="{5A6C3C36-95F7-42BB-82DD-5BB48A10BDB7}" srcOrd="1" destOrd="0" parTransId="{9DFEE32D-E6AA-47F1-B041-44DE931A7F07}" sibTransId="{E22B1014-7345-4F38-837C-D1D52E789C83}"/>
    <dgm:cxn modelId="{ABF3612D-6438-4FFC-9DBC-E7546099AE69}" srcId="{74761463-7E21-4A52-A545-1C9BC40D163A}" destId="{6A793942-2ADE-4F19-A27F-C0ADCA3C05A0}" srcOrd="0" destOrd="0" parTransId="{6EF8C7D0-EB32-4431-BFDD-E014FE28B050}" sibTransId="{CAC5CB1D-57C7-4FA1-8D5D-6CC8C4DF1BF2}"/>
    <dgm:cxn modelId="{B2659843-3D4E-4442-9163-9A670ABC1C9D}" srcId="{74761463-7E21-4A52-A545-1C9BC40D163A}" destId="{D3E25164-586E-4FA0-97CF-110243D390F4}" srcOrd="2" destOrd="0" parTransId="{6E979FC2-C47A-4D97-B4EB-86719E37A9FC}" sibTransId="{02367776-6406-4F7F-84F1-BBA30C85FFBB}"/>
    <dgm:cxn modelId="{A6DFFF68-7680-4BBB-8C83-EE4EDFF4FAC6}" type="presOf" srcId="{74761463-7E21-4A52-A545-1C9BC40D163A}" destId="{C6FD7CDF-9EE3-4771-9554-43DDDD6DDC3E}" srcOrd="0" destOrd="0" presId="urn:microsoft.com/office/officeart/2016/7/layout/BasicLinearProcessNumbered"/>
    <dgm:cxn modelId="{B8A60880-BD0E-40FF-9326-9D6AC6307660}" type="presOf" srcId="{E22B1014-7345-4F38-837C-D1D52E789C83}" destId="{A08E58C3-4055-426B-9F52-50161347F7A0}" srcOrd="0" destOrd="0" presId="urn:microsoft.com/office/officeart/2016/7/layout/BasicLinearProcessNumbered"/>
    <dgm:cxn modelId="{6DFF81BD-20EC-4893-95C2-8AC131C0BE4B}" type="presOf" srcId="{5A6C3C36-95F7-42BB-82DD-5BB48A10BDB7}" destId="{E7335180-E50D-43E1-83FF-251413B5B2E9}" srcOrd="0" destOrd="0" presId="urn:microsoft.com/office/officeart/2016/7/layout/BasicLinearProcessNumbered"/>
    <dgm:cxn modelId="{6EAF85C8-10BF-427C-87D9-AFAAD3B525FC}" type="presOf" srcId="{6A793942-2ADE-4F19-A27F-C0ADCA3C05A0}" destId="{9E846C57-303D-4400-A388-848C908A4C4A}" srcOrd="1" destOrd="0" presId="urn:microsoft.com/office/officeart/2016/7/layout/BasicLinearProcessNumbered"/>
    <dgm:cxn modelId="{50E581D3-1F6E-40E9-8DE3-D3177E7337FC}" type="presOf" srcId="{6A793942-2ADE-4F19-A27F-C0ADCA3C05A0}" destId="{30546350-9403-42E0-B207-DB6909CECF51}" srcOrd="0" destOrd="0" presId="urn:microsoft.com/office/officeart/2016/7/layout/BasicLinearProcessNumbered"/>
    <dgm:cxn modelId="{9C3BB3DB-3927-4DE2-8A01-F6694C9AABDF}" type="presOf" srcId="{D3E25164-586E-4FA0-97CF-110243D390F4}" destId="{078323E2-7BCC-41E6-89CD-4482A578109B}" srcOrd="1" destOrd="0" presId="urn:microsoft.com/office/officeart/2016/7/layout/BasicLinearProcessNumbered"/>
    <dgm:cxn modelId="{F7821CDE-80DD-46FD-A185-E6D2E204284F}" type="presOf" srcId="{CAC5CB1D-57C7-4FA1-8D5D-6CC8C4DF1BF2}" destId="{10A2BAB8-7448-44B7-86FE-DF06DB449B53}" srcOrd="0" destOrd="0" presId="urn:microsoft.com/office/officeart/2016/7/layout/BasicLinearProcessNumbered"/>
    <dgm:cxn modelId="{3CBC62F2-9A80-4BD5-8DA0-8AF9430EC1FB}" type="presOf" srcId="{5A6C3C36-95F7-42BB-82DD-5BB48A10BDB7}" destId="{6A767347-C79D-4FCB-82F8-39252B0E7A38}" srcOrd="1" destOrd="0" presId="urn:microsoft.com/office/officeart/2016/7/layout/BasicLinearProcessNumbered"/>
    <dgm:cxn modelId="{50348BFF-B237-4E52-9FF5-2967B0FE636A}" type="presOf" srcId="{02367776-6406-4F7F-84F1-BBA30C85FFBB}" destId="{65FA7CF3-B099-40BD-86D8-3ABD274A823D}" srcOrd="0" destOrd="0" presId="urn:microsoft.com/office/officeart/2016/7/layout/BasicLinearProcessNumbered"/>
    <dgm:cxn modelId="{97458FAC-4D1F-48DA-AA0A-FBD6B36287BB}" type="presParOf" srcId="{C6FD7CDF-9EE3-4771-9554-43DDDD6DDC3E}" destId="{5E4762A0-1F5D-42B5-BC82-B94DE3A58281}" srcOrd="0" destOrd="0" presId="urn:microsoft.com/office/officeart/2016/7/layout/BasicLinearProcessNumbered"/>
    <dgm:cxn modelId="{C980BE55-F615-4A0B-A527-6FAD1EFA9BB8}" type="presParOf" srcId="{5E4762A0-1F5D-42B5-BC82-B94DE3A58281}" destId="{30546350-9403-42E0-B207-DB6909CECF51}" srcOrd="0" destOrd="0" presId="urn:microsoft.com/office/officeart/2016/7/layout/BasicLinearProcessNumbered"/>
    <dgm:cxn modelId="{7A9C0189-1B75-465B-9B0C-0432560381CB}" type="presParOf" srcId="{5E4762A0-1F5D-42B5-BC82-B94DE3A58281}" destId="{10A2BAB8-7448-44B7-86FE-DF06DB449B53}" srcOrd="1" destOrd="0" presId="urn:microsoft.com/office/officeart/2016/7/layout/BasicLinearProcessNumbered"/>
    <dgm:cxn modelId="{0413E21F-E5FB-4494-B540-45DA552AF4BC}" type="presParOf" srcId="{5E4762A0-1F5D-42B5-BC82-B94DE3A58281}" destId="{C6EF9415-E561-4E6A-8282-CE4E42AED772}" srcOrd="2" destOrd="0" presId="urn:microsoft.com/office/officeart/2016/7/layout/BasicLinearProcessNumbered"/>
    <dgm:cxn modelId="{4582ACF7-7618-4EA1-99F1-2C52E8203542}" type="presParOf" srcId="{5E4762A0-1F5D-42B5-BC82-B94DE3A58281}" destId="{9E846C57-303D-4400-A388-848C908A4C4A}" srcOrd="3" destOrd="0" presId="urn:microsoft.com/office/officeart/2016/7/layout/BasicLinearProcessNumbered"/>
    <dgm:cxn modelId="{E26DE9EB-CA02-4026-A50C-50491F35F710}" type="presParOf" srcId="{C6FD7CDF-9EE3-4771-9554-43DDDD6DDC3E}" destId="{3A623A30-2459-4E23-8B88-BD2D4478269E}" srcOrd="1" destOrd="0" presId="urn:microsoft.com/office/officeart/2016/7/layout/BasicLinearProcessNumbered"/>
    <dgm:cxn modelId="{B5720252-832F-419F-A7C7-D93DAA8568C5}" type="presParOf" srcId="{C6FD7CDF-9EE3-4771-9554-43DDDD6DDC3E}" destId="{61502632-9189-4810-B4F2-2152FED569B2}" srcOrd="2" destOrd="0" presId="urn:microsoft.com/office/officeart/2016/7/layout/BasicLinearProcessNumbered"/>
    <dgm:cxn modelId="{B9F787B3-9625-4DF7-AF64-606598E6D83F}" type="presParOf" srcId="{61502632-9189-4810-B4F2-2152FED569B2}" destId="{E7335180-E50D-43E1-83FF-251413B5B2E9}" srcOrd="0" destOrd="0" presId="urn:microsoft.com/office/officeart/2016/7/layout/BasicLinearProcessNumbered"/>
    <dgm:cxn modelId="{24A778C2-9CB8-45A5-8295-2081670F57ED}" type="presParOf" srcId="{61502632-9189-4810-B4F2-2152FED569B2}" destId="{A08E58C3-4055-426B-9F52-50161347F7A0}" srcOrd="1" destOrd="0" presId="urn:microsoft.com/office/officeart/2016/7/layout/BasicLinearProcessNumbered"/>
    <dgm:cxn modelId="{7428F90D-AB8B-4F22-B3D3-DE8E7AFC38B6}" type="presParOf" srcId="{61502632-9189-4810-B4F2-2152FED569B2}" destId="{3F55856A-2A68-487E-B53F-40965840182F}" srcOrd="2" destOrd="0" presId="urn:microsoft.com/office/officeart/2016/7/layout/BasicLinearProcessNumbered"/>
    <dgm:cxn modelId="{BBB5604B-7F4C-4B0D-B35B-4451D2131895}" type="presParOf" srcId="{61502632-9189-4810-B4F2-2152FED569B2}" destId="{6A767347-C79D-4FCB-82F8-39252B0E7A38}" srcOrd="3" destOrd="0" presId="urn:microsoft.com/office/officeart/2016/7/layout/BasicLinearProcessNumbered"/>
    <dgm:cxn modelId="{C213C28B-77CE-41A8-A9A8-7BDC77886FB4}" type="presParOf" srcId="{C6FD7CDF-9EE3-4771-9554-43DDDD6DDC3E}" destId="{96955DF6-07F1-42F4-9F23-D36CF0389B6A}" srcOrd="3" destOrd="0" presId="urn:microsoft.com/office/officeart/2016/7/layout/BasicLinearProcessNumbered"/>
    <dgm:cxn modelId="{4B674CE5-FD08-4422-8F39-2AD22AA81FEA}" type="presParOf" srcId="{C6FD7CDF-9EE3-4771-9554-43DDDD6DDC3E}" destId="{CBDDC49B-47DF-4D1D-BD00-5BF230CF2740}" srcOrd="4" destOrd="0" presId="urn:microsoft.com/office/officeart/2016/7/layout/BasicLinearProcessNumbered"/>
    <dgm:cxn modelId="{A634E276-81A5-4441-86C8-9437EB21125E}" type="presParOf" srcId="{CBDDC49B-47DF-4D1D-BD00-5BF230CF2740}" destId="{438A5BBA-D6C2-4E68-8411-1398B2CC6867}" srcOrd="0" destOrd="0" presId="urn:microsoft.com/office/officeart/2016/7/layout/BasicLinearProcessNumbered"/>
    <dgm:cxn modelId="{A188F487-AE89-4ED8-910B-EEFB91B14E1C}" type="presParOf" srcId="{CBDDC49B-47DF-4D1D-BD00-5BF230CF2740}" destId="{65FA7CF3-B099-40BD-86D8-3ABD274A823D}" srcOrd="1" destOrd="0" presId="urn:microsoft.com/office/officeart/2016/7/layout/BasicLinearProcessNumbered"/>
    <dgm:cxn modelId="{B37CD945-07AD-46A1-8CAD-1715E632BA18}" type="presParOf" srcId="{CBDDC49B-47DF-4D1D-BD00-5BF230CF2740}" destId="{689A297B-00AD-4122-9C55-548C6E296E9D}" srcOrd="2" destOrd="0" presId="urn:microsoft.com/office/officeart/2016/7/layout/BasicLinearProcessNumbered"/>
    <dgm:cxn modelId="{979C66AC-1301-4459-AA9F-A3874EABFA4D}" type="presParOf" srcId="{CBDDC49B-47DF-4D1D-BD00-5BF230CF2740}" destId="{078323E2-7BCC-41E6-89CD-4482A578109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2D29E-F1A2-4DFB-BB29-55CA90535FE8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D2CB734E-1E33-4C10-940B-2DA6A0B22500}">
      <dgm:prSet/>
      <dgm:spPr/>
      <dgm:t>
        <a:bodyPr/>
        <a:lstStyle/>
        <a:p>
          <a:r>
            <a:rPr lang="en-US"/>
            <a:t>First, we identify the Negative Risks, these will be threats</a:t>
          </a:r>
        </a:p>
      </dgm:t>
    </dgm:pt>
    <dgm:pt modelId="{9ACCF7F4-994E-456F-9594-41E3ED4A3CD0}" type="parTrans" cxnId="{EA12B944-A772-4244-9CAF-EDF98FC6C982}">
      <dgm:prSet/>
      <dgm:spPr/>
      <dgm:t>
        <a:bodyPr/>
        <a:lstStyle/>
        <a:p>
          <a:endParaRPr lang="en-US"/>
        </a:p>
      </dgm:t>
    </dgm:pt>
    <dgm:pt modelId="{1F45A2C0-4F89-4343-BFDB-302A9177A462}" type="sibTrans" cxnId="{EA12B944-A772-4244-9CAF-EDF98FC6C982}">
      <dgm:prSet/>
      <dgm:spPr/>
      <dgm:t>
        <a:bodyPr/>
        <a:lstStyle/>
        <a:p>
          <a:endParaRPr lang="en-US"/>
        </a:p>
      </dgm:t>
    </dgm:pt>
    <dgm:pt modelId="{784D8056-0D13-4B63-AD44-A0678BAB5B2D}">
      <dgm:prSet/>
      <dgm:spPr/>
      <dgm:t>
        <a:bodyPr/>
        <a:lstStyle/>
        <a:p>
          <a:r>
            <a:rPr lang="en-US"/>
            <a:t>Negative Risks = something that when it occurs becomes an issue</a:t>
          </a:r>
        </a:p>
      </dgm:t>
    </dgm:pt>
    <dgm:pt modelId="{EF3DBC78-EBDD-4642-831D-357C25B27BCD}" type="parTrans" cxnId="{C03DF6AB-A6AC-4340-A060-E0F9D708B6D7}">
      <dgm:prSet/>
      <dgm:spPr/>
      <dgm:t>
        <a:bodyPr/>
        <a:lstStyle/>
        <a:p>
          <a:endParaRPr lang="en-US"/>
        </a:p>
      </dgm:t>
    </dgm:pt>
    <dgm:pt modelId="{196876DC-1D7C-4EA9-BAC8-027477BF440E}" type="sibTrans" cxnId="{C03DF6AB-A6AC-4340-A060-E0F9D708B6D7}">
      <dgm:prSet/>
      <dgm:spPr/>
      <dgm:t>
        <a:bodyPr/>
        <a:lstStyle/>
        <a:p>
          <a:endParaRPr lang="en-US"/>
        </a:p>
      </dgm:t>
    </dgm:pt>
    <dgm:pt modelId="{CDB18F68-262F-4967-BE6C-B8AC43E301A0}">
      <dgm:prSet/>
      <dgm:spPr/>
      <dgm:t>
        <a:bodyPr/>
        <a:lstStyle/>
        <a:p>
          <a:r>
            <a:rPr lang="en-US"/>
            <a:t>Weakness vs. Threat is not well defined but the most common are:</a:t>
          </a:r>
        </a:p>
      </dgm:t>
    </dgm:pt>
    <dgm:pt modelId="{D03868B0-1D27-45C7-9E11-5F26F2FA1A95}" type="parTrans" cxnId="{8D6968C4-114B-409F-8E05-3BC2B3685FA4}">
      <dgm:prSet/>
      <dgm:spPr/>
      <dgm:t>
        <a:bodyPr/>
        <a:lstStyle/>
        <a:p>
          <a:endParaRPr lang="en-US"/>
        </a:p>
      </dgm:t>
    </dgm:pt>
    <dgm:pt modelId="{6934531D-CB59-4A95-8448-99ED3F8F45F9}" type="sibTrans" cxnId="{8D6968C4-114B-409F-8E05-3BC2B3685FA4}">
      <dgm:prSet/>
      <dgm:spPr/>
      <dgm:t>
        <a:bodyPr/>
        <a:lstStyle/>
        <a:p>
          <a:endParaRPr lang="en-US"/>
        </a:p>
      </dgm:t>
    </dgm:pt>
    <dgm:pt modelId="{1E524BE8-101C-4423-AEFF-C3E8B704B2A7}">
      <dgm:prSet/>
      <dgm:spPr/>
      <dgm:t>
        <a:bodyPr/>
        <a:lstStyle/>
        <a:p>
          <a:r>
            <a:rPr lang="en-US"/>
            <a:t>Threat = external, Weakness = internal</a:t>
          </a:r>
        </a:p>
      </dgm:t>
    </dgm:pt>
    <dgm:pt modelId="{BB72B374-E029-4B1C-8CD1-5C9B50ABEEB3}" type="parTrans" cxnId="{BD511D31-AEFF-44C5-AD09-DE3A2BEB5F2C}">
      <dgm:prSet/>
      <dgm:spPr/>
      <dgm:t>
        <a:bodyPr/>
        <a:lstStyle/>
        <a:p>
          <a:endParaRPr lang="en-US"/>
        </a:p>
      </dgm:t>
    </dgm:pt>
    <dgm:pt modelId="{66A84227-F784-4812-9A81-DD196A5C682F}" type="sibTrans" cxnId="{BD511D31-AEFF-44C5-AD09-DE3A2BEB5F2C}">
      <dgm:prSet/>
      <dgm:spPr/>
      <dgm:t>
        <a:bodyPr/>
        <a:lstStyle/>
        <a:p>
          <a:endParaRPr lang="en-US"/>
        </a:p>
      </dgm:t>
    </dgm:pt>
    <dgm:pt modelId="{FA7AB571-B9D6-4BF8-B90B-22E73FB7726A}">
      <dgm:prSet/>
      <dgm:spPr/>
      <dgm:t>
        <a:bodyPr/>
        <a:lstStyle/>
        <a:p>
          <a:r>
            <a:rPr lang="en-US"/>
            <a:t>Threat = issues that can break, weakness = issue that makes us weaker than others</a:t>
          </a:r>
        </a:p>
      </dgm:t>
    </dgm:pt>
    <dgm:pt modelId="{AE12B3CF-931B-4EE9-9E40-F1E6AD66348D}" type="parTrans" cxnId="{1974994D-FF5F-4066-A0EE-8BA996F552BC}">
      <dgm:prSet/>
      <dgm:spPr/>
      <dgm:t>
        <a:bodyPr/>
        <a:lstStyle/>
        <a:p>
          <a:endParaRPr lang="en-US"/>
        </a:p>
      </dgm:t>
    </dgm:pt>
    <dgm:pt modelId="{598BE443-A346-4408-8B0E-C41EE99F8F82}" type="sibTrans" cxnId="{1974994D-FF5F-4066-A0EE-8BA996F552BC}">
      <dgm:prSet/>
      <dgm:spPr/>
      <dgm:t>
        <a:bodyPr/>
        <a:lstStyle/>
        <a:p>
          <a:endParaRPr lang="en-US"/>
        </a:p>
      </dgm:t>
    </dgm:pt>
    <dgm:pt modelId="{2896B0D1-7F78-45D8-95D9-43A69AA5E66C}">
      <dgm:prSet/>
      <dgm:spPr/>
      <dgm:t>
        <a:bodyPr/>
        <a:lstStyle/>
        <a:p>
          <a:r>
            <a:rPr lang="en-US"/>
            <a:t>Threat = unfavorable situation that is potentially damaging, Weakness = a limitation, fault, or defect that keeps the company from achieving its objectives</a:t>
          </a:r>
        </a:p>
      </dgm:t>
    </dgm:pt>
    <dgm:pt modelId="{97E4374E-3F06-4E0F-8CE0-DB62ABAFE418}" type="parTrans" cxnId="{55676E13-56BB-404B-A6EB-A47C8319CFC9}">
      <dgm:prSet/>
      <dgm:spPr/>
      <dgm:t>
        <a:bodyPr/>
        <a:lstStyle/>
        <a:p>
          <a:endParaRPr lang="en-US"/>
        </a:p>
      </dgm:t>
    </dgm:pt>
    <dgm:pt modelId="{230F10D3-6404-4364-949C-73C118D9F302}" type="sibTrans" cxnId="{55676E13-56BB-404B-A6EB-A47C8319CFC9}">
      <dgm:prSet/>
      <dgm:spPr/>
      <dgm:t>
        <a:bodyPr/>
        <a:lstStyle/>
        <a:p>
          <a:endParaRPr lang="en-US"/>
        </a:p>
      </dgm:t>
    </dgm:pt>
    <dgm:pt modelId="{001A6EDC-06FA-4C9A-9E20-5ECA99B7B145}">
      <dgm:prSet/>
      <dgm:spPr/>
      <dgm:t>
        <a:bodyPr/>
        <a:lstStyle/>
        <a:p>
          <a:r>
            <a:rPr lang="en-US"/>
            <a:t>An attack (like malware) is universally considered a threat</a:t>
          </a:r>
        </a:p>
      </dgm:t>
    </dgm:pt>
    <dgm:pt modelId="{C713E4DE-DDC5-4439-BC35-7AD708C3388D}" type="parTrans" cxnId="{BA659310-2677-4BD9-9E43-40E0960D4B09}">
      <dgm:prSet/>
      <dgm:spPr/>
      <dgm:t>
        <a:bodyPr/>
        <a:lstStyle/>
        <a:p>
          <a:endParaRPr lang="en-US"/>
        </a:p>
      </dgm:t>
    </dgm:pt>
    <dgm:pt modelId="{317AF8D8-C67D-44F6-9FC3-EE582715C23A}" type="sibTrans" cxnId="{BA659310-2677-4BD9-9E43-40E0960D4B09}">
      <dgm:prSet/>
      <dgm:spPr/>
      <dgm:t>
        <a:bodyPr/>
        <a:lstStyle/>
        <a:p>
          <a:endParaRPr lang="en-US"/>
        </a:p>
      </dgm:t>
    </dgm:pt>
    <dgm:pt modelId="{16917D9C-6B58-4AA1-B539-DC186CC95FFE}">
      <dgm:prSet/>
      <dgm:spPr/>
      <dgm:t>
        <a:bodyPr/>
        <a:lstStyle/>
        <a:p>
          <a:r>
            <a:rPr lang="en-US"/>
            <a:t>What do you think a positive threat might be?</a:t>
          </a:r>
        </a:p>
      </dgm:t>
    </dgm:pt>
    <dgm:pt modelId="{F72F1307-9F87-4E10-BDA7-8A4745D52A7C}" type="parTrans" cxnId="{B921074A-FBDC-416A-88C7-533A1E3297CD}">
      <dgm:prSet/>
      <dgm:spPr/>
      <dgm:t>
        <a:bodyPr/>
        <a:lstStyle/>
        <a:p>
          <a:endParaRPr lang="en-US"/>
        </a:p>
      </dgm:t>
    </dgm:pt>
    <dgm:pt modelId="{B035033E-E74C-4A0F-B201-AEED4537A435}" type="sibTrans" cxnId="{B921074A-FBDC-416A-88C7-533A1E3297CD}">
      <dgm:prSet/>
      <dgm:spPr/>
      <dgm:t>
        <a:bodyPr/>
        <a:lstStyle/>
        <a:p>
          <a:endParaRPr lang="en-US"/>
        </a:p>
      </dgm:t>
    </dgm:pt>
    <dgm:pt modelId="{7296BDCB-CCBA-4F69-BAB1-CBEAD8AEA09C}" type="pres">
      <dgm:prSet presAssocID="{7CE2D29E-F1A2-4DFB-BB29-55CA90535FE8}" presName="linear" presStyleCnt="0">
        <dgm:presLayoutVars>
          <dgm:dir/>
          <dgm:animLvl val="lvl"/>
          <dgm:resizeHandles val="exact"/>
        </dgm:presLayoutVars>
      </dgm:prSet>
      <dgm:spPr/>
    </dgm:pt>
    <dgm:pt modelId="{B0AAF145-125F-491C-A858-E7F0FBC3C196}" type="pres">
      <dgm:prSet presAssocID="{D2CB734E-1E33-4C10-940B-2DA6A0B22500}" presName="parentLin" presStyleCnt="0"/>
      <dgm:spPr/>
    </dgm:pt>
    <dgm:pt modelId="{B778EFAB-E124-4B6D-84DC-2EAEA26884EF}" type="pres">
      <dgm:prSet presAssocID="{D2CB734E-1E33-4C10-940B-2DA6A0B22500}" presName="parentLeftMargin" presStyleLbl="node1" presStyleIdx="0" presStyleCnt="3"/>
      <dgm:spPr/>
    </dgm:pt>
    <dgm:pt modelId="{A1C88FF6-193E-4165-9D89-E49D10648AEC}" type="pres">
      <dgm:prSet presAssocID="{D2CB734E-1E33-4C10-940B-2DA6A0B225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6F2558D-7312-4D33-9366-1F00B93984D0}" type="pres">
      <dgm:prSet presAssocID="{D2CB734E-1E33-4C10-940B-2DA6A0B22500}" presName="negativeSpace" presStyleCnt="0"/>
      <dgm:spPr/>
    </dgm:pt>
    <dgm:pt modelId="{7840DA70-A730-4BE2-8A2E-2F2F3CD0503E}" type="pres">
      <dgm:prSet presAssocID="{D2CB734E-1E33-4C10-940B-2DA6A0B22500}" presName="childText" presStyleLbl="conFgAcc1" presStyleIdx="0" presStyleCnt="3">
        <dgm:presLayoutVars>
          <dgm:bulletEnabled val="1"/>
        </dgm:presLayoutVars>
      </dgm:prSet>
      <dgm:spPr/>
    </dgm:pt>
    <dgm:pt modelId="{91593121-87E2-49F1-859A-25EB0B49F35D}" type="pres">
      <dgm:prSet presAssocID="{1F45A2C0-4F89-4343-BFDB-302A9177A462}" presName="spaceBetweenRectangles" presStyleCnt="0"/>
      <dgm:spPr/>
    </dgm:pt>
    <dgm:pt modelId="{073FF3D1-BB36-4DA6-A792-F8A9D0EC18B7}" type="pres">
      <dgm:prSet presAssocID="{001A6EDC-06FA-4C9A-9E20-5ECA99B7B145}" presName="parentLin" presStyleCnt="0"/>
      <dgm:spPr/>
    </dgm:pt>
    <dgm:pt modelId="{52E90813-2F54-4B34-A747-5F1A7542A3E0}" type="pres">
      <dgm:prSet presAssocID="{001A6EDC-06FA-4C9A-9E20-5ECA99B7B145}" presName="parentLeftMargin" presStyleLbl="node1" presStyleIdx="0" presStyleCnt="3"/>
      <dgm:spPr/>
    </dgm:pt>
    <dgm:pt modelId="{8D28A162-B468-4E92-96FE-BDE861FD0151}" type="pres">
      <dgm:prSet presAssocID="{001A6EDC-06FA-4C9A-9E20-5ECA99B7B1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20B54E-0EEA-4132-B4D0-126821CAD22D}" type="pres">
      <dgm:prSet presAssocID="{001A6EDC-06FA-4C9A-9E20-5ECA99B7B145}" presName="negativeSpace" presStyleCnt="0"/>
      <dgm:spPr/>
    </dgm:pt>
    <dgm:pt modelId="{CA17B79E-2620-492A-A1A0-1C638F04E451}" type="pres">
      <dgm:prSet presAssocID="{001A6EDC-06FA-4C9A-9E20-5ECA99B7B145}" presName="childText" presStyleLbl="conFgAcc1" presStyleIdx="1" presStyleCnt="3">
        <dgm:presLayoutVars>
          <dgm:bulletEnabled val="1"/>
        </dgm:presLayoutVars>
      </dgm:prSet>
      <dgm:spPr/>
    </dgm:pt>
    <dgm:pt modelId="{0C651D0F-3F57-4916-BA35-62E439140F49}" type="pres">
      <dgm:prSet presAssocID="{317AF8D8-C67D-44F6-9FC3-EE582715C23A}" presName="spaceBetweenRectangles" presStyleCnt="0"/>
      <dgm:spPr/>
    </dgm:pt>
    <dgm:pt modelId="{AE65DF83-5402-4EEF-B7E7-519127B806E7}" type="pres">
      <dgm:prSet presAssocID="{16917D9C-6B58-4AA1-B539-DC186CC95FFE}" presName="parentLin" presStyleCnt="0"/>
      <dgm:spPr/>
    </dgm:pt>
    <dgm:pt modelId="{E4A47207-ED52-405F-9210-75946B2F8FEF}" type="pres">
      <dgm:prSet presAssocID="{16917D9C-6B58-4AA1-B539-DC186CC95FFE}" presName="parentLeftMargin" presStyleLbl="node1" presStyleIdx="1" presStyleCnt="3"/>
      <dgm:spPr/>
    </dgm:pt>
    <dgm:pt modelId="{83298A16-5870-4742-9627-EB4F781DC056}" type="pres">
      <dgm:prSet presAssocID="{16917D9C-6B58-4AA1-B539-DC186CC95F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864DF5A-23D5-4DD8-B9CB-B363069BB221}" type="pres">
      <dgm:prSet presAssocID="{16917D9C-6B58-4AA1-B539-DC186CC95FFE}" presName="negativeSpace" presStyleCnt="0"/>
      <dgm:spPr/>
    </dgm:pt>
    <dgm:pt modelId="{8336E926-F289-434B-B4E4-B7FF03AA287E}" type="pres">
      <dgm:prSet presAssocID="{16917D9C-6B58-4AA1-B539-DC186CC95F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A659310-2677-4BD9-9E43-40E0960D4B09}" srcId="{7CE2D29E-F1A2-4DFB-BB29-55CA90535FE8}" destId="{001A6EDC-06FA-4C9A-9E20-5ECA99B7B145}" srcOrd="1" destOrd="0" parTransId="{C713E4DE-DDC5-4439-BC35-7AD708C3388D}" sibTransId="{317AF8D8-C67D-44F6-9FC3-EE582715C23A}"/>
    <dgm:cxn modelId="{55676E13-56BB-404B-A6EB-A47C8319CFC9}" srcId="{CDB18F68-262F-4967-BE6C-B8AC43E301A0}" destId="{2896B0D1-7F78-45D8-95D9-43A69AA5E66C}" srcOrd="2" destOrd="0" parTransId="{97E4374E-3F06-4E0F-8CE0-DB62ABAFE418}" sibTransId="{230F10D3-6404-4364-949C-73C118D9F302}"/>
    <dgm:cxn modelId="{95A11A16-98B5-4686-A1D5-FDC99B045FE9}" type="presOf" srcId="{001A6EDC-06FA-4C9A-9E20-5ECA99B7B145}" destId="{8D28A162-B468-4E92-96FE-BDE861FD0151}" srcOrd="1" destOrd="0" presId="urn:microsoft.com/office/officeart/2005/8/layout/list1"/>
    <dgm:cxn modelId="{F6DFCD2D-9696-4833-8C18-0B327793D564}" type="presOf" srcId="{D2CB734E-1E33-4C10-940B-2DA6A0B22500}" destId="{A1C88FF6-193E-4165-9D89-E49D10648AEC}" srcOrd="1" destOrd="0" presId="urn:microsoft.com/office/officeart/2005/8/layout/list1"/>
    <dgm:cxn modelId="{BD511D31-AEFF-44C5-AD09-DE3A2BEB5F2C}" srcId="{CDB18F68-262F-4967-BE6C-B8AC43E301A0}" destId="{1E524BE8-101C-4423-AEFF-C3E8B704B2A7}" srcOrd="0" destOrd="0" parTransId="{BB72B374-E029-4B1C-8CD1-5C9B50ABEEB3}" sibTransId="{66A84227-F784-4812-9A81-DD196A5C682F}"/>
    <dgm:cxn modelId="{EA12B944-A772-4244-9CAF-EDF98FC6C982}" srcId="{7CE2D29E-F1A2-4DFB-BB29-55CA90535FE8}" destId="{D2CB734E-1E33-4C10-940B-2DA6A0B22500}" srcOrd="0" destOrd="0" parTransId="{9ACCF7F4-994E-456F-9594-41E3ED4A3CD0}" sibTransId="{1F45A2C0-4F89-4343-BFDB-302A9177A462}"/>
    <dgm:cxn modelId="{13C6C544-27BF-4FB4-A9A9-1C1820A15C9A}" type="presOf" srcId="{2896B0D1-7F78-45D8-95D9-43A69AA5E66C}" destId="{7840DA70-A730-4BE2-8A2E-2F2F3CD0503E}" srcOrd="0" destOrd="4" presId="urn:microsoft.com/office/officeart/2005/8/layout/list1"/>
    <dgm:cxn modelId="{B921074A-FBDC-416A-88C7-533A1E3297CD}" srcId="{7CE2D29E-F1A2-4DFB-BB29-55CA90535FE8}" destId="{16917D9C-6B58-4AA1-B539-DC186CC95FFE}" srcOrd="2" destOrd="0" parTransId="{F72F1307-9F87-4E10-BDA7-8A4745D52A7C}" sibTransId="{B035033E-E74C-4A0F-B201-AEED4537A435}"/>
    <dgm:cxn modelId="{1974994D-FF5F-4066-A0EE-8BA996F552BC}" srcId="{CDB18F68-262F-4967-BE6C-B8AC43E301A0}" destId="{FA7AB571-B9D6-4BF8-B90B-22E73FB7726A}" srcOrd="1" destOrd="0" parTransId="{AE12B3CF-931B-4EE9-9E40-F1E6AD66348D}" sibTransId="{598BE443-A346-4408-8B0E-C41EE99F8F82}"/>
    <dgm:cxn modelId="{7F75BD6D-2498-4C98-A08A-CD9F6923258A}" type="presOf" srcId="{FA7AB571-B9D6-4BF8-B90B-22E73FB7726A}" destId="{7840DA70-A730-4BE2-8A2E-2F2F3CD0503E}" srcOrd="0" destOrd="3" presId="urn:microsoft.com/office/officeart/2005/8/layout/list1"/>
    <dgm:cxn modelId="{B7906654-4CA4-4C5C-95FF-07C593EB0E54}" type="presOf" srcId="{D2CB734E-1E33-4C10-940B-2DA6A0B22500}" destId="{B778EFAB-E124-4B6D-84DC-2EAEA26884EF}" srcOrd="0" destOrd="0" presId="urn:microsoft.com/office/officeart/2005/8/layout/list1"/>
    <dgm:cxn modelId="{81832257-9193-4B47-B2A6-98C16DB4C792}" type="presOf" srcId="{16917D9C-6B58-4AA1-B539-DC186CC95FFE}" destId="{E4A47207-ED52-405F-9210-75946B2F8FEF}" srcOrd="0" destOrd="0" presId="urn:microsoft.com/office/officeart/2005/8/layout/list1"/>
    <dgm:cxn modelId="{CAB4607E-0543-467E-AEC9-2970B2AA5E56}" type="presOf" srcId="{784D8056-0D13-4B63-AD44-A0678BAB5B2D}" destId="{7840DA70-A730-4BE2-8A2E-2F2F3CD0503E}" srcOrd="0" destOrd="0" presId="urn:microsoft.com/office/officeart/2005/8/layout/list1"/>
    <dgm:cxn modelId="{910512A0-E179-4AE0-B2BB-86F0927DD637}" type="presOf" srcId="{001A6EDC-06FA-4C9A-9E20-5ECA99B7B145}" destId="{52E90813-2F54-4B34-A747-5F1A7542A3E0}" srcOrd="0" destOrd="0" presId="urn:microsoft.com/office/officeart/2005/8/layout/list1"/>
    <dgm:cxn modelId="{C03DF6AB-A6AC-4340-A060-E0F9D708B6D7}" srcId="{D2CB734E-1E33-4C10-940B-2DA6A0B22500}" destId="{784D8056-0D13-4B63-AD44-A0678BAB5B2D}" srcOrd="0" destOrd="0" parTransId="{EF3DBC78-EBDD-4642-831D-357C25B27BCD}" sibTransId="{196876DC-1D7C-4EA9-BAC8-027477BF440E}"/>
    <dgm:cxn modelId="{CD4E0EC1-1D0C-421B-BAA7-495366E53FF7}" type="presOf" srcId="{CDB18F68-262F-4967-BE6C-B8AC43E301A0}" destId="{7840DA70-A730-4BE2-8A2E-2F2F3CD0503E}" srcOrd="0" destOrd="1" presId="urn:microsoft.com/office/officeart/2005/8/layout/list1"/>
    <dgm:cxn modelId="{8D6968C4-114B-409F-8E05-3BC2B3685FA4}" srcId="{D2CB734E-1E33-4C10-940B-2DA6A0B22500}" destId="{CDB18F68-262F-4967-BE6C-B8AC43E301A0}" srcOrd="1" destOrd="0" parTransId="{D03868B0-1D27-45C7-9E11-5F26F2FA1A95}" sibTransId="{6934531D-CB59-4A95-8448-99ED3F8F45F9}"/>
    <dgm:cxn modelId="{049E1CC7-9556-4B7A-A3B3-EC3D28E9E99F}" type="presOf" srcId="{16917D9C-6B58-4AA1-B539-DC186CC95FFE}" destId="{83298A16-5870-4742-9627-EB4F781DC056}" srcOrd="1" destOrd="0" presId="urn:microsoft.com/office/officeart/2005/8/layout/list1"/>
    <dgm:cxn modelId="{FB59C8E9-DD5D-46A3-A2A7-92F1365A603C}" type="presOf" srcId="{7CE2D29E-F1A2-4DFB-BB29-55CA90535FE8}" destId="{7296BDCB-CCBA-4F69-BAB1-CBEAD8AEA09C}" srcOrd="0" destOrd="0" presId="urn:microsoft.com/office/officeart/2005/8/layout/list1"/>
    <dgm:cxn modelId="{5C9DFAED-445A-4D9B-A064-36435F015E7A}" type="presOf" srcId="{1E524BE8-101C-4423-AEFF-C3E8B704B2A7}" destId="{7840DA70-A730-4BE2-8A2E-2F2F3CD0503E}" srcOrd="0" destOrd="2" presId="urn:microsoft.com/office/officeart/2005/8/layout/list1"/>
    <dgm:cxn modelId="{C04C29FA-5B26-4C5F-A74B-507AC21C2481}" type="presParOf" srcId="{7296BDCB-CCBA-4F69-BAB1-CBEAD8AEA09C}" destId="{B0AAF145-125F-491C-A858-E7F0FBC3C196}" srcOrd="0" destOrd="0" presId="urn:microsoft.com/office/officeart/2005/8/layout/list1"/>
    <dgm:cxn modelId="{65FD4A5B-EC84-429B-980F-AB5A7BDFDDE0}" type="presParOf" srcId="{B0AAF145-125F-491C-A858-E7F0FBC3C196}" destId="{B778EFAB-E124-4B6D-84DC-2EAEA26884EF}" srcOrd="0" destOrd="0" presId="urn:microsoft.com/office/officeart/2005/8/layout/list1"/>
    <dgm:cxn modelId="{F96D365F-9766-46F9-94F9-3246DBC393EA}" type="presParOf" srcId="{B0AAF145-125F-491C-A858-E7F0FBC3C196}" destId="{A1C88FF6-193E-4165-9D89-E49D10648AEC}" srcOrd="1" destOrd="0" presId="urn:microsoft.com/office/officeart/2005/8/layout/list1"/>
    <dgm:cxn modelId="{DDF725AB-8400-4ACB-BF85-A092EA3D116D}" type="presParOf" srcId="{7296BDCB-CCBA-4F69-BAB1-CBEAD8AEA09C}" destId="{36F2558D-7312-4D33-9366-1F00B93984D0}" srcOrd="1" destOrd="0" presId="urn:microsoft.com/office/officeart/2005/8/layout/list1"/>
    <dgm:cxn modelId="{499E4C28-8765-46B2-9463-E9C792F4372D}" type="presParOf" srcId="{7296BDCB-CCBA-4F69-BAB1-CBEAD8AEA09C}" destId="{7840DA70-A730-4BE2-8A2E-2F2F3CD0503E}" srcOrd="2" destOrd="0" presId="urn:microsoft.com/office/officeart/2005/8/layout/list1"/>
    <dgm:cxn modelId="{AE1815D1-BB0D-409E-86DF-BD970A1A9C3A}" type="presParOf" srcId="{7296BDCB-CCBA-4F69-BAB1-CBEAD8AEA09C}" destId="{91593121-87E2-49F1-859A-25EB0B49F35D}" srcOrd="3" destOrd="0" presId="urn:microsoft.com/office/officeart/2005/8/layout/list1"/>
    <dgm:cxn modelId="{52F77D10-6E70-478A-AFE8-23472190B410}" type="presParOf" srcId="{7296BDCB-CCBA-4F69-BAB1-CBEAD8AEA09C}" destId="{073FF3D1-BB36-4DA6-A792-F8A9D0EC18B7}" srcOrd="4" destOrd="0" presId="urn:microsoft.com/office/officeart/2005/8/layout/list1"/>
    <dgm:cxn modelId="{0B2D8988-27EA-468E-B19C-82C63BA93569}" type="presParOf" srcId="{073FF3D1-BB36-4DA6-A792-F8A9D0EC18B7}" destId="{52E90813-2F54-4B34-A747-5F1A7542A3E0}" srcOrd="0" destOrd="0" presId="urn:microsoft.com/office/officeart/2005/8/layout/list1"/>
    <dgm:cxn modelId="{18EFC4C4-1043-48BB-8D3B-EFDE73CCDBDB}" type="presParOf" srcId="{073FF3D1-BB36-4DA6-A792-F8A9D0EC18B7}" destId="{8D28A162-B468-4E92-96FE-BDE861FD0151}" srcOrd="1" destOrd="0" presId="urn:microsoft.com/office/officeart/2005/8/layout/list1"/>
    <dgm:cxn modelId="{743A4CD5-1585-4016-81E2-52D54F50EAE6}" type="presParOf" srcId="{7296BDCB-CCBA-4F69-BAB1-CBEAD8AEA09C}" destId="{1C20B54E-0EEA-4132-B4D0-126821CAD22D}" srcOrd="5" destOrd="0" presId="urn:microsoft.com/office/officeart/2005/8/layout/list1"/>
    <dgm:cxn modelId="{D3DD4475-E662-498A-913E-F1FD31AC3AC9}" type="presParOf" srcId="{7296BDCB-CCBA-4F69-BAB1-CBEAD8AEA09C}" destId="{CA17B79E-2620-492A-A1A0-1C638F04E451}" srcOrd="6" destOrd="0" presId="urn:microsoft.com/office/officeart/2005/8/layout/list1"/>
    <dgm:cxn modelId="{4E230DAE-95FE-4CDB-A4CA-0910B78BBC8E}" type="presParOf" srcId="{7296BDCB-CCBA-4F69-BAB1-CBEAD8AEA09C}" destId="{0C651D0F-3F57-4916-BA35-62E439140F49}" srcOrd="7" destOrd="0" presId="urn:microsoft.com/office/officeart/2005/8/layout/list1"/>
    <dgm:cxn modelId="{E3E8753A-EC98-43BF-87DE-48A0EC39F4E8}" type="presParOf" srcId="{7296BDCB-CCBA-4F69-BAB1-CBEAD8AEA09C}" destId="{AE65DF83-5402-4EEF-B7E7-519127B806E7}" srcOrd="8" destOrd="0" presId="urn:microsoft.com/office/officeart/2005/8/layout/list1"/>
    <dgm:cxn modelId="{16FB7C66-6080-47D6-9D6E-8FD35898FB99}" type="presParOf" srcId="{AE65DF83-5402-4EEF-B7E7-519127B806E7}" destId="{E4A47207-ED52-405F-9210-75946B2F8FEF}" srcOrd="0" destOrd="0" presId="urn:microsoft.com/office/officeart/2005/8/layout/list1"/>
    <dgm:cxn modelId="{D72E27D3-019A-464C-9FFF-5DC4D46295BC}" type="presParOf" srcId="{AE65DF83-5402-4EEF-B7E7-519127B806E7}" destId="{83298A16-5870-4742-9627-EB4F781DC056}" srcOrd="1" destOrd="0" presId="urn:microsoft.com/office/officeart/2005/8/layout/list1"/>
    <dgm:cxn modelId="{F963C995-8645-4866-8AAF-BC6B8FEE3F5A}" type="presParOf" srcId="{7296BDCB-CCBA-4F69-BAB1-CBEAD8AEA09C}" destId="{E864DF5A-23D5-4DD8-B9CB-B363069BB221}" srcOrd="9" destOrd="0" presId="urn:microsoft.com/office/officeart/2005/8/layout/list1"/>
    <dgm:cxn modelId="{ED3A69A4-ACC6-4B31-A071-49A472D983D8}" type="presParOf" srcId="{7296BDCB-CCBA-4F69-BAB1-CBEAD8AEA09C}" destId="{8336E926-F289-434B-B4E4-B7FF03AA28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944517-9226-45AE-B7D2-43494ECEA1FC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89E84A28-5660-4E00-A309-0332813AD36E}">
      <dgm:prSet/>
      <dgm:spPr/>
      <dgm:t>
        <a:bodyPr/>
        <a:lstStyle/>
        <a:p>
          <a:r>
            <a:rPr lang="en-US"/>
            <a:t>Avoid</a:t>
          </a:r>
        </a:p>
      </dgm:t>
    </dgm:pt>
    <dgm:pt modelId="{0794218D-AB58-4796-8B8C-B87219B60915}" type="parTrans" cxnId="{D350F5C0-87AE-4992-8E98-C2417B62DB78}">
      <dgm:prSet/>
      <dgm:spPr/>
      <dgm:t>
        <a:bodyPr/>
        <a:lstStyle/>
        <a:p>
          <a:endParaRPr lang="en-US"/>
        </a:p>
      </dgm:t>
    </dgm:pt>
    <dgm:pt modelId="{04C56CA5-2A09-45C0-9A26-DA4A49DAB6B1}" type="sibTrans" cxnId="{D350F5C0-87AE-4992-8E98-C2417B62DB78}">
      <dgm:prSet/>
      <dgm:spPr/>
      <dgm:t>
        <a:bodyPr/>
        <a:lstStyle/>
        <a:p>
          <a:endParaRPr lang="en-US"/>
        </a:p>
      </dgm:t>
    </dgm:pt>
    <dgm:pt modelId="{B19D339F-F0C4-49F5-AEF0-B841B4496F41}">
      <dgm:prSet/>
      <dgm:spPr/>
      <dgm:t>
        <a:bodyPr/>
        <a:lstStyle/>
        <a:p>
          <a:r>
            <a:rPr lang="en-US"/>
            <a:t>Eliminate the greater threat to the company to avoid the issue</a:t>
          </a:r>
        </a:p>
      </dgm:t>
    </dgm:pt>
    <dgm:pt modelId="{D7CBE4FA-6117-434E-8264-A9312BE589CF}" type="parTrans" cxnId="{8C3EFA24-00DF-4640-B34C-23BBD386992B}">
      <dgm:prSet/>
      <dgm:spPr/>
      <dgm:t>
        <a:bodyPr/>
        <a:lstStyle/>
        <a:p>
          <a:endParaRPr lang="en-US"/>
        </a:p>
      </dgm:t>
    </dgm:pt>
    <dgm:pt modelId="{E1BC2870-A851-4FC1-AE54-8090ECED95C4}" type="sibTrans" cxnId="{8C3EFA24-00DF-4640-B34C-23BBD386992B}">
      <dgm:prSet/>
      <dgm:spPr/>
      <dgm:t>
        <a:bodyPr/>
        <a:lstStyle/>
        <a:p>
          <a:endParaRPr lang="en-US"/>
        </a:p>
      </dgm:t>
    </dgm:pt>
    <dgm:pt modelId="{F6DD9F5D-144A-4B8A-82EB-B99EB6E76284}">
      <dgm:prSet/>
      <dgm:spPr/>
      <dgm:t>
        <a:bodyPr/>
        <a:lstStyle/>
        <a:p>
          <a:r>
            <a:rPr lang="en-US"/>
            <a:t>Example: Cancel the project (“Kill early, Kill often”)</a:t>
          </a:r>
        </a:p>
      </dgm:t>
    </dgm:pt>
    <dgm:pt modelId="{1C32D30F-AB81-4C19-A0B8-C66BC8B69F15}" type="parTrans" cxnId="{A166D6DF-39D3-41F6-9F2A-72F106719962}">
      <dgm:prSet/>
      <dgm:spPr/>
      <dgm:t>
        <a:bodyPr/>
        <a:lstStyle/>
        <a:p>
          <a:endParaRPr lang="en-US"/>
        </a:p>
      </dgm:t>
    </dgm:pt>
    <dgm:pt modelId="{6051117D-A62C-420F-9BB0-27999090F5D7}" type="sibTrans" cxnId="{A166D6DF-39D3-41F6-9F2A-72F106719962}">
      <dgm:prSet/>
      <dgm:spPr/>
      <dgm:t>
        <a:bodyPr/>
        <a:lstStyle/>
        <a:p>
          <a:endParaRPr lang="en-US"/>
        </a:p>
      </dgm:t>
    </dgm:pt>
    <dgm:pt modelId="{416BD12B-7AF0-46CC-A609-2850C5D1FDF5}">
      <dgm:prSet/>
      <dgm:spPr/>
      <dgm:t>
        <a:bodyPr/>
        <a:lstStyle/>
        <a:p>
          <a:r>
            <a:rPr lang="en-US"/>
            <a:t>Example2: Upgrade from Windows 7 enterprise systems (not supported by MS anymore) to a supported system like Windows 10 or 11</a:t>
          </a:r>
        </a:p>
      </dgm:t>
    </dgm:pt>
    <dgm:pt modelId="{C44BD0F7-213D-4292-8EA5-D9A36C69239B}" type="parTrans" cxnId="{35EB240D-CF83-49CF-8C8A-C30830AD1F63}">
      <dgm:prSet/>
      <dgm:spPr/>
      <dgm:t>
        <a:bodyPr/>
        <a:lstStyle/>
        <a:p>
          <a:endParaRPr lang="en-US"/>
        </a:p>
      </dgm:t>
    </dgm:pt>
    <dgm:pt modelId="{BF9889CA-DDD1-47F8-BC4D-0F523E3BD268}" type="sibTrans" cxnId="{35EB240D-CF83-49CF-8C8A-C30830AD1F63}">
      <dgm:prSet/>
      <dgm:spPr/>
      <dgm:t>
        <a:bodyPr/>
        <a:lstStyle/>
        <a:p>
          <a:endParaRPr lang="en-US"/>
        </a:p>
      </dgm:t>
    </dgm:pt>
    <dgm:pt modelId="{0ABE3A92-A0B6-4D10-A76E-B4FE61541E63}">
      <dgm:prSet/>
      <dgm:spPr/>
      <dgm:t>
        <a:bodyPr/>
        <a:lstStyle/>
        <a:p>
          <a:r>
            <a:rPr lang="en-US"/>
            <a:t>Paid support tiers ended January 10</a:t>
          </a:r>
          <a:r>
            <a:rPr lang="en-US" baseline="30000"/>
            <a:t>th</a:t>
          </a:r>
          <a:r>
            <a:rPr lang="en-US"/>
            <a:t>, 2023, so this is happening now</a:t>
          </a:r>
        </a:p>
      </dgm:t>
    </dgm:pt>
    <dgm:pt modelId="{5C029711-4E42-447B-829B-2C65629C23D1}" type="parTrans" cxnId="{371B0D48-979E-4538-8F6D-AE0316263B4E}">
      <dgm:prSet/>
      <dgm:spPr/>
      <dgm:t>
        <a:bodyPr/>
        <a:lstStyle/>
        <a:p>
          <a:endParaRPr lang="en-US"/>
        </a:p>
      </dgm:t>
    </dgm:pt>
    <dgm:pt modelId="{C1C78CE0-4D9B-4105-A5F6-DBD3B03BB004}" type="sibTrans" cxnId="{371B0D48-979E-4538-8F6D-AE0316263B4E}">
      <dgm:prSet/>
      <dgm:spPr/>
      <dgm:t>
        <a:bodyPr/>
        <a:lstStyle/>
        <a:p>
          <a:endParaRPr lang="en-US"/>
        </a:p>
      </dgm:t>
    </dgm:pt>
    <dgm:pt modelId="{1EC7DF88-EB68-490A-B81D-88A4EEBF8FD3}">
      <dgm:prSet/>
      <dgm:spPr/>
      <dgm:t>
        <a:bodyPr/>
        <a:lstStyle/>
        <a:p>
          <a:r>
            <a:rPr lang="en-US"/>
            <a:t>Transfer/Share</a:t>
          </a:r>
        </a:p>
      </dgm:t>
    </dgm:pt>
    <dgm:pt modelId="{B4870EA5-204B-478F-BB04-18DC9D218BB2}" type="parTrans" cxnId="{749A686F-BD6E-4322-B869-FC0A42A3DC3E}">
      <dgm:prSet/>
      <dgm:spPr/>
      <dgm:t>
        <a:bodyPr/>
        <a:lstStyle/>
        <a:p>
          <a:endParaRPr lang="en-US"/>
        </a:p>
      </dgm:t>
    </dgm:pt>
    <dgm:pt modelId="{4ACF5B31-21FF-49AF-9ED9-ED2EE366D976}" type="sibTrans" cxnId="{749A686F-BD6E-4322-B869-FC0A42A3DC3E}">
      <dgm:prSet/>
      <dgm:spPr/>
      <dgm:t>
        <a:bodyPr/>
        <a:lstStyle/>
        <a:p>
          <a:endParaRPr lang="en-US"/>
        </a:p>
      </dgm:t>
    </dgm:pt>
    <dgm:pt modelId="{C5726251-BA0C-4E07-8245-905ECA4A729D}">
      <dgm:prSet/>
      <dgm:spPr/>
      <dgm:t>
        <a:bodyPr/>
        <a:lstStyle/>
        <a:p>
          <a:r>
            <a:rPr lang="en-US"/>
            <a:t>Shift impact or responsibility to another (3</a:t>
          </a:r>
          <a:r>
            <a:rPr lang="en-US" baseline="30000"/>
            <a:t>rd</a:t>
          </a:r>
          <a:r>
            <a:rPr lang="en-US"/>
            <a:t>) party</a:t>
          </a:r>
        </a:p>
      </dgm:t>
    </dgm:pt>
    <dgm:pt modelId="{9B323642-1B48-4BBC-84DD-FB54F30A6F46}" type="parTrans" cxnId="{D6D47824-4F2B-4F48-94CE-90F2AFEE846F}">
      <dgm:prSet/>
      <dgm:spPr/>
      <dgm:t>
        <a:bodyPr/>
        <a:lstStyle/>
        <a:p>
          <a:endParaRPr lang="en-US"/>
        </a:p>
      </dgm:t>
    </dgm:pt>
    <dgm:pt modelId="{3565682A-9E3E-436E-8303-E070D726307E}" type="sibTrans" cxnId="{D6D47824-4F2B-4F48-94CE-90F2AFEE846F}">
      <dgm:prSet/>
      <dgm:spPr/>
      <dgm:t>
        <a:bodyPr/>
        <a:lstStyle/>
        <a:p>
          <a:endParaRPr lang="en-US"/>
        </a:p>
      </dgm:t>
    </dgm:pt>
    <dgm:pt modelId="{D38C71BE-23A2-4B11-9B36-34E3118120DF}">
      <dgm:prSet/>
      <dgm:spPr/>
      <dgm:t>
        <a:bodyPr/>
        <a:lstStyle/>
        <a:p>
          <a:r>
            <a:rPr lang="en-US"/>
            <a:t>Example: Sign with a cloud provider for data handling so they take over liability</a:t>
          </a:r>
        </a:p>
      </dgm:t>
    </dgm:pt>
    <dgm:pt modelId="{84BDE886-0DD4-4503-B35C-990DCA370DED}" type="parTrans" cxnId="{F682CEC1-84FC-4B4D-817C-9295B26D1E51}">
      <dgm:prSet/>
      <dgm:spPr/>
      <dgm:t>
        <a:bodyPr/>
        <a:lstStyle/>
        <a:p>
          <a:endParaRPr lang="en-US"/>
        </a:p>
      </dgm:t>
    </dgm:pt>
    <dgm:pt modelId="{519250F9-53F2-4619-8E9B-84F3B202585B}" type="sibTrans" cxnId="{F682CEC1-84FC-4B4D-817C-9295B26D1E51}">
      <dgm:prSet/>
      <dgm:spPr/>
      <dgm:t>
        <a:bodyPr/>
        <a:lstStyle/>
        <a:p>
          <a:endParaRPr lang="en-US"/>
        </a:p>
      </dgm:t>
    </dgm:pt>
    <dgm:pt modelId="{285ACB62-6E29-496C-9828-7D44F5154D3E}">
      <dgm:prSet/>
      <dgm:spPr/>
      <dgm:t>
        <a:bodyPr/>
        <a:lstStyle/>
        <a:p>
          <a:r>
            <a:rPr lang="en-US"/>
            <a:t>Example2: insurance</a:t>
          </a:r>
        </a:p>
      </dgm:t>
    </dgm:pt>
    <dgm:pt modelId="{97B5A937-C241-4D93-A429-A13A0F806C7B}" type="parTrans" cxnId="{E10F12BC-B0B5-4B9F-96FE-AFA55FD925CF}">
      <dgm:prSet/>
      <dgm:spPr/>
      <dgm:t>
        <a:bodyPr/>
        <a:lstStyle/>
        <a:p>
          <a:endParaRPr lang="en-US"/>
        </a:p>
      </dgm:t>
    </dgm:pt>
    <dgm:pt modelId="{688ED317-BAC5-444D-B463-995046CEFDD5}" type="sibTrans" cxnId="{E10F12BC-B0B5-4B9F-96FE-AFA55FD925CF}">
      <dgm:prSet/>
      <dgm:spPr/>
      <dgm:t>
        <a:bodyPr/>
        <a:lstStyle/>
        <a:p>
          <a:endParaRPr lang="en-US"/>
        </a:p>
      </dgm:t>
    </dgm:pt>
    <dgm:pt modelId="{F5266A7E-178F-4013-BCDC-DF4C9A0F1DC4}">
      <dgm:prSet/>
      <dgm:spPr/>
      <dgm:t>
        <a:bodyPr/>
        <a:lstStyle/>
        <a:p>
          <a:r>
            <a:rPr lang="en-US"/>
            <a:t>Mitigate</a:t>
          </a:r>
        </a:p>
      </dgm:t>
    </dgm:pt>
    <dgm:pt modelId="{4D88BB3A-E48B-4079-8A98-BEE0D59F4F1C}" type="parTrans" cxnId="{90C44A76-1C60-4D4B-9520-4EFFD1BF78EA}">
      <dgm:prSet/>
      <dgm:spPr/>
      <dgm:t>
        <a:bodyPr/>
        <a:lstStyle/>
        <a:p>
          <a:endParaRPr lang="en-US"/>
        </a:p>
      </dgm:t>
    </dgm:pt>
    <dgm:pt modelId="{0A9AC1B5-D7A2-4816-B7A3-D2D583368060}" type="sibTrans" cxnId="{90C44A76-1C60-4D4B-9520-4EFFD1BF78EA}">
      <dgm:prSet/>
      <dgm:spPr/>
      <dgm:t>
        <a:bodyPr/>
        <a:lstStyle/>
        <a:p>
          <a:endParaRPr lang="en-US"/>
        </a:p>
      </dgm:t>
    </dgm:pt>
    <dgm:pt modelId="{9477CE47-6BCF-4367-A4B8-74156D47524B}">
      <dgm:prSet/>
      <dgm:spPr/>
      <dgm:t>
        <a:bodyPr/>
        <a:lstStyle/>
        <a:p>
          <a:r>
            <a:rPr lang="en-US"/>
            <a:t>Act to reduce the probability or impact of the threat</a:t>
          </a:r>
        </a:p>
      </dgm:t>
    </dgm:pt>
    <dgm:pt modelId="{44E0CCDF-16FC-4DD0-9310-D57108AA0FDC}" type="parTrans" cxnId="{4CABC6EB-D3D4-48FA-8316-D5D5137411C3}">
      <dgm:prSet/>
      <dgm:spPr/>
      <dgm:t>
        <a:bodyPr/>
        <a:lstStyle/>
        <a:p>
          <a:endParaRPr lang="en-US"/>
        </a:p>
      </dgm:t>
    </dgm:pt>
    <dgm:pt modelId="{1D3DDB45-903E-4DFB-8442-CD6E68AC60BD}" type="sibTrans" cxnId="{4CABC6EB-D3D4-48FA-8316-D5D5137411C3}">
      <dgm:prSet/>
      <dgm:spPr/>
      <dgm:t>
        <a:bodyPr/>
        <a:lstStyle/>
        <a:p>
          <a:endParaRPr lang="en-US"/>
        </a:p>
      </dgm:t>
    </dgm:pt>
    <dgm:pt modelId="{5E04055B-3036-4DDF-81F0-0CC67160BDCE}">
      <dgm:prSet/>
      <dgm:spPr/>
      <dgm:t>
        <a:bodyPr/>
        <a:lstStyle/>
        <a:p>
          <a:r>
            <a:rPr lang="en-US"/>
            <a:t>Antivirus, firewalls, all other countermeasures</a:t>
          </a:r>
        </a:p>
      </dgm:t>
    </dgm:pt>
    <dgm:pt modelId="{343984CF-1628-4824-AF1B-597C047339D5}" type="parTrans" cxnId="{F342F23D-B258-4573-BFF9-AF2917EAD26F}">
      <dgm:prSet/>
      <dgm:spPr/>
      <dgm:t>
        <a:bodyPr/>
        <a:lstStyle/>
        <a:p>
          <a:endParaRPr lang="en-US"/>
        </a:p>
      </dgm:t>
    </dgm:pt>
    <dgm:pt modelId="{B4552918-F906-42EC-9123-372292EC1188}" type="sibTrans" cxnId="{F342F23D-B258-4573-BFF9-AF2917EAD26F}">
      <dgm:prSet/>
      <dgm:spPr/>
      <dgm:t>
        <a:bodyPr/>
        <a:lstStyle/>
        <a:p>
          <a:endParaRPr lang="en-US"/>
        </a:p>
      </dgm:t>
    </dgm:pt>
    <dgm:pt modelId="{78EBEF65-FC8B-4BA9-9442-4A8060A576D7}">
      <dgm:prSet/>
      <dgm:spPr/>
      <dgm:t>
        <a:bodyPr/>
        <a:lstStyle/>
        <a:p>
          <a:r>
            <a:rPr lang="en-US"/>
            <a:t>Accept</a:t>
          </a:r>
        </a:p>
      </dgm:t>
    </dgm:pt>
    <dgm:pt modelId="{EDE43E38-66FC-4952-A78A-EA28220E0019}" type="parTrans" cxnId="{2AB2A045-24A3-450E-B59C-1DB268926202}">
      <dgm:prSet/>
      <dgm:spPr/>
      <dgm:t>
        <a:bodyPr/>
        <a:lstStyle/>
        <a:p>
          <a:endParaRPr lang="en-US"/>
        </a:p>
      </dgm:t>
    </dgm:pt>
    <dgm:pt modelId="{9035CFED-A791-450B-95FF-10F12CF25B0C}" type="sibTrans" cxnId="{2AB2A045-24A3-450E-B59C-1DB268926202}">
      <dgm:prSet/>
      <dgm:spPr/>
      <dgm:t>
        <a:bodyPr/>
        <a:lstStyle/>
        <a:p>
          <a:endParaRPr lang="en-US"/>
        </a:p>
      </dgm:t>
    </dgm:pt>
    <dgm:pt modelId="{AB82ABEF-F548-4269-A624-A1CB207CB33E}">
      <dgm:prSet/>
      <dgm:spPr/>
      <dgm:t>
        <a:bodyPr/>
        <a:lstStyle/>
        <a:p>
          <a:r>
            <a:rPr lang="en-US"/>
            <a:t>Acknowledge the risk and accept it may happen and do nothing</a:t>
          </a:r>
        </a:p>
      </dgm:t>
    </dgm:pt>
    <dgm:pt modelId="{60D7A7DD-9ED0-4338-8FC6-0069835EA401}" type="parTrans" cxnId="{7C586B13-4FA4-4CFC-A066-E7C3C6C66966}">
      <dgm:prSet/>
      <dgm:spPr/>
      <dgm:t>
        <a:bodyPr/>
        <a:lstStyle/>
        <a:p>
          <a:endParaRPr lang="en-US"/>
        </a:p>
      </dgm:t>
    </dgm:pt>
    <dgm:pt modelId="{CAC8CD01-01B7-4080-9B7F-DCD424560BB8}" type="sibTrans" cxnId="{7C586B13-4FA4-4CFC-A066-E7C3C6C66966}">
      <dgm:prSet/>
      <dgm:spPr/>
      <dgm:t>
        <a:bodyPr/>
        <a:lstStyle/>
        <a:p>
          <a:endParaRPr lang="en-US"/>
        </a:p>
      </dgm:t>
    </dgm:pt>
    <dgm:pt modelId="{0716979D-7DCD-4DE4-9415-0E3B93AF967D}">
      <dgm:prSet/>
      <dgm:spPr/>
      <dgm:t>
        <a:bodyPr/>
        <a:lstStyle/>
        <a:p>
          <a:r>
            <a:rPr lang="en-US"/>
            <a:t>People who stay on Windows 7, still use IE, other bad decisions</a:t>
          </a:r>
        </a:p>
      </dgm:t>
    </dgm:pt>
    <dgm:pt modelId="{B0AECE8A-B322-43FF-8858-AE261BC3EAD9}" type="parTrans" cxnId="{1489904D-80A7-4001-AE62-BE007A569896}">
      <dgm:prSet/>
      <dgm:spPr/>
      <dgm:t>
        <a:bodyPr/>
        <a:lstStyle/>
        <a:p>
          <a:endParaRPr lang="en-US"/>
        </a:p>
      </dgm:t>
    </dgm:pt>
    <dgm:pt modelId="{C10B75B6-4D88-4EDD-9F15-EA65110E56DF}" type="sibTrans" cxnId="{1489904D-80A7-4001-AE62-BE007A569896}">
      <dgm:prSet/>
      <dgm:spPr/>
      <dgm:t>
        <a:bodyPr/>
        <a:lstStyle/>
        <a:p>
          <a:endParaRPr lang="en-US"/>
        </a:p>
      </dgm:t>
    </dgm:pt>
    <dgm:pt modelId="{2BBB5490-BDE7-4874-A559-62303362A705}">
      <dgm:prSet/>
      <dgm:spPr/>
      <dgm:t>
        <a:bodyPr/>
        <a:lstStyle/>
        <a:p>
          <a:r>
            <a:rPr lang="en-US"/>
            <a:t>Good Example: A small risk which is not probable, put back money in case happens but no other countermeasures</a:t>
          </a:r>
        </a:p>
      </dgm:t>
    </dgm:pt>
    <dgm:pt modelId="{4D1EF5DA-9F24-49BE-94D4-383E06C0FE32}" type="parTrans" cxnId="{A377B679-9745-4203-900A-89C7403F0423}">
      <dgm:prSet/>
      <dgm:spPr/>
      <dgm:t>
        <a:bodyPr/>
        <a:lstStyle/>
        <a:p>
          <a:endParaRPr lang="en-US"/>
        </a:p>
      </dgm:t>
    </dgm:pt>
    <dgm:pt modelId="{C6FACD59-0265-45F5-8013-C225EDEB5B60}" type="sibTrans" cxnId="{A377B679-9745-4203-900A-89C7403F0423}">
      <dgm:prSet/>
      <dgm:spPr/>
      <dgm:t>
        <a:bodyPr/>
        <a:lstStyle/>
        <a:p>
          <a:endParaRPr lang="en-US"/>
        </a:p>
      </dgm:t>
    </dgm:pt>
    <dgm:pt modelId="{9ED0FE28-DA09-423F-B12F-B75DE83AF789}" type="pres">
      <dgm:prSet presAssocID="{F8944517-9226-45AE-B7D2-43494ECEA1FC}" presName="linear" presStyleCnt="0">
        <dgm:presLayoutVars>
          <dgm:dir/>
          <dgm:animLvl val="lvl"/>
          <dgm:resizeHandles val="exact"/>
        </dgm:presLayoutVars>
      </dgm:prSet>
      <dgm:spPr/>
    </dgm:pt>
    <dgm:pt modelId="{914C3369-13B0-4F2A-A6D3-85AD399E8D57}" type="pres">
      <dgm:prSet presAssocID="{89E84A28-5660-4E00-A309-0332813AD36E}" presName="parentLin" presStyleCnt="0"/>
      <dgm:spPr/>
    </dgm:pt>
    <dgm:pt modelId="{07DE67CA-0A26-423B-BCB8-57B734FDC079}" type="pres">
      <dgm:prSet presAssocID="{89E84A28-5660-4E00-A309-0332813AD36E}" presName="parentLeftMargin" presStyleLbl="node1" presStyleIdx="0" presStyleCnt="4"/>
      <dgm:spPr/>
    </dgm:pt>
    <dgm:pt modelId="{DBBF3E47-F828-4A1C-B4FF-947161A0C98D}" type="pres">
      <dgm:prSet presAssocID="{89E84A28-5660-4E00-A309-0332813AD3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AE2A9A-F839-4FE4-ADB1-8E9FEC28A813}" type="pres">
      <dgm:prSet presAssocID="{89E84A28-5660-4E00-A309-0332813AD36E}" presName="negativeSpace" presStyleCnt="0"/>
      <dgm:spPr/>
    </dgm:pt>
    <dgm:pt modelId="{D75F7E42-3577-43F7-B9B4-B5554CF8B2A1}" type="pres">
      <dgm:prSet presAssocID="{89E84A28-5660-4E00-A309-0332813AD36E}" presName="childText" presStyleLbl="conFgAcc1" presStyleIdx="0" presStyleCnt="4">
        <dgm:presLayoutVars>
          <dgm:bulletEnabled val="1"/>
        </dgm:presLayoutVars>
      </dgm:prSet>
      <dgm:spPr/>
    </dgm:pt>
    <dgm:pt modelId="{39AE43CF-AF2D-473A-BD19-08975177C0C4}" type="pres">
      <dgm:prSet presAssocID="{04C56CA5-2A09-45C0-9A26-DA4A49DAB6B1}" presName="spaceBetweenRectangles" presStyleCnt="0"/>
      <dgm:spPr/>
    </dgm:pt>
    <dgm:pt modelId="{4A85971C-086A-4704-945A-FE50827F71F1}" type="pres">
      <dgm:prSet presAssocID="{1EC7DF88-EB68-490A-B81D-88A4EEBF8FD3}" presName="parentLin" presStyleCnt="0"/>
      <dgm:spPr/>
    </dgm:pt>
    <dgm:pt modelId="{69F034FE-9749-4656-81E8-FDF1F5AC3ADC}" type="pres">
      <dgm:prSet presAssocID="{1EC7DF88-EB68-490A-B81D-88A4EEBF8FD3}" presName="parentLeftMargin" presStyleLbl="node1" presStyleIdx="0" presStyleCnt="4"/>
      <dgm:spPr/>
    </dgm:pt>
    <dgm:pt modelId="{714A5BD2-24A3-495B-82CF-FFADCB38EBF4}" type="pres">
      <dgm:prSet presAssocID="{1EC7DF88-EB68-490A-B81D-88A4EEBF8FD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D90867-5FAB-4923-A060-C594D5937225}" type="pres">
      <dgm:prSet presAssocID="{1EC7DF88-EB68-490A-B81D-88A4EEBF8FD3}" presName="negativeSpace" presStyleCnt="0"/>
      <dgm:spPr/>
    </dgm:pt>
    <dgm:pt modelId="{8861EBCD-2EE6-44B1-B970-3F31D0031A94}" type="pres">
      <dgm:prSet presAssocID="{1EC7DF88-EB68-490A-B81D-88A4EEBF8FD3}" presName="childText" presStyleLbl="conFgAcc1" presStyleIdx="1" presStyleCnt="4">
        <dgm:presLayoutVars>
          <dgm:bulletEnabled val="1"/>
        </dgm:presLayoutVars>
      </dgm:prSet>
      <dgm:spPr/>
    </dgm:pt>
    <dgm:pt modelId="{6831BC57-1504-4FA6-B835-D940E7023EDB}" type="pres">
      <dgm:prSet presAssocID="{4ACF5B31-21FF-49AF-9ED9-ED2EE366D976}" presName="spaceBetweenRectangles" presStyleCnt="0"/>
      <dgm:spPr/>
    </dgm:pt>
    <dgm:pt modelId="{5A804A16-0E69-430A-85F6-9E259410C973}" type="pres">
      <dgm:prSet presAssocID="{F5266A7E-178F-4013-BCDC-DF4C9A0F1DC4}" presName="parentLin" presStyleCnt="0"/>
      <dgm:spPr/>
    </dgm:pt>
    <dgm:pt modelId="{14747338-4C12-49ED-8204-10987B7DDF40}" type="pres">
      <dgm:prSet presAssocID="{F5266A7E-178F-4013-BCDC-DF4C9A0F1DC4}" presName="parentLeftMargin" presStyleLbl="node1" presStyleIdx="1" presStyleCnt="4"/>
      <dgm:spPr/>
    </dgm:pt>
    <dgm:pt modelId="{5CADA9F8-EE12-4A43-BAF1-8D38AFB60FC4}" type="pres">
      <dgm:prSet presAssocID="{F5266A7E-178F-4013-BCDC-DF4C9A0F1D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7194CB-D283-43A7-A70A-7447EBDC4A7A}" type="pres">
      <dgm:prSet presAssocID="{F5266A7E-178F-4013-BCDC-DF4C9A0F1DC4}" presName="negativeSpace" presStyleCnt="0"/>
      <dgm:spPr/>
    </dgm:pt>
    <dgm:pt modelId="{98E9087B-1164-4132-9B56-DE1EE7448E2F}" type="pres">
      <dgm:prSet presAssocID="{F5266A7E-178F-4013-BCDC-DF4C9A0F1DC4}" presName="childText" presStyleLbl="conFgAcc1" presStyleIdx="2" presStyleCnt="4">
        <dgm:presLayoutVars>
          <dgm:bulletEnabled val="1"/>
        </dgm:presLayoutVars>
      </dgm:prSet>
      <dgm:spPr/>
    </dgm:pt>
    <dgm:pt modelId="{33EFBB7F-8582-406F-A234-2C302C80F41D}" type="pres">
      <dgm:prSet presAssocID="{0A9AC1B5-D7A2-4816-B7A3-D2D583368060}" presName="spaceBetweenRectangles" presStyleCnt="0"/>
      <dgm:spPr/>
    </dgm:pt>
    <dgm:pt modelId="{6C70EA81-9892-470A-A7C5-21DA8827A8D7}" type="pres">
      <dgm:prSet presAssocID="{78EBEF65-FC8B-4BA9-9442-4A8060A576D7}" presName="parentLin" presStyleCnt="0"/>
      <dgm:spPr/>
    </dgm:pt>
    <dgm:pt modelId="{ADB078EA-F123-48D5-AE33-EA4BC7E8B542}" type="pres">
      <dgm:prSet presAssocID="{78EBEF65-FC8B-4BA9-9442-4A8060A576D7}" presName="parentLeftMargin" presStyleLbl="node1" presStyleIdx="2" presStyleCnt="4"/>
      <dgm:spPr/>
    </dgm:pt>
    <dgm:pt modelId="{8F8A6A2D-A2D2-4376-A35E-9EB3C3C0A46D}" type="pres">
      <dgm:prSet presAssocID="{78EBEF65-FC8B-4BA9-9442-4A8060A576D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7FC3CC-ED35-4592-8A5A-91E19CB45487}" type="pres">
      <dgm:prSet presAssocID="{78EBEF65-FC8B-4BA9-9442-4A8060A576D7}" presName="negativeSpace" presStyleCnt="0"/>
      <dgm:spPr/>
    </dgm:pt>
    <dgm:pt modelId="{B7AB256C-1DC5-47EB-85D4-C9FA41EB4F31}" type="pres">
      <dgm:prSet presAssocID="{78EBEF65-FC8B-4BA9-9442-4A8060A576D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5EB240D-CF83-49CF-8C8A-C30830AD1F63}" srcId="{89E84A28-5660-4E00-A309-0332813AD36E}" destId="{416BD12B-7AF0-46CC-A609-2850C5D1FDF5}" srcOrd="2" destOrd="0" parTransId="{C44BD0F7-213D-4292-8EA5-D9A36C69239B}" sibTransId="{BF9889CA-DDD1-47F8-BC4D-0F523E3BD268}"/>
    <dgm:cxn modelId="{33760813-585C-44BD-B12B-D5654A211B8F}" type="presOf" srcId="{0ABE3A92-A0B6-4D10-A76E-B4FE61541E63}" destId="{D75F7E42-3577-43F7-B9B4-B5554CF8B2A1}" srcOrd="0" destOrd="3" presId="urn:microsoft.com/office/officeart/2005/8/layout/list1"/>
    <dgm:cxn modelId="{7C586B13-4FA4-4CFC-A066-E7C3C6C66966}" srcId="{78EBEF65-FC8B-4BA9-9442-4A8060A576D7}" destId="{AB82ABEF-F548-4269-A624-A1CB207CB33E}" srcOrd="0" destOrd="0" parTransId="{60D7A7DD-9ED0-4338-8FC6-0069835EA401}" sibTransId="{CAC8CD01-01B7-4080-9B7F-DCD424560BB8}"/>
    <dgm:cxn modelId="{A336BE13-3385-45B6-B539-EC067D1DAF8E}" type="presOf" srcId="{C5726251-BA0C-4E07-8245-905ECA4A729D}" destId="{8861EBCD-2EE6-44B1-B970-3F31D0031A94}" srcOrd="0" destOrd="0" presId="urn:microsoft.com/office/officeart/2005/8/layout/list1"/>
    <dgm:cxn modelId="{7F541914-ABF9-49C6-861F-200F0D422B17}" type="presOf" srcId="{0716979D-7DCD-4DE4-9415-0E3B93AF967D}" destId="{B7AB256C-1DC5-47EB-85D4-C9FA41EB4F31}" srcOrd="0" destOrd="1" presId="urn:microsoft.com/office/officeart/2005/8/layout/list1"/>
    <dgm:cxn modelId="{F89E1415-E2DD-4299-B1DD-A846D1D5E4A3}" type="presOf" srcId="{F6DD9F5D-144A-4B8A-82EB-B99EB6E76284}" destId="{D75F7E42-3577-43F7-B9B4-B5554CF8B2A1}" srcOrd="0" destOrd="1" presId="urn:microsoft.com/office/officeart/2005/8/layout/list1"/>
    <dgm:cxn modelId="{6D7EBC1A-A688-46BD-8A56-3CF100C75D40}" type="presOf" srcId="{416BD12B-7AF0-46CC-A609-2850C5D1FDF5}" destId="{D75F7E42-3577-43F7-B9B4-B5554CF8B2A1}" srcOrd="0" destOrd="2" presId="urn:microsoft.com/office/officeart/2005/8/layout/list1"/>
    <dgm:cxn modelId="{4491851E-4D03-4ED6-A97E-D9F5706888F0}" type="presOf" srcId="{78EBEF65-FC8B-4BA9-9442-4A8060A576D7}" destId="{ADB078EA-F123-48D5-AE33-EA4BC7E8B542}" srcOrd="0" destOrd="0" presId="urn:microsoft.com/office/officeart/2005/8/layout/list1"/>
    <dgm:cxn modelId="{D6D47824-4F2B-4F48-94CE-90F2AFEE846F}" srcId="{1EC7DF88-EB68-490A-B81D-88A4EEBF8FD3}" destId="{C5726251-BA0C-4E07-8245-905ECA4A729D}" srcOrd="0" destOrd="0" parTransId="{9B323642-1B48-4BBC-84DD-FB54F30A6F46}" sibTransId="{3565682A-9E3E-436E-8303-E070D726307E}"/>
    <dgm:cxn modelId="{8C3EFA24-00DF-4640-B34C-23BBD386992B}" srcId="{89E84A28-5660-4E00-A309-0332813AD36E}" destId="{B19D339F-F0C4-49F5-AEF0-B841B4496F41}" srcOrd="0" destOrd="0" parTransId="{D7CBE4FA-6117-434E-8264-A9312BE589CF}" sibTransId="{E1BC2870-A851-4FC1-AE54-8090ECED95C4}"/>
    <dgm:cxn modelId="{33A7C236-CAE1-4F44-B497-B451E7835872}" type="presOf" srcId="{1EC7DF88-EB68-490A-B81D-88A4EEBF8FD3}" destId="{714A5BD2-24A3-495B-82CF-FFADCB38EBF4}" srcOrd="1" destOrd="0" presId="urn:microsoft.com/office/officeart/2005/8/layout/list1"/>
    <dgm:cxn modelId="{F342F23D-B258-4573-BFF9-AF2917EAD26F}" srcId="{F5266A7E-178F-4013-BCDC-DF4C9A0F1DC4}" destId="{5E04055B-3036-4DDF-81F0-0CC67160BDCE}" srcOrd="1" destOrd="0" parTransId="{343984CF-1628-4824-AF1B-597C047339D5}" sibTransId="{B4552918-F906-42EC-9123-372292EC1188}"/>
    <dgm:cxn modelId="{2AB2A045-24A3-450E-B59C-1DB268926202}" srcId="{F8944517-9226-45AE-B7D2-43494ECEA1FC}" destId="{78EBEF65-FC8B-4BA9-9442-4A8060A576D7}" srcOrd="3" destOrd="0" parTransId="{EDE43E38-66FC-4952-A78A-EA28220E0019}" sibTransId="{9035CFED-A791-450B-95FF-10F12CF25B0C}"/>
    <dgm:cxn modelId="{CF73B646-4DBA-4C03-84A8-F5C4EA09A20D}" type="presOf" srcId="{D38C71BE-23A2-4B11-9B36-34E3118120DF}" destId="{8861EBCD-2EE6-44B1-B970-3F31D0031A94}" srcOrd="0" destOrd="1" presId="urn:microsoft.com/office/officeart/2005/8/layout/list1"/>
    <dgm:cxn modelId="{371B0D48-979E-4538-8F6D-AE0316263B4E}" srcId="{416BD12B-7AF0-46CC-A609-2850C5D1FDF5}" destId="{0ABE3A92-A0B6-4D10-A76E-B4FE61541E63}" srcOrd="0" destOrd="0" parTransId="{5C029711-4E42-447B-829B-2C65629C23D1}" sibTransId="{C1C78CE0-4D9B-4105-A5F6-DBD3B03BB004}"/>
    <dgm:cxn modelId="{1ACF3269-818B-4311-AD86-DD8D12C2C224}" type="presOf" srcId="{5E04055B-3036-4DDF-81F0-0CC67160BDCE}" destId="{98E9087B-1164-4132-9B56-DE1EE7448E2F}" srcOrd="0" destOrd="1" presId="urn:microsoft.com/office/officeart/2005/8/layout/list1"/>
    <dgm:cxn modelId="{13E57949-7B6E-4105-AFDA-E2B8FCC932BD}" type="presOf" srcId="{9477CE47-6BCF-4367-A4B8-74156D47524B}" destId="{98E9087B-1164-4132-9B56-DE1EE7448E2F}" srcOrd="0" destOrd="0" presId="urn:microsoft.com/office/officeart/2005/8/layout/list1"/>
    <dgm:cxn modelId="{75518449-1AF0-43A9-AE89-0D69A17B6D6F}" type="presOf" srcId="{F5266A7E-178F-4013-BCDC-DF4C9A0F1DC4}" destId="{5CADA9F8-EE12-4A43-BAF1-8D38AFB60FC4}" srcOrd="1" destOrd="0" presId="urn:microsoft.com/office/officeart/2005/8/layout/list1"/>
    <dgm:cxn modelId="{1489904D-80A7-4001-AE62-BE007A569896}" srcId="{78EBEF65-FC8B-4BA9-9442-4A8060A576D7}" destId="{0716979D-7DCD-4DE4-9415-0E3B93AF967D}" srcOrd="1" destOrd="0" parTransId="{B0AECE8A-B322-43FF-8858-AE261BC3EAD9}" sibTransId="{C10B75B6-4D88-4EDD-9F15-EA65110E56DF}"/>
    <dgm:cxn modelId="{749A686F-BD6E-4322-B869-FC0A42A3DC3E}" srcId="{F8944517-9226-45AE-B7D2-43494ECEA1FC}" destId="{1EC7DF88-EB68-490A-B81D-88A4EEBF8FD3}" srcOrd="1" destOrd="0" parTransId="{B4870EA5-204B-478F-BB04-18DC9D218BB2}" sibTransId="{4ACF5B31-21FF-49AF-9ED9-ED2EE366D976}"/>
    <dgm:cxn modelId="{81447852-38DE-4546-BB47-3F96D2FC8B98}" type="presOf" srcId="{89E84A28-5660-4E00-A309-0332813AD36E}" destId="{07DE67CA-0A26-423B-BCB8-57B734FDC079}" srcOrd="0" destOrd="0" presId="urn:microsoft.com/office/officeart/2005/8/layout/list1"/>
    <dgm:cxn modelId="{90C44A76-1C60-4D4B-9520-4EFFD1BF78EA}" srcId="{F8944517-9226-45AE-B7D2-43494ECEA1FC}" destId="{F5266A7E-178F-4013-BCDC-DF4C9A0F1DC4}" srcOrd="2" destOrd="0" parTransId="{4D88BB3A-E48B-4079-8A98-BEE0D59F4F1C}" sibTransId="{0A9AC1B5-D7A2-4816-B7A3-D2D583368060}"/>
    <dgm:cxn modelId="{A377B679-9745-4203-900A-89C7403F0423}" srcId="{78EBEF65-FC8B-4BA9-9442-4A8060A576D7}" destId="{2BBB5490-BDE7-4874-A559-62303362A705}" srcOrd="2" destOrd="0" parTransId="{4D1EF5DA-9F24-49BE-94D4-383E06C0FE32}" sibTransId="{C6FACD59-0265-45F5-8013-C225EDEB5B60}"/>
    <dgm:cxn modelId="{D5BB3E82-1665-4444-B15F-33B6EA2C7648}" type="presOf" srcId="{1EC7DF88-EB68-490A-B81D-88A4EEBF8FD3}" destId="{69F034FE-9749-4656-81E8-FDF1F5AC3ADC}" srcOrd="0" destOrd="0" presId="urn:microsoft.com/office/officeart/2005/8/layout/list1"/>
    <dgm:cxn modelId="{54E5CB82-62F6-4C56-B4B0-877E0D588934}" type="presOf" srcId="{78EBEF65-FC8B-4BA9-9442-4A8060A576D7}" destId="{8F8A6A2D-A2D2-4376-A35E-9EB3C3C0A46D}" srcOrd="1" destOrd="0" presId="urn:microsoft.com/office/officeart/2005/8/layout/list1"/>
    <dgm:cxn modelId="{E10F12BC-B0B5-4B9F-96FE-AFA55FD925CF}" srcId="{1EC7DF88-EB68-490A-B81D-88A4EEBF8FD3}" destId="{285ACB62-6E29-496C-9828-7D44F5154D3E}" srcOrd="2" destOrd="0" parTransId="{97B5A937-C241-4D93-A429-A13A0F806C7B}" sibTransId="{688ED317-BAC5-444D-B463-995046CEFDD5}"/>
    <dgm:cxn modelId="{D350F5C0-87AE-4992-8E98-C2417B62DB78}" srcId="{F8944517-9226-45AE-B7D2-43494ECEA1FC}" destId="{89E84A28-5660-4E00-A309-0332813AD36E}" srcOrd="0" destOrd="0" parTransId="{0794218D-AB58-4796-8B8C-B87219B60915}" sibTransId="{04C56CA5-2A09-45C0-9A26-DA4A49DAB6B1}"/>
    <dgm:cxn modelId="{F682CEC1-84FC-4B4D-817C-9295B26D1E51}" srcId="{1EC7DF88-EB68-490A-B81D-88A4EEBF8FD3}" destId="{D38C71BE-23A2-4B11-9B36-34E3118120DF}" srcOrd="1" destOrd="0" parTransId="{84BDE886-0DD4-4503-B35C-990DCA370DED}" sibTransId="{519250F9-53F2-4619-8E9B-84F3B202585B}"/>
    <dgm:cxn modelId="{2D99F6D0-A67A-4A8D-A892-9B4C4DB1F928}" type="presOf" srcId="{F8944517-9226-45AE-B7D2-43494ECEA1FC}" destId="{9ED0FE28-DA09-423F-B12F-B75DE83AF789}" srcOrd="0" destOrd="0" presId="urn:microsoft.com/office/officeart/2005/8/layout/list1"/>
    <dgm:cxn modelId="{56C57FD8-E41A-4480-9DC7-F0A842401614}" type="presOf" srcId="{89E84A28-5660-4E00-A309-0332813AD36E}" destId="{DBBF3E47-F828-4A1C-B4FF-947161A0C98D}" srcOrd="1" destOrd="0" presId="urn:microsoft.com/office/officeart/2005/8/layout/list1"/>
    <dgm:cxn modelId="{7B5E3CDC-D461-4127-9802-214DD6170CF7}" type="presOf" srcId="{F5266A7E-178F-4013-BCDC-DF4C9A0F1DC4}" destId="{14747338-4C12-49ED-8204-10987B7DDF40}" srcOrd="0" destOrd="0" presId="urn:microsoft.com/office/officeart/2005/8/layout/list1"/>
    <dgm:cxn modelId="{A166D6DF-39D3-41F6-9F2A-72F106719962}" srcId="{89E84A28-5660-4E00-A309-0332813AD36E}" destId="{F6DD9F5D-144A-4B8A-82EB-B99EB6E76284}" srcOrd="1" destOrd="0" parTransId="{1C32D30F-AB81-4C19-A0B8-C66BC8B69F15}" sibTransId="{6051117D-A62C-420F-9BB0-27999090F5D7}"/>
    <dgm:cxn modelId="{D2FC17E7-A3CA-4145-B26D-B99502C4329A}" type="presOf" srcId="{B19D339F-F0C4-49F5-AEF0-B841B4496F41}" destId="{D75F7E42-3577-43F7-B9B4-B5554CF8B2A1}" srcOrd="0" destOrd="0" presId="urn:microsoft.com/office/officeart/2005/8/layout/list1"/>
    <dgm:cxn modelId="{453802E8-A0BF-4D43-9088-09858E49EECF}" type="presOf" srcId="{AB82ABEF-F548-4269-A624-A1CB207CB33E}" destId="{B7AB256C-1DC5-47EB-85D4-C9FA41EB4F31}" srcOrd="0" destOrd="0" presId="urn:microsoft.com/office/officeart/2005/8/layout/list1"/>
    <dgm:cxn modelId="{4CABC6EB-D3D4-48FA-8316-D5D5137411C3}" srcId="{F5266A7E-178F-4013-BCDC-DF4C9A0F1DC4}" destId="{9477CE47-6BCF-4367-A4B8-74156D47524B}" srcOrd="0" destOrd="0" parTransId="{44E0CCDF-16FC-4DD0-9310-D57108AA0FDC}" sibTransId="{1D3DDB45-903E-4DFB-8442-CD6E68AC60BD}"/>
    <dgm:cxn modelId="{57B216FD-DD5E-436B-95F7-EC59BAE8637B}" type="presOf" srcId="{2BBB5490-BDE7-4874-A559-62303362A705}" destId="{B7AB256C-1DC5-47EB-85D4-C9FA41EB4F31}" srcOrd="0" destOrd="2" presId="urn:microsoft.com/office/officeart/2005/8/layout/list1"/>
    <dgm:cxn modelId="{1F0CB7FD-6EBD-45CC-A29F-6273933474A1}" type="presOf" srcId="{285ACB62-6E29-496C-9828-7D44F5154D3E}" destId="{8861EBCD-2EE6-44B1-B970-3F31D0031A94}" srcOrd="0" destOrd="2" presId="urn:microsoft.com/office/officeart/2005/8/layout/list1"/>
    <dgm:cxn modelId="{D5A09775-A282-4AB1-B4A6-7F76326AE58E}" type="presParOf" srcId="{9ED0FE28-DA09-423F-B12F-B75DE83AF789}" destId="{914C3369-13B0-4F2A-A6D3-85AD399E8D57}" srcOrd="0" destOrd="0" presId="urn:microsoft.com/office/officeart/2005/8/layout/list1"/>
    <dgm:cxn modelId="{E3C10921-4505-4D4D-A8E4-C01411446818}" type="presParOf" srcId="{914C3369-13B0-4F2A-A6D3-85AD399E8D57}" destId="{07DE67CA-0A26-423B-BCB8-57B734FDC079}" srcOrd="0" destOrd="0" presId="urn:microsoft.com/office/officeart/2005/8/layout/list1"/>
    <dgm:cxn modelId="{5B8AB728-E78A-41FB-9264-403F5B71C21E}" type="presParOf" srcId="{914C3369-13B0-4F2A-A6D3-85AD399E8D57}" destId="{DBBF3E47-F828-4A1C-B4FF-947161A0C98D}" srcOrd="1" destOrd="0" presId="urn:microsoft.com/office/officeart/2005/8/layout/list1"/>
    <dgm:cxn modelId="{E5BA460C-BE80-4A83-9257-A55D69E2BFE5}" type="presParOf" srcId="{9ED0FE28-DA09-423F-B12F-B75DE83AF789}" destId="{3CAE2A9A-F839-4FE4-ADB1-8E9FEC28A813}" srcOrd="1" destOrd="0" presId="urn:microsoft.com/office/officeart/2005/8/layout/list1"/>
    <dgm:cxn modelId="{199550AF-C98B-4D16-B7FA-10CE2691EE06}" type="presParOf" srcId="{9ED0FE28-DA09-423F-B12F-B75DE83AF789}" destId="{D75F7E42-3577-43F7-B9B4-B5554CF8B2A1}" srcOrd="2" destOrd="0" presId="urn:microsoft.com/office/officeart/2005/8/layout/list1"/>
    <dgm:cxn modelId="{DDD07180-5D6A-4DAC-8550-3F64892E6209}" type="presParOf" srcId="{9ED0FE28-DA09-423F-B12F-B75DE83AF789}" destId="{39AE43CF-AF2D-473A-BD19-08975177C0C4}" srcOrd="3" destOrd="0" presId="urn:microsoft.com/office/officeart/2005/8/layout/list1"/>
    <dgm:cxn modelId="{7CBA1FFB-690D-41B8-9890-C5387F61D757}" type="presParOf" srcId="{9ED0FE28-DA09-423F-B12F-B75DE83AF789}" destId="{4A85971C-086A-4704-945A-FE50827F71F1}" srcOrd="4" destOrd="0" presId="urn:microsoft.com/office/officeart/2005/8/layout/list1"/>
    <dgm:cxn modelId="{20238833-9578-4D4C-80A8-7190124C1792}" type="presParOf" srcId="{4A85971C-086A-4704-945A-FE50827F71F1}" destId="{69F034FE-9749-4656-81E8-FDF1F5AC3ADC}" srcOrd="0" destOrd="0" presId="urn:microsoft.com/office/officeart/2005/8/layout/list1"/>
    <dgm:cxn modelId="{2AF4756F-E9F5-4C68-8512-F1DC853591C3}" type="presParOf" srcId="{4A85971C-086A-4704-945A-FE50827F71F1}" destId="{714A5BD2-24A3-495B-82CF-FFADCB38EBF4}" srcOrd="1" destOrd="0" presId="urn:microsoft.com/office/officeart/2005/8/layout/list1"/>
    <dgm:cxn modelId="{A2181FA8-C0F7-4B1E-A7D5-5337A074450C}" type="presParOf" srcId="{9ED0FE28-DA09-423F-B12F-B75DE83AF789}" destId="{44D90867-5FAB-4923-A060-C594D5937225}" srcOrd="5" destOrd="0" presId="urn:microsoft.com/office/officeart/2005/8/layout/list1"/>
    <dgm:cxn modelId="{2B7A0A2A-2D82-4729-9C4C-C91432E5D9EB}" type="presParOf" srcId="{9ED0FE28-DA09-423F-B12F-B75DE83AF789}" destId="{8861EBCD-2EE6-44B1-B970-3F31D0031A94}" srcOrd="6" destOrd="0" presId="urn:microsoft.com/office/officeart/2005/8/layout/list1"/>
    <dgm:cxn modelId="{B3A046FD-DF74-47F7-83FF-6F2A296E1EBA}" type="presParOf" srcId="{9ED0FE28-DA09-423F-B12F-B75DE83AF789}" destId="{6831BC57-1504-4FA6-B835-D940E7023EDB}" srcOrd="7" destOrd="0" presId="urn:microsoft.com/office/officeart/2005/8/layout/list1"/>
    <dgm:cxn modelId="{F583402E-961C-4462-A356-6F234CC95A84}" type="presParOf" srcId="{9ED0FE28-DA09-423F-B12F-B75DE83AF789}" destId="{5A804A16-0E69-430A-85F6-9E259410C973}" srcOrd="8" destOrd="0" presId="urn:microsoft.com/office/officeart/2005/8/layout/list1"/>
    <dgm:cxn modelId="{AF37E205-0E24-4E89-83CC-8B195758F0C8}" type="presParOf" srcId="{5A804A16-0E69-430A-85F6-9E259410C973}" destId="{14747338-4C12-49ED-8204-10987B7DDF40}" srcOrd="0" destOrd="0" presId="urn:microsoft.com/office/officeart/2005/8/layout/list1"/>
    <dgm:cxn modelId="{6D0C3CBB-D552-43B3-84B9-527DD100FB11}" type="presParOf" srcId="{5A804A16-0E69-430A-85F6-9E259410C973}" destId="{5CADA9F8-EE12-4A43-BAF1-8D38AFB60FC4}" srcOrd="1" destOrd="0" presId="urn:microsoft.com/office/officeart/2005/8/layout/list1"/>
    <dgm:cxn modelId="{5785A4AA-27C5-4A29-93FE-BD8DE80754A7}" type="presParOf" srcId="{9ED0FE28-DA09-423F-B12F-B75DE83AF789}" destId="{777194CB-D283-43A7-A70A-7447EBDC4A7A}" srcOrd="9" destOrd="0" presId="urn:microsoft.com/office/officeart/2005/8/layout/list1"/>
    <dgm:cxn modelId="{0D88351C-1436-4DE9-BE8C-9D553A69C56B}" type="presParOf" srcId="{9ED0FE28-DA09-423F-B12F-B75DE83AF789}" destId="{98E9087B-1164-4132-9B56-DE1EE7448E2F}" srcOrd="10" destOrd="0" presId="urn:microsoft.com/office/officeart/2005/8/layout/list1"/>
    <dgm:cxn modelId="{1BBA6918-4D17-450E-B31A-F2E9696A84C7}" type="presParOf" srcId="{9ED0FE28-DA09-423F-B12F-B75DE83AF789}" destId="{33EFBB7F-8582-406F-A234-2C302C80F41D}" srcOrd="11" destOrd="0" presId="urn:microsoft.com/office/officeart/2005/8/layout/list1"/>
    <dgm:cxn modelId="{7F794E7A-A0B0-4B0D-A27A-38755D48A6E4}" type="presParOf" srcId="{9ED0FE28-DA09-423F-B12F-B75DE83AF789}" destId="{6C70EA81-9892-470A-A7C5-21DA8827A8D7}" srcOrd="12" destOrd="0" presId="urn:microsoft.com/office/officeart/2005/8/layout/list1"/>
    <dgm:cxn modelId="{50A07AEB-8854-43A1-877B-74FF31FCA853}" type="presParOf" srcId="{6C70EA81-9892-470A-A7C5-21DA8827A8D7}" destId="{ADB078EA-F123-48D5-AE33-EA4BC7E8B542}" srcOrd="0" destOrd="0" presId="urn:microsoft.com/office/officeart/2005/8/layout/list1"/>
    <dgm:cxn modelId="{732328B5-6477-471C-A072-D77B4C9BC5F0}" type="presParOf" srcId="{6C70EA81-9892-470A-A7C5-21DA8827A8D7}" destId="{8F8A6A2D-A2D2-4376-A35E-9EB3C3C0A46D}" srcOrd="1" destOrd="0" presId="urn:microsoft.com/office/officeart/2005/8/layout/list1"/>
    <dgm:cxn modelId="{A9195935-481E-425E-82B9-A3388F47F4F2}" type="presParOf" srcId="{9ED0FE28-DA09-423F-B12F-B75DE83AF789}" destId="{557FC3CC-ED35-4592-8A5A-91E19CB45487}" srcOrd="13" destOrd="0" presId="urn:microsoft.com/office/officeart/2005/8/layout/list1"/>
    <dgm:cxn modelId="{6093F116-43C0-4061-8E50-173672C17C7A}" type="presParOf" srcId="{9ED0FE28-DA09-423F-B12F-B75DE83AF789}" destId="{B7AB256C-1DC5-47EB-85D4-C9FA41EB4F3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FA2650-C61B-4F77-9ED8-ADE69947CFA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40DA74-3D1F-4D22-99B5-818C5C50FCB0}">
      <dgm:prSet/>
      <dgm:spPr/>
      <dgm:t>
        <a:bodyPr/>
        <a:lstStyle/>
        <a:p>
          <a:r>
            <a:rPr lang="en-US"/>
            <a:t>Positive things can be a risk:</a:t>
          </a:r>
        </a:p>
      </dgm:t>
    </dgm:pt>
    <dgm:pt modelId="{1A63716B-4AAD-4FC5-8837-BFEF4A99F59E}" type="parTrans" cxnId="{3FDFFC4E-B0BD-41D9-A97F-21826CB97609}">
      <dgm:prSet/>
      <dgm:spPr/>
      <dgm:t>
        <a:bodyPr/>
        <a:lstStyle/>
        <a:p>
          <a:endParaRPr lang="en-US"/>
        </a:p>
      </dgm:t>
    </dgm:pt>
    <dgm:pt modelId="{F9D1C3C5-BDAF-430F-9D49-94D06775F2CA}" type="sibTrans" cxnId="{3FDFFC4E-B0BD-41D9-A97F-21826CB97609}">
      <dgm:prSet/>
      <dgm:spPr/>
      <dgm:t>
        <a:bodyPr/>
        <a:lstStyle/>
        <a:p>
          <a:endParaRPr lang="en-US"/>
        </a:p>
      </dgm:t>
    </dgm:pt>
    <dgm:pt modelId="{1AA8B6E3-405C-4A8F-A801-00D1520ACEF4}">
      <dgm:prSet/>
      <dgm:spPr/>
      <dgm:t>
        <a:bodyPr/>
        <a:lstStyle/>
        <a:p>
          <a:r>
            <a:rPr lang="en-US"/>
            <a:t>Opening on Black Friday brings a huge increase in sales – this is a positive.</a:t>
          </a:r>
        </a:p>
      </dgm:t>
    </dgm:pt>
    <dgm:pt modelId="{3A4BE23E-A13E-42B6-ACBE-42E101B3BBF5}" type="parTrans" cxnId="{76D2A421-0A8D-4060-8DD2-3DC5D2C9DD51}">
      <dgm:prSet/>
      <dgm:spPr/>
      <dgm:t>
        <a:bodyPr/>
        <a:lstStyle/>
        <a:p>
          <a:endParaRPr lang="en-US"/>
        </a:p>
      </dgm:t>
    </dgm:pt>
    <dgm:pt modelId="{E985CF1E-9DD4-4E90-AA6A-E4E13158D572}" type="sibTrans" cxnId="{76D2A421-0A8D-4060-8DD2-3DC5D2C9DD51}">
      <dgm:prSet/>
      <dgm:spPr/>
      <dgm:t>
        <a:bodyPr/>
        <a:lstStyle/>
        <a:p>
          <a:endParaRPr lang="en-US"/>
        </a:p>
      </dgm:t>
    </dgm:pt>
    <dgm:pt modelId="{E03783B5-DABE-4E2A-ACD5-3FE0AD45CE7A}">
      <dgm:prSet/>
      <dgm:spPr/>
      <dgm:t>
        <a:bodyPr/>
        <a:lstStyle/>
        <a:p>
          <a:r>
            <a:rPr lang="en-US"/>
            <a:t>What is the risk(s)?</a:t>
          </a:r>
        </a:p>
      </dgm:t>
    </dgm:pt>
    <dgm:pt modelId="{A78E7B15-0CBF-4884-A8FD-5B4BA40ACDCC}" type="parTrans" cxnId="{054FB8F7-DD02-4C06-89F5-15842418DCAA}">
      <dgm:prSet/>
      <dgm:spPr/>
      <dgm:t>
        <a:bodyPr/>
        <a:lstStyle/>
        <a:p>
          <a:endParaRPr lang="en-US"/>
        </a:p>
      </dgm:t>
    </dgm:pt>
    <dgm:pt modelId="{646C919F-4D06-447B-BFDA-D40311E00711}" type="sibTrans" cxnId="{054FB8F7-DD02-4C06-89F5-15842418DCAA}">
      <dgm:prSet/>
      <dgm:spPr/>
      <dgm:t>
        <a:bodyPr/>
        <a:lstStyle/>
        <a:p>
          <a:endParaRPr lang="en-US"/>
        </a:p>
      </dgm:t>
    </dgm:pt>
    <dgm:pt modelId="{63546241-C624-44E9-8D2A-23D7A1BC314A}">
      <dgm:prSet/>
      <dgm:spPr/>
      <dgm:t>
        <a:bodyPr/>
        <a:lstStyle/>
        <a:p>
          <a:r>
            <a:rPr lang="en-US"/>
            <a:t>Positive risks are those problems that occur when good things happen too fast or when not planned for</a:t>
          </a:r>
        </a:p>
      </dgm:t>
    </dgm:pt>
    <dgm:pt modelId="{5757670B-2974-4C84-B857-A39503606D01}" type="parTrans" cxnId="{5F4F3395-D150-4C71-BF58-9ACE77C37E84}">
      <dgm:prSet/>
      <dgm:spPr/>
      <dgm:t>
        <a:bodyPr/>
        <a:lstStyle/>
        <a:p>
          <a:endParaRPr lang="en-US"/>
        </a:p>
      </dgm:t>
    </dgm:pt>
    <dgm:pt modelId="{4FC8FDB9-E2EE-48A3-9B02-51D8B29D0BA1}" type="sibTrans" cxnId="{5F4F3395-D150-4C71-BF58-9ACE77C37E84}">
      <dgm:prSet/>
      <dgm:spPr/>
      <dgm:t>
        <a:bodyPr/>
        <a:lstStyle/>
        <a:p>
          <a:endParaRPr lang="en-US"/>
        </a:p>
      </dgm:t>
    </dgm:pt>
    <dgm:pt modelId="{A1ECCB14-71BF-42E4-AE73-73594D7C8088}" type="pres">
      <dgm:prSet presAssocID="{B7FA2650-C61B-4F77-9ED8-ADE69947CFA8}" presName="Name0" presStyleCnt="0">
        <dgm:presLayoutVars>
          <dgm:dir/>
          <dgm:animLvl val="lvl"/>
          <dgm:resizeHandles val="exact"/>
        </dgm:presLayoutVars>
      </dgm:prSet>
      <dgm:spPr/>
    </dgm:pt>
    <dgm:pt modelId="{6B9D2818-B2C4-4538-85FB-DCAA2D0343B0}" type="pres">
      <dgm:prSet presAssocID="{63546241-C624-44E9-8D2A-23D7A1BC314A}" presName="boxAndChildren" presStyleCnt="0"/>
      <dgm:spPr/>
    </dgm:pt>
    <dgm:pt modelId="{A356A818-C836-4FF2-87B1-B14507600730}" type="pres">
      <dgm:prSet presAssocID="{63546241-C624-44E9-8D2A-23D7A1BC314A}" presName="parentTextBox" presStyleLbl="node1" presStyleIdx="0" presStyleCnt="2"/>
      <dgm:spPr/>
    </dgm:pt>
    <dgm:pt modelId="{3AAE7AE9-3E83-40FD-9961-DBB610474E01}" type="pres">
      <dgm:prSet presAssocID="{F9D1C3C5-BDAF-430F-9D49-94D06775F2CA}" presName="sp" presStyleCnt="0"/>
      <dgm:spPr/>
    </dgm:pt>
    <dgm:pt modelId="{8CBEC2AC-D525-4554-9E08-C885C3709480}" type="pres">
      <dgm:prSet presAssocID="{EE40DA74-3D1F-4D22-99B5-818C5C50FCB0}" presName="arrowAndChildren" presStyleCnt="0"/>
      <dgm:spPr/>
    </dgm:pt>
    <dgm:pt modelId="{9789E373-70BE-4FAA-98D2-AF7466CE0C12}" type="pres">
      <dgm:prSet presAssocID="{EE40DA74-3D1F-4D22-99B5-818C5C50FCB0}" presName="parentTextArrow" presStyleLbl="node1" presStyleIdx="0" presStyleCnt="2"/>
      <dgm:spPr/>
    </dgm:pt>
    <dgm:pt modelId="{D1C6B165-24AE-4787-9003-4A4FFDB102C3}" type="pres">
      <dgm:prSet presAssocID="{EE40DA74-3D1F-4D22-99B5-818C5C50FCB0}" presName="arrow" presStyleLbl="node1" presStyleIdx="1" presStyleCnt="2"/>
      <dgm:spPr/>
    </dgm:pt>
    <dgm:pt modelId="{23B2B1D9-F627-46FF-96A3-13A9ED874135}" type="pres">
      <dgm:prSet presAssocID="{EE40DA74-3D1F-4D22-99B5-818C5C50FCB0}" presName="descendantArrow" presStyleCnt="0"/>
      <dgm:spPr/>
    </dgm:pt>
    <dgm:pt modelId="{FBEDDC35-82A4-45F6-93EF-DA9C4CC379D9}" type="pres">
      <dgm:prSet presAssocID="{1AA8B6E3-405C-4A8F-A801-00D1520ACEF4}" presName="childTextArrow" presStyleLbl="fgAccFollowNode1" presStyleIdx="0" presStyleCnt="1">
        <dgm:presLayoutVars>
          <dgm:bulletEnabled val="1"/>
        </dgm:presLayoutVars>
      </dgm:prSet>
      <dgm:spPr/>
    </dgm:pt>
  </dgm:ptLst>
  <dgm:cxnLst>
    <dgm:cxn modelId="{7DEFFF1B-6EB2-4164-8BD8-019819BE1411}" type="presOf" srcId="{EE40DA74-3D1F-4D22-99B5-818C5C50FCB0}" destId="{D1C6B165-24AE-4787-9003-4A4FFDB102C3}" srcOrd="1" destOrd="0" presId="urn:microsoft.com/office/officeart/2005/8/layout/process4"/>
    <dgm:cxn modelId="{76D2A421-0A8D-4060-8DD2-3DC5D2C9DD51}" srcId="{EE40DA74-3D1F-4D22-99B5-818C5C50FCB0}" destId="{1AA8B6E3-405C-4A8F-A801-00D1520ACEF4}" srcOrd="0" destOrd="0" parTransId="{3A4BE23E-A13E-42B6-ACBE-42E101B3BBF5}" sibTransId="{E985CF1E-9DD4-4E90-AA6A-E4E13158D572}"/>
    <dgm:cxn modelId="{3B49B52E-339E-4DF7-A548-8CEC710CC434}" type="presOf" srcId="{B7FA2650-C61B-4F77-9ED8-ADE69947CFA8}" destId="{A1ECCB14-71BF-42E4-AE73-73594D7C8088}" srcOrd="0" destOrd="0" presId="urn:microsoft.com/office/officeart/2005/8/layout/process4"/>
    <dgm:cxn modelId="{3FDFFC4E-B0BD-41D9-A97F-21826CB97609}" srcId="{B7FA2650-C61B-4F77-9ED8-ADE69947CFA8}" destId="{EE40DA74-3D1F-4D22-99B5-818C5C50FCB0}" srcOrd="0" destOrd="0" parTransId="{1A63716B-4AAD-4FC5-8837-BFEF4A99F59E}" sibTransId="{F9D1C3C5-BDAF-430F-9D49-94D06775F2CA}"/>
    <dgm:cxn modelId="{613BAD92-8213-4903-9B5C-38FA432D317C}" type="presOf" srcId="{1AA8B6E3-405C-4A8F-A801-00D1520ACEF4}" destId="{FBEDDC35-82A4-45F6-93EF-DA9C4CC379D9}" srcOrd="0" destOrd="0" presId="urn:microsoft.com/office/officeart/2005/8/layout/process4"/>
    <dgm:cxn modelId="{5F4F3395-D150-4C71-BF58-9ACE77C37E84}" srcId="{B7FA2650-C61B-4F77-9ED8-ADE69947CFA8}" destId="{63546241-C624-44E9-8D2A-23D7A1BC314A}" srcOrd="1" destOrd="0" parTransId="{5757670B-2974-4C84-B857-A39503606D01}" sibTransId="{4FC8FDB9-E2EE-48A3-9B02-51D8B29D0BA1}"/>
    <dgm:cxn modelId="{5EBCFBAC-71E0-475C-83C6-F4B88D9BADC2}" type="presOf" srcId="{EE40DA74-3D1F-4D22-99B5-818C5C50FCB0}" destId="{9789E373-70BE-4FAA-98D2-AF7466CE0C12}" srcOrd="0" destOrd="0" presId="urn:microsoft.com/office/officeart/2005/8/layout/process4"/>
    <dgm:cxn modelId="{B47BB1B2-221D-46A6-84E6-16404832A1D0}" type="presOf" srcId="{63546241-C624-44E9-8D2A-23D7A1BC314A}" destId="{A356A818-C836-4FF2-87B1-B14507600730}" srcOrd="0" destOrd="0" presId="urn:microsoft.com/office/officeart/2005/8/layout/process4"/>
    <dgm:cxn modelId="{9B6D55F7-F236-4CDF-800C-B98B4F399A8F}" type="presOf" srcId="{E03783B5-DABE-4E2A-ACD5-3FE0AD45CE7A}" destId="{FBEDDC35-82A4-45F6-93EF-DA9C4CC379D9}" srcOrd="0" destOrd="1" presId="urn:microsoft.com/office/officeart/2005/8/layout/process4"/>
    <dgm:cxn modelId="{054FB8F7-DD02-4C06-89F5-15842418DCAA}" srcId="{1AA8B6E3-405C-4A8F-A801-00D1520ACEF4}" destId="{E03783B5-DABE-4E2A-ACD5-3FE0AD45CE7A}" srcOrd="0" destOrd="0" parTransId="{A78E7B15-0CBF-4884-A8FD-5B4BA40ACDCC}" sibTransId="{646C919F-4D06-447B-BFDA-D40311E00711}"/>
    <dgm:cxn modelId="{ED2BCA74-9669-4578-ADBB-089D09C34B53}" type="presParOf" srcId="{A1ECCB14-71BF-42E4-AE73-73594D7C8088}" destId="{6B9D2818-B2C4-4538-85FB-DCAA2D0343B0}" srcOrd="0" destOrd="0" presId="urn:microsoft.com/office/officeart/2005/8/layout/process4"/>
    <dgm:cxn modelId="{ED1B888C-1365-446E-A0B1-E973B5B67074}" type="presParOf" srcId="{6B9D2818-B2C4-4538-85FB-DCAA2D0343B0}" destId="{A356A818-C836-4FF2-87B1-B14507600730}" srcOrd="0" destOrd="0" presId="urn:microsoft.com/office/officeart/2005/8/layout/process4"/>
    <dgm:cxn modelId="{B8CAB6F6-3CE9-42B2-950C-1C15A0D49BCF}" type="presParOf" srcId="{A1ECCB14-71BF-42E4-AE73-73594D7C8088}" destId="{3AAE7AE9-3E83-40FD-9961-DBB610474E01}" srcOrd="1" destOrd="0" presId="urn:microsoft.com/office/officeart/2005/8/layout/process4"/>
    <dgm:cxn modelId="{FBD3F427-9190-4983-AD1B-B235A8D45D79}" type="presParOf" srcId="{A1ECCB14-71BF-42E4-AE73-73594D7C8088}" destId="{8CBEC2AC-D525-4554-9E08-C885C3709480}" srcOrd="2" destOrd="0" presId="urn:microsoft.com/office/officeart/2005/8/layout/process4"/>
    <dgm:cxn modelId="{790A2EF5-80E5-461B-8A2D-B0DED7E1710A}" type="presParOf" srcId="{8CBEC2AC-D525-4554-9E08-C885C3709480}" destId="{9789E373-70BE-4FAA-98D2-AF7466CE0C12}" srcOrd="0" destOrd="0" presId="urn:microsoft.com/office/officeart/2005/8/layout/process4"/>
    <dgm:cxn modelId="{4FD94140-2DBC-49C5-BD17-F60578BE4B04}" type="presParOf" srcId="{8CBEC2AC-D525-4554-9E08-C885C3709480}" destId="{D1C6B165-24AE-4787-9003-4A4FFDB102C3}" srcOrd="1" destOrd="0" presId="urn:microsoft.com/office/officeart/2005/8/layout/process4"/>
    <dgm:cxn modelId="{4DA62D6C-1D75-4F4F-BCDE-2A232B851F0F}" type="presParOf" srcId="{8CBEC2AC-D525-4554-9E08-C885C3709480}" destId="{23B2B1D9-F627-46FF-96A3-13A9ED874135}" srcOrd="2" destOrd="0" presId="urn:microsoft.com/office/officeart/2005/8/layout/process4"/>
    <dgm:cxn modelId="{58B43786-D784-4B03-8A3D-40C0298F2458}" type="presParOf" srcId="{23B2B1D9-F627-46FF-96A3-13A9ED874135}" destId="{FBEDDC35-82A4-45F6-93EF-DA9C4CC379D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C00D6E-A998-491A-B4C7-8BF25A7B4C7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3D2DDE2-9F08-4BD4-85BD-E39D17F51755}">
      <dgm:prSet/>
      <dgm:spPr/>
      <dgm:t>
        <a:bodyPr/>
        <a:lstStyle/>
        <a:p>
          <a:r>
            <a:rPr lang="en-US"/>
            <a:t>Exploit</a:t>
          </a:r>
        </a:p>
      </dgm:t>
    </dgm:pt>
    <dgm:pt modelId="{3872A312-EB0B-48B5-9A14-2E263966A062}" type="parTrans" cxnId="{08725F6B-05B3-4252-AB44-709134D7CB05}">
      <dgm:prSet/>
      <dgm:spPr/>
      <dgm:t>
        <a:bodyPr/>
        <a:lstStyle/>
        <a:p>
          <a:endParaRPr lang="en-US"/>
        </a:p>
      </dgm:t>
    </dgm:pt>
    <dgm:pt modelId="{6D4913A7-B143-4432-A46A-97AE982C667F}" type="sibTrans" cxnId="{08725F6B-05B3-4252-AB44-709134D7CB05}">
      <dgm:prSet/>
      <dgm:spPr/>
      <dgm:t>
        <a:bodyPr/>
        <a:lstStyle/>
        <a:p>
          <a:endParaRPr lang="en-US"/>
        </a:p>
      </dgm:t>
    </dgm:pt>
    <dgm:pt modelId="{4616CFE3-9A0E-46AA-8879-7EB8A7EEA861}">
      <dgm:prSet/>
      <dgm:spPr/>
      <dgm:t>
        <a:bodyPr/>
        <a:lstStyle/>
        <a:p>
          <a:r>
            <a:rPr lang="en-US"/>
            <a:t>Accept the possibility of the threat and take steps to ensure it happens as you want it to.</a:t>
          </a:r>
        </a:p>
      </dgm:t>
    </dgm:pt>
    <dgm:pt modelId="{30E45F6A-042F-4C06-BE23-0382B292BB58}" type="parTrans" cxnId="{5ABB9E98-6020-41B9-A4BE-A74FA389B5E1}">
      <dgm:prSet/>
      <dgm:spPr/>
      <dgm:t>
        <a:bodyPr/>
        <a:lstStyle/>
        <a:p>
          <a:endParaRPr lang="en-US"/>
        </a:p>
      </dgm:t>
    </dgm:pt>
    <dgm:pt modelId="{1AE650DE-D560-4E18-8417-5659BC328F00}" type="sibTrans" cxnId="{5ABB9E98-6020-41B9-A4BE-A74FA389B5E1}">
      <dgm:prSet/>
      <dgm:spPr/>
      <dgm:t>
        <a:bodyPr/>
        <a:lstStyle/>
        <a:p>
          <a:endParaRPr lang="en-US"/>
        </a:p>
      </dgm:t>
    </dgm:pt>
    <dgm:pt modelId="{A867DC95-B1F5-4E9E-B1CB-5D2C4DE2DB35}">
      <dgm:prSet/>
      <dgm:spPr/>
      <dgm:t>
        <a:bodyPr/>
        <a:lstStyle/>
        <a:p>
          <a:r>
            <a:rPr lang="en-US"/>
            <a:t>Our example: Add people for that day and </a:t>
          </a:r>
          <a:r>
            <a:rPr lang="en-US" b="1"/>
            <a:t>all retailers </a:t>
          </a:r>
          <a:r>
            <a:rPr lang="en-US"/>
            <a:t>advertise it (i.e. what we do)</a:t>
          </a:r>
        </a:p>
      </dgm:t>
    </dgm:pt>
    <dgm:pt modelId="{7B7B8D36-D0C8-497B-B62D-0F05C7DD8AEF}" type="parTrans" cxnId="{649A89DA-DE3B-48CF-BD6F-91B897B387C9}">
      <dgm:prSet/>
      <dgm:spPr/>
      <dgm:t>
        <a:bodyPr/>
        <a:lstStyle/>
        <a:p>
          <a:endParaRPr lang="en-US"/>
        </a:p>
      </dgm:t>
    </dgm:pt>
    <dgm:pt modelId="{F405BAC7-D3D9-4C47-BA7A-E695066175DB}" type="sibTrans" cxnId="{649A89DA-DE3B-48CF-BD6F-91B897B387C9}">
      <dgm:prSet/>
      <dgm:spPr/>
      <dgm:t>
        <a:bodyPr/>
        <a:lstStyle/>
        <a:p>
          <a:endParaRPr lang="en-US"/>
        </a:p>
      </dgm:t>
    </dgm:pt>
    <dgm:pt modelId="{05E66CD1-6C2E-4818-BBC5-5E8B07E15F17}">
      <dgm:prSet/>
      <dgm:spPr/>
      <dgm:t>
        <a:bodyPr/>
        <a:lstStyle/>
        <a:p>
          <a:r>
            <a:rPr lang="en-US"/>
            <a:t>Tech Example: Add extra servers and bring them online a day or so before event to handle extra loads (like super bowl).</a:t>
          </a:r>
        </a:p>
      </dgm:t>
    </dgm:pt>
    <dgm:pt modelId="{7BD00087-4E00-49AC-B3A6-B251CF939F59}" type="parTrans" cxnId="{896A7A67-1D9D-4635-8548-03DCCFDAC002}">
      <dgm:prSet/>
      <dgm:spPr/>
      <dgm:t>
        <a:bodyPr/>
        <a:lstStyle/>
        <a:p>
          <a:endParaRPr lang="en-US"/>
        </a:p>
      </dgm:t>
    </dgm:pt>
    <dgm:pt modelId="{FD2FFD39-3B4A-4EE8-AA7B-6404F6E76EDE}" type="sibTrans" cxnId="{896A7A67-1D9D-4635-8548-03DCCFDAC002}">
      <dgm:prSet/>
      <dgm:spPr/>
      <dgm:t>
        <a:bodyPr/>
        <a:lstStyle/>
        <a:p>
          <a:endParaRPr lang="en-US"/>
        </a:p>
      </dgm:t>
    </dgm:pt>
    <dgm:pt modelId="{4707ECBB-993F-4AD2-AE3A-C143D6680653}">
      <dgm:prSet/>
      <dgm:spPr/>
      <dgm:t>
        <a:bodyPr/>
        <a:lstStyle/>
        <a:p>
          <a:r>
            <a:rPr lang="en-US"/>
            <a:t>Enhance</a:t>
          </a:r>
        </a:p>
      </dgm:t>
    </dgm:pt>
    <dgm:pt modelId="{65499315-8B9B-47FA-9F8C-86604DA1CAB7}" type="parTrans" cxnId="{A9FC3A1A-6829-4173-8A76-585DF506FAEB}">
      <dgm:prSet/>
      <dgm:spPr/>
      <dgm:t>
        <a:bodyPr/>
        <a:lstStyle/>
        <a:p>
          <a:endParaRPr lang="en-US"/>
        </a:p>
      </dgm:t>
    </dgm:pt>
    <dgm:pt modelId="{AF9CDDEC-DF44-4701-B431-AB461448E0C9}" type="sibTrans" cxnId="{A9FC3A1A-6829-4173-8A76-585DF506FAEB}">
      <dgm:prSet/>
      <dgm:spPr/>
      <dgm:t>
        <a:bodyPr/>
        <a:lstStyle/>
        <a:p>
          <a:endParaRPr lang="en-US"/>
        </a:p>
      </dgm:t>
    </dgm:pt>
    <dgm:pt modelId="{C518A3CA-BF30-43B1-83C4-8C34FF5C247B}">
      <dgm:prSet/>
      <dgm:spPr/>
      <dgm:t>
        <a:bodyPr/>
        <a:lstStyle/>
        <a:p>
          <a:r>
            <a:rPr lang="en-US"/>
            <a:t>Increase the positive effects of the event to overtake negative.</a:t>
          </a:r>
        </a:p>
      </dgm:t>
    </dgm:pt>
    <dgm:pt modelId="{55D8D31D-294F-4D4B-AD8C-0336DE77D470}" type="parTrans" cxnId="{EC46CC8E-B4E1-4905-BF22-D0521030A363}">
      <dgm:prSet/>
      <dgm:spPr/>
      <dgm:t>
        <a:bodyPr/>
        <a:lstStyle/>
        <a:p>
          <a:endParaRPr lang="en-US"/>
        </a:p>
      </dgm:t>
    </dgm:pt>
    <dgm:pt modelId="{6DA13D5B-19D8-460A-82C8-098744C3AD86}" type="sibTrans" cxnId="{EC46CC8E-B4E1-4905-BF22-D0521030A363}">
      <dgm:prSet/>
      <dgm:spPr/>
      <dgm:t>
        <a:bodyPr/>
        <a:lstStyle/>
        <a:p>
          <a:endParaRPr lang="en-US"/>
        </a:p>
      </dgm:t>
    </dgm:pt>
    <dgm:pt modelId="{BD1CA8DE-10D6-4A9B-9F3C-297337751E7C}">
      <dgm:prSet/>
      <dgm:spPr/>
      <dgm:t>
        <a:bodyPr/>
        <a:lstStyle/>
        <a:p>
          <a:r>
            <a:rPr lang="en-US"/>
            <a:t>Our example: our example (that’s what black Friday is)</a:t>
          </a:r>
        </a:p>
      </dgm:t>
    </dgm:pt>
    <dgm:pt modelId="{1FABA55F-AD71-422C-8C2D-1974497CEE36}" type="parTrans" cxnId="{5A540E0D-89A8-441B-80E9-FC594BB31EA6}">
      <dgm:prSet/>
      <dgm:spPr/>
      <dgm:t>
        <a:bodyPr/>
        <a:lstStyle/>
        <a:p>
          <a:endParaRPr lang="en-US"/>
        </a:p>
      </dgm:t>
    </dgm:pt>
    <dgm:pt modelId="{3F018D21-F27F-4293-AC9F-85180235F594}" type="sibTrans" cxnId="{5A540E0D-89A8-441B-80E9-FC594BB31EA6}">
      <dgm:prSet/>
      <dgm:spPr/>
      <dgm:t>
        <a:bodyPr/>
        <a:lstStyle/>
        <a:p>
          <a:endParaRPr lang="en-US"/>
        </a:p>
      </dgm:t>
    </dgm:pt>
    <dgm:pt modelId="{6350A065-88DB-4456-A4E7-B1284B9E0024}">
      <dgm:prSet/>
      <dgm:spPr/>
      <dgm:t>
        <a:bodyPr/>
        <a:lstStyle/>
        <a:p>
          <a:r>
            <a:rPr lang="en-US"/>
            <a:t>Tech Example: Keeping teams together for maximum timeframes to ensure great teamwork, building knowledge, and fast/secure results.</a:t>
          </a:r>
        </a:p>
      </dgm:t>
    </dgm:pt>
    <dgm:pt modelId="{DAA97930-F40F-4197-9520-754D0312BFBD}" type="parTrans" cxnId="{F1C9A0F0-3574-4C32-A533-CF474C631ACF}">
      <dgm:prSet/>
      <dgm:spPr/>
      <dgm:t>
        <a:bodyPr/>
        <a:lstStyle/>
        <a:p>
          <a:endParaRPr lang="en-US"/>
        </a:p>
      </dgm:t>
    </dgm:pt>
    <dgm:pt modelId="{91B6A4D5-D091-4EE7-80C1-CDED48329B76}" type="sibTrans" cxnId="{F1C9A0F0-3574-4C32-A533-CF474C631ACF}">
      <dgm:prSet/>
      <dgm:spPr/>
      <dgm:t>
        <a:bodyPr/>
        <a:lstStyle/>
        <a:p>
          <a:endParaRPr lang="en-US"/>
        </a:p>
      </dgm:t>
    </dgm:pt>
    <dgm:pt modelId="{3650299C-F326-4106-9310-35B26523BEC2}">
      <dgm:prSet/>
      <dgm:spPr/>
      <dgm:t>
        <a:bodyPr/>
        <a:lstStyle/>
        <a:p>
          <a:r>
            <a:rPr lang="en-US"/>
            <a:t>Threat would be “employees’ need for benefits, advancement, and pay if completing projects early”</a:t>
          </a:r>
        </a:p>
      </dgm:t>
    </dgm:pt>
    <dgm:pt modelId="{00695BF4-C90A-4603-9135-0470F36814E5}" type="parTrans" cxnId="{652F2D8C-F308-4150-A55E-5A5A9FEF9C4F}">
      <dgm:prSet/>
      <dgm:spPr/>
      <dgm:t>
        <a:bodyPr/>
        <a:lstStyle/>
        <a:p>
          <a:endParaRPr lang="en-US"/>
        </a:p>
      </dgm:t>
    </dgm:pt>
    <dgm:pt modelId="{5688959F-A2C6-4FD8-A804-2D60454FC775}" type="sibTrans" cxnId="{652F2D8C-F308-4150-A55E-5A5A9FEF9C4F}">
      <dgm:prSet/>
      <dgm:spPr/>
      <dgm:t>
        <a:bodyPr/>
        <a:lstStyle/>
        <a:p>
          <a:endParaRPr lang="en-US"/>
        </a:p>
      </dgm:t>
    </dgm:pt>
    <dgm:pt modelId="{55EF2A4D-ED52-4E53-AFD2-EBC708505072}">
      <dgm:prSet/>
      <dgm:spPr/>
      <dgm:t>
        <a:bodyPr/>
        <a:lstStyle/>
        <a:p>
          <a:r>
            <a:rPr lang="en-US"/>
            <a:t>Share/Transfer</a:t>
          </a:r>
        </a:p>
      </dgm:t>
    </dgm:pt>
    <dgm:pt modelId="{F8D797A9-37C2-48E3-BB75-2B487906B35F}" type="parTrans" cxnId="{1123D632-03E1-4BC7-BD6F-E1E06FBEC914}">
      <dgm:prSet/>
      <dgm:spPr/>
      <dgm:t>
        <a:bodyPr/>
        <a:lstStyle/>
        <a:p>
          <a:endParaRPr lang="en-US"/>
        </a:p>
      </dgm:t>
    </dgm:pt>
    <dgm:pt modelId="{7BCA9D85-602E-4184-AE23-EA51B30EA331}" type="sibTrans" cxnId="{1123D632-03E1-4BC7-BD6F-E1E06FBEC914}">
      <dgm:prSet/>
      <dgm:spPr/>
      <dgm:t>
        <a:bodyPr/>
        <a:lstStyle/>
        <a:p>
          <a:endParaRPr lang="en-US"/>
        </a:p>
      </dgm:t>
    </dgm:pt>
    <dgm:pt modelId="{ED504771-1FB1-471F-9557-813FA1DA4ABD}">
      <dgm:prSet/>
      <dgm:spPr/>
      <dgm:t>
        <a:bodyPr/>
        <a:lstStyle/>
        <a:p>
          <a:r>
            <a:rPr lang="en-US"/>
            <a:t>Share risk with third party (same as negative)</a:t>
          </a:r>
        </a:p>
      </dgm:t>
    </dgm:pt>
    <dgm:pt modelId="{E8DA7662-8049-4BE2-B77A-09886E5998A2}" type="parTrans" cxnId="{D2B830D5-2FF5-41AD-B425-C89DACE03981}">
      <dgm:prSet/>
      <dgm:spPr/>
      <dgm:t>
        <a:bodyPr/>
        <a:lstStyle/>
        <a:p>
          <a:endParaRPr lang="en-US"/>
        </a:p>
      </dgm:t>
    </dgm:pt>
    <dgm:pt modelId="{7E747ECE-0DD3-400F-A270-71703ED2B8C5}" type="sibTrans" cxnId="{D2B830D5-2FF5-41AD-B425-C89DACE03981}">
      <dgm:prSet/>
      <dgm:spPr/>
      <dgm:t>
        <a:bodyPr/>
        <a:lstStyle/>
        <a:p>
          <a:endParaRPr lang="en-US"/>
        </a:p>
      </dgm:t>
    </dgm:pt>
    <dgm:pt modelId="{D7EA6CD3-3332-4D20-BF89-5BEF9DD2A8CA}">
      <dgm:prSet/>
      <dgm:spPr/>
      <dgm:t>
        <a:bodyPr/>
        <a:lstStyle/>
        <a:p>
          <a:r>
            <a:rPr lang="en-US"/>
            <a:t>Accept</a:t>
          </a:r>
        </a:p>
      </dgm:t>
    </dgm:pt>
    <dgm:pt modelId="{766D4C24-DC96-40E8-8C49-A3498FD6434B}" type="parTrans" cxnId="{3F5BF731-3D88-479E-BF80-E758897ECD68}">
      <dgm:prSet/>
      <dgm:spPr/>
      <dgm:t>
        <a:bodyPr/>
        <a:lstStyle/>
        <a:p>
          <a:endParaRPr lang="en-US"/>
        </a:p>
      </dgm:t>
    </dgm:pt>
    <dgm:pt modelId="{191164F0-1BB4-4A0C-B917-29D3D89DD712}" type="sibTrans" cxnId="{3F5BF731-3D88-479E-BF80-E758897ECD68}">
      <dgm:prSet/>
      <dgm:spPr/>
      <dgm:t>
        <a:bodyPr/>
        <a:lstStyle/>
        <a:p>
          <a:endParaRPr lang="en-US"/>
        </a:p>
      </dgm:t>
    </dgm:pt>
    <dgm:pt modelId="{B890DEF4-0456-448C-AA8B-F55A4929E5CE}">
      <dgm:prSet/>
      <dgm:spPr/>
      <dgm:t>
        <a:bodyPr/>
        <a:lstStyle/>
        <a:p>
          <a:r>
            <a:rPr lang="en-US"/>
            <a:t>Same as Negative</a:t>
          </a:r>
        </a:p>
      </dgm:t>
    </dgm:pt>
    <dgm:pt modelId="{C4FB8A08-56CD-45EF-9D14-E70390889CA0}" type="parTrans" cxnId="{92A25BC9-36F5-43E0-B333-F95EBB5FDB00}">
      <dgm:prSet/>
      <dgm:spPr/>
      <dgm:t>
        <a:bodyPr/>
        <a:lstStyle/>
        <a:p>
          <a:endParaRPr lang="en-US"/>
        </a:p>
      </dgm:t>
    </dgm:pt>
    <dgm:pt modelId="{383EA8E7-C8A4-4848-BDC2-CF5DEC068396}" type="sibTrans" cxnId="{92A25BC9-36F5-43E0-B333-F95EBB5FDB00}">
      <dgm:prSet/>
      <dgm:spPr/>
      <dgm:t>
        <a:bodyPr/>
        <a:lstStyle/>
        <a:p>
          <a:endParaRPr lang="en-US"/>
        </a:p>
      </dgm:t>
    </dgm:pt>
    <dgm:pt modelId="{AC9E16F2-75D0-402E-AC81-A98558C0B1EC}" type="pres">
      <dgm:prSet presAssocID="{60C00D6E-A998-491A-B4C7-8BF25A7B4C7F}" presName="linear" presStyleCnt="0">
        <dgm:presLayoutVars>
          <dgm:animLvl val="lvl"/>
          <dgm:resizeHandles val="exact"/>
        </dgm:presLayoutVars>
      </dgm:prSet>
      <dgm:spPr/>
    </dgm:pt>
    <dgm:pt modelId="{3E1D6CCB-49B8-41FE-9429-DF5EA29B3E3E}" type="pres">
      <dgm:prSet presAssocID="{F3D2DDE2-9F08-4BD4-85BD-E39D17F5175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703193-756F-4977-AA8A-2E1AB62D7C40}" type="pres">
      <dgm:prSet presAssocID="{F3D2DDE2-9F08-4BD4-85BD-E39D17F51755}" presName="childText" presStyleLbl="revTx" presStyleIdx="0" presStyleCnt="4">
        <dgm:presLayoutVars>
          <dgm:bulletEnabled val="1"/>
        </dgm:presLayoutVars>
      </dgm:prSet>
      <dgm:spPr/>
    </dgm:pt>
    <dgm:pt modelId="{B4E3CC4A-ADCF-44E5-8CCC-4D1BF05A9A45}" type="pres">
      <dgm:prSet presAssocID="{4707ECBB-993F-4AD2-AE3A-C143D66806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219C33-671A-41B9-AECD-B9F4B9C9FEC3}" type="pres">
      <dgm:prSet presAssocID="{4707ECBB-993F-4AD2-AE3A-C143D6680653}" presName="childText" presStyleLbl="revTx" presStyleIdx="1" presStyleCnt="4">
        <dgm:presLayoutVars>
          <dgm:bulletEnabled val="1"/>
        </dgm:presLayoutVars>
      </dgm:prSet>
      <dgm:spPr/>
    </dgm:pt>
    <dgm:pt modelId="{9E3500BA-CC8A-4EED-B2C3-51B537CA3EAD}" type="pres">
      <dgm:prSet presAssocID="{55EF2A4D-ED52-4E53-AFD2-EBC70850507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F80C3A-C2F8-4035-8AB1-CCEDAD631E29}" type="pres">
      <dgm:prSet presAssocID="{55EF2A4D-ED52-4E53-AFD2-EBC708505072}" presName="childText" presStyleLbl="revTx" presStyleIdx="2" presStyleCnt="4">
        <dgm:presLayoutVars>
          <dgm:bulletEnabled val="1"/>
        </dgm:presLayoutVars>
      </dgm:prSet>
      <dgm:spPr/>
    </dgm:pt>
    <dgm:pt modelId="{3D66401F-59E6-49A4-8FDA-FF8F01D455AE}" type="pres">
      <dgm:prSet presAssocID="{D7EA6CD3-3332-4D20-BF89-5BEF9DD2A8C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6FF2B2F-16BC-464E-9B0D-575262301FB7}" type="pres">
      <dgm:prSet presAssocID="{D7EA6CD3-3332-4D20-BF89-5BEF9DD2A8C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A540E0D-89A8-441B-80E9-FC594BB31EA6}" srcId="{4707ECBB-993F-4AD2-AE3A-C143D6680653}" destId="{BD1CA8DE-10D6-4A9B-9F3C-297337751E7C}" srcOrd="1" destOrd="0" parTransId="{1FABA55F-AD71-422C-8C2D-1974497CEE36}" sibTransId="{3F018D21-F27F-4293-AC9F-85180235F594}"/>
    <dgm:cxn modelId="{301AA513-6822-43E2-9829-8F2C74861928}" type="presOf" srcId="{F3D2DDE2-9F08-4BD4-85BD-E39D17F51755}" destId="{3E1D6CCB-49B8-41FE-9429-DF5EA29B3E3E}" srcOrd="0" destOrd="0" presId="urn:microsoft.com/office/officeart/2005/8/layout/vList2"/>
    <dgm:cxn modelId="{A9FC3A1A-6829-4173-8A76-585DF506FAEB}" srcId="{60C00D6E-A998-491A-B4C7-8BF25A7B4C7F}" destId="{4707ECBB-993F-4AD2-AE3A-C143D6680653}" srcOrd="1" destOrd="0" parTransId="{65499315-8B9B-47FA-9F8C-86604DA1CAB7}" sibTransId="{AF9CDDEC-DF44-4701-B431-AB461448E0C9}"/>
    <dgm:cxn modelId="{DB84402E-1611-447C-B7C2-407F1E32816C}" type="presOf" srcId="{B890DEF4-0456-448C-AA8B-F55A4929E5CE}" destId="{06FF2B2F-16BC-464E-9B0D-575262301FB7}" srcOrd="0" destOrd="0" presId="urn:microsoft.com/office/officeart/2005/8/layout/vList2"/>
    <dgm:cxn modelId="{3F5BF731-3D88-479E-BF80-E758897ECD68}" srcId="{60C00D6E-A998-491A-B4C7-8BF25A7B4C7F}" destId="{D7EA6CD3-3332-4D20-BF89-5BEF9DD2A8CA}" srcOrd="3" destOrd="0" parTransId="{766D4C24-DC96-40E8-8C49-A3498FD6434B}" sibTransId="{191164F0-1BB4-4A0C-B917-29D3D89DD712}"/>
    <dgm:cxn modelId="{1123D632-03E1-4BC7-BD6F-E1E06FBEC914}" srcId="{60C00D6E-A998-491A-B4C7-8BF25A7B4C7F}" destId="{55EF2A4D-ED52-4E53-AFD2-EBC708505072}" srcOrd="2" destOrd="0" parTransId="{F8D797A9-37C2-48E3-BB75-2B487906B35F}" sibTransId="{7BCA9D85-602E-4184-AE23-EA51B30EA331}"/>
    <dgm:cxn modelId="{45569B3F-4D64-48B4-9C8B-75C8D1A93E3B}" type="presOf" srcId="{6350A065-88DB-4456-A4E7-B1284B9E0024}" destId="{56219C33-671A-41B9-AECD-B9F4B9C9FEC3}" srcOrd="0" destOrd="2" presId="urn:microsoft.com/office/officeart/2005/8/layout/vList2"/>
    <dgm:cxn modelId="{C36B3344-DBD8-4596-91A8-FA185DFE49E3}" type="presOf" srcId="{C518A3CA-BF30-43B1-83C4-8C34FF5C247B}" destId="{56219C33-671A-41B9-AECD-B9F4B9C9FEC3}" srcOrd="0" destOrd="0" presId="urn:microsoft.com/office/officeart/2005/8/layout/vList2"/>
    <dgm:cxn modelId="{718CFF64-36AF-4474-A386-3DC98A8AB834}" type="presOf" srcId="{4616CFE3-9A0E-46AA-8879-7EB8A7EEA861}" destId="{F7703193-756F-4977-AA8A-2E1AB62D7C40}" srcOrd="0" destOrd="0" presId="urn:microsoft.com/office/officeart/2005/8/layout/vList2"/>
    <dgm:cxn modelId="{896A7A67-1D9D-4635-8548-03DCCFDAC002}" srcId="{F3D2DDE2-9F08-4BD4-85BD-E39D17F51755}" destId="{05E66CD1-6C2E-4818-BBC5-5E8B07E15F17}" srcOrd="2" destOrd="0" parTransId="{7BD00087-4E00-49AC-B3A6-B251CF939F59}" sibTransId="{FD2FFD39-3B4A-4EE8-AA7B-6404F6E76EDE}"/>
    <dgm:cxn modelId="{11E12769-80E2-45E0-A017-CC7365A4257C}" type="presOf" srcId="{ED504771-1FB1-471F-9557-813FA1DA4ABD}" destId="{4AF80C3A-C2F8-4035-8AB1-CCEDAD631E29}" srcOrd="0" destOrd="0" presId="urn:microsoft.com/office/officeart/2005/8/layout/vList2"/>
    <dgm:cxn modelId="{08725F6B-05B3-4252-AB44-709134D7CB05}" srcId="{60C00D6E-A998-491A-B4C7-8BF25A7B4C7F}" destId="{F3D2DDE2-9F08-4BD4-85BD-E39D17F51755}" srcOrd="0" destOrd="0" parTransId="{3872A312-EB0B-48B5-9A14-2E263966A062}" sibTransId="{6D4913A7-B143-4432-A46A-97AE982C667F}"/>
    <dgm:cxn modelId="{07319B73-162A-411B-8296-7903503FEB33}" type="presOf" srcId="{4707ECBB-993F-4AD2-AE3A-C143D6680653}" destId="{B4E3CC4A-ADCF-44E5-8CCC-4D1BF05A9A45}" srcOrd="0" destOrd="0" presId="urn:microsoft.com/office/officeart/2005/8/layout/vList2"/>
    <dgm:cxn modelId="{689BEF53-4C5B-46AA-AFED-FB553CC952F6}" type="presOf" srcId="{60C00D6E-A998-491A-B4C7-8BF25A7B4C7F}" destId="{AC9E16F2-75D0-402E-AC81-A98558C0B1EC}" srcOrd="0" destOrd="0" presId="urn:microsoft.com/office/officeart/2005/8/layout/vList2"/>
    <dgm:cxn modelId="{652F2D8C-F308-4150-A55E-5A5A9FEF9C4F}" srcId="{6350A065-88DB-4456-A4E7-B1284B9E0024}" destId="{3650299C-F326-4106-9310-35B26523BEC2}" srcOrd="0" destOrd="0" parTransId="{00695BF4-C90A-4603-9135-0470F36814E5}" sibTransId="{5688959F-A2C6-4FD8-A804-2D60454FC775}"/>
    <dgm:cxn modelId="{EC46CC8E-B4E1-4905-BF22-D0521030A363}" srcId="{4707ECBB-993F-4AD2-AE3A-C143D6680653}" destId="{C518A3CA-BF30-43B1-83C4-8C34FF5C247B}" srcOrd="0" destOrd="0" parTransId="{55D8D31D-294F-4D4B-AD8C-0336DE77D470}" sibTransId="{6DA13D5B-19D8-460A-82C8-098744C3AD86}"/>
    <dgm:cxn modelId="{5ABB9E98-6020-41B9-A4BE-A74FA389B5E1}" srcId="{F3D2DDE2-9F08-4BD4-85BD-E39D17F51755}" destId="{4616CFE3-9A0E-46AA-8879-7EB8A7EEA861}" srcOrd="0" destOrd="0" parTransId="{30E45F6A-042F-4C06-BE23-0382B292BB58}" sibTransId="{1AE650DE-D560-4E18-8417-5659BC328F00}"/>
    <dgm:cxn modelId="{8FA3D9A1-3195-4DC7-9BD8-38F19836B81B}" type="presOf" srcId="{55EF2A4D-ED52-4E53-AFD2-EBC708505072}" destId="{9E3500BA-CC8A-4EED-B2C3-51B537CA3EAD}" srcOrd="0" destOrd="0" presId="urn:microsoft.com/office/officeart/2005/8/layout/vList2"/>
    <dgm:cxn modelId="{436B24A4-1340-45E2-A9BE-211C87F3FBAC}" type="presOf" srcId="{3650299C-F326-4106-9310-35B26523BEC2}" destId="{56219C33-671A-41B9-AECD-B9F4B9C9FEC3}" srcOrd="0" destOrd="3" presId="urn:microsoft.com/office/officeart/2005/8/layout/vList2"/>
    <dgm:cxn modelId="{7F1431BB-3079-4B1A-A524-D2A981C44F96}" type="presOf" srcId="{A867DC95-B1F5-4E9E-B1CB-5D2C4DE2DB35}" destId="{F7703193-756F-4977-AA8A-2E1AB62D7C40}" srcOrd="0" destOrd="1" presId="urn:microsoft.com/office/officeart/2005/8/layout/vList2"/>
    <dgm:cxn modelId="{A884C4BE-697D-434E-95DC-AFD543A7AA32}" type="presOf" srcId="{05E66CD1-6C2E-4818-BBC5-5E8B07E15F17}" destId="{F7703193-756F-4977-AA8A-2E1AB62D7C40}" srcOrd="0" destOrd="2" presId="urn:microsoft.com/office/officeart/2005/8/layout/vList2"/>
    <dgm:cxn modelId="{41E5FCC7-527B-4A35-B08E-C595161C20D5}" type="presOf" srcId="{D7EA6CD3-3332-4D20-BF89-5BEF9DD2A8CA}" destId="{3D66401F-59E6-49A4-8FDA-FF8F01D455AE}" srcOrd="0" destOrd="0" presId="urn:microsoft.com/office/officeart/2005/8/layout/vList2"/>
    <dgm:cxn modelId="{92A25BC9-36F5-43E0-B333-F95EBB5FDB00}" srcId="{D7EA6CD3-3332-4D20-BF89-5BEF9DD2A8CA}" destId="{B890DEF4-0456-448C-AA8B-F55A4929E5CE}" srcOrd="0" destOrd="0" parTransId="{C4FB8A08-56CD-45EF-9D14-E70390889CA0}" sibTransId="{383EA8E7-C8A4-4848-BDC2-CF5DEC068396}"/>
    <dgm:cxn modelId="{C561B9CD-FCA7-47AA-A85C-C06F42A53123}" type="presOf" srcId="{BD1CA8DE-10D6-4A9B-9F3C-297337751E7C}" destId="{56219C33-671A-41B9-AECD-B9F4B9C9FEC3}" srcOrd="0" destOrd="1" presId="urn:microsoft.com/office/officeart/2005/8/layout/vList2"/>
    <dgm:cxn modelId="{D2B830D5-2FF5-41AD-B425-C89DACE03981}" srcId="{55EF2A4D-ED52-4E53-AFD2-EBC708505072}" destId="{ED504771-1FB1-471F-9557-813FA1DA4ABD}" srcOrd="0" destOrd="0" parTransId="{E8DA7662-8049-4BE2-B77A-09886E5998A2}" sibTransId="{7E747ECE-0DD3-400F-A270-71703ED2B8C5}"/>
    <dgm:cxn modelId="{649A89DA-DE3B-48CF-BD6F-91B897B387C9}" srcId="{F3D2DDE2-9F08-4BD4-85BD-E39D17F51755}" destId="{A867DC95-B1F5-4E9E-B1CB-5D2C4DE2DB35}" srcOrd="1" destOrd="0" parTransId="{7B7B8D36-D0C8-497B-B62D-0F05C7DD8AEF}" sibTransId="{F405BAC7-D3D9-4C47-BA7A-E695066175DB}"/>
    <dgm:cxn modelId="{F1C9A0F0-3574-4C32-A533-CF474C631ACF}" srcId="{4707ECBB-993F-4AD2-AE3A-C143D6680653}" destId="{6350A065-88DB-4456-A4E7-B1284B9E0024}" srcOrd="2" destOrd="0" parTransId="{DAA97930-F40F-4197-9520-754D0312BFBD}" sibTransId="{91B6A4D5-D091-4EE7-80C1-CDED48329B76}"/>
    <dgm:cxn modelId="{060A191B-C631-4A1E-914D-DFBCC7AE2A51}" type="presParOf" srcId="{AC9E16F2-75D0-402E-AC81-A98558C0B1EC}" destId="{3E1D6CCB-49B8-41FE-9429-DF5EA29B3E3E}" srcOrd="0" destOrd="0" presId="urn:microsoft.com/office/officeart/2005/8/layout/vList2"/>
    <dgm:cxn modelId="{ABEA712D-DC9B-4E20-8C7E-C2B72F4E3DE7}" type="presParOf" srcId="{AC9E16F2-75D0-402E-AC81-A98558C0B1EC}" destId="{F7703193-756F-4977-AA8A-2E1AB62D7C40}" srcOrd="1" destOrd="0" presId="urn:microsoft.com/office/officeart/2005/8/layout/vList2"/>
    <dgm:cxn modelId="{D72A3597-DED5-47AF-8DB2-C34C653AA755}" type="presParOf" srcId="{AC9E16F2-75D0-402E-AC81-A98558C0B1EC}" destId="{B4E3CC4A-ADCF-44E5-8CCC-4D1BF05A9A45}" srcOrd="2" destOrd="0" presId="urn:microsoft.com/office/officeart/2005/8/layout/vList2"/>
    <dgm:cxn modelId="{8E28D1A8-0F19-4083-AE8A-6E4055FB99B4}" type="presParOf" srcId="{AC9E16F2-75D0-402E-AC81-A98558C0B1EC}" destId="{56219C33-671A-41B9-AECD-B9F4B9C9FEC3}" srcOrd="3" destOrd="0" presId="urn:microsoft.com/office/officeart/2005/8/layout/vList2"/>
    <dgm:cxn modelId="{2C12181D-E721-4CEB-A805-0DC51389CEC1}" type="presParOf" srcId="{AC9E16F2-75D0-402E-AC81-A98558C0B1EC}" destId="{9E3500BA-CC8A-4EED-B2C3-51B537CA3EAD}" srcOrd="4" destOrd="0" presId="urn:microsoft.com/office/officeart/2005/8/layout/vList2"/>
    <dgm:cxn modelId="{FB2B4950-EBB2-4732-8851-DDE3D62AC62B}" type="presParOf" srcId="{AC9E16F2-75D0-402E-AC81-A98558C0B1EC}" destId="{4AF80C3A-C2F8-4035-8AB1-CCEDAD631E29}" srcOrd="5" destOrd="0" presId="urn:microsoft.com/office/officeart/2005/8/layout/vList2"/>
    <dgm:cxn modelId="{E49B3E2A-4C24-4BCE-BD53-602A1A7B88EB}" type="presParOf" srcId="{AC9E16F2-75D0-402E-AC81-A98558C0B1EC}" destId="{3D66401F-59E6-49A4-8FDA-FF8F01D455AE}" srcOrd="6" destOrd="0" presId="urn:microsoft.com/office/officeart/2005/8/layout/vList2"/>
    <dgm:cxn modelId="{EA5FEABF-151F-4CEC-AF18-A749F659EE48}" type="presParOf" srcId="{AC9E16F2-75D0-402E-AC81-A98558C0B1EC}" destId="{06FF2B2F-16BC-464E-9B0D-575262301FB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A5586E-38C5-40DA-A74E-C6FC0031FC0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6C5A034-4247-4F5A-9CE4-ED68D3664357}">
      <dgm:prSet/>
      <dgm:spPr/>
      <dgm:t>
        <a:bodyPr/>
        <a:lstStyle/>
        <a:p>
          <a:pPr>
            <a:defRPr b="1"/>
          </a:pPr>
          <a:r>
            <a:rPr lang="en-US"/>
            <a:t>These are a bit more universally defined:</a:t>
          </a:r>
        </a:p>
      </dgm:t>
    </dgm:pt>
    <dgm:pt modelId="{E0D242C1-3229-44C5-B733-F03398AF6BBE}" type="parTrans" cxnId="{23181FAA-7CBC-48BB-82D7-FEACA7BBD436}">
      <dgm:prSet/>
      <dgm:spPr/>
      <dgm:t>
        <a:bodyPr/>
        <a:lstStyle/>
        <a:p>
          <a:endParaRPr lang="en-US"/>
        </a:p>
      </dgm:t>
    </dgm:pt>
    <dgm:pt modelId="{D4E1D53B-BE27-4B17-A334-35DEEE2600A2}" type="sibTrans" cxnId="{23181FAA-7CBC-48BB-82D7-FEACA7BBD436}">
      <dgm:prSet/>
      <dgm:spPr/>
      <dgm:t>
        <a:bodyPr/>
        <a:lstStyle/>
        <a:p>
          <a:endParaRPr lang="en-US"/>
        </a:p>
      </dgm:t>
    </dgm:pt>
    <dgm:pt modelId="{2603D36B-F60F-4A23-A550-0CCA7C610DDB}">
      <dgm:prSet custT="1"/>
      <dgm:spPr/>
      <dgm:t>
        <a:bodyPr/>
        <a:lstStyle/>
        <a:p>
          <a:r>
            <a:rPr lang="en-US" sz="1600" dirty="0"/>
            <a:t>Strength a resource or capacity that the company has which helps it effectively achieve its objectives.</a:t>
          </a:r>
        </a:p>
      </dgm:t>
    </dgm:pt>
    <dgm:pt modelId="{CC5A0269-3F62-4CC1-B235-245AC3ECA5E5}" type="parTrans" cxnId="{1F775F4D-FE76-4FB9-9700-F2514D3B8A88}">
      <dgm:prSet/>
      <dgm:spPr/>
      <dgm:t>
        <a:bodyPr/>
        <a:lstStyle/>
        <a:p>
          <a:endParaRPr lang="en-US"/>
        </a:p>
      </dgm:t>
    </dgm:pt>
    <dgm:pt modelId="{0B67F764-6A8B-416A-9076-19F85E1E7F00}" type="sibTrans" cxnId="{1F775F4D-FE76-4FB9-9700-F2514D3B8A88}">
      <dgm:prSet/>
      <dgm:spPr/>
      <dgm:t>
        <a:bodyPr/>
        <a:lstStyle/>
        <a:p>
          <a:endParaRPr lang="en-US"/>
        </a:p>
      </dgm:t>
    </dgm:pt>
    <dgm:pt modelId="{67E8472A-901F-4265-87BD-E5A3E34D7553}">
      <dgm:prSet custT="1"/>
      <dgm:spPr/>
      <dgm:t>
        <a:bodyPr/>
        <a:lstStyle/>
        <a:p>
          <a:r>
            <a:rPr lang="en-US" sz="1600" dirty="0"/>
            <a:t>Opportunity is any favorable situation in the company's environment or enhances its position. (usually, you have the least of these)</a:t>
          </a:r>
        </a:p>
      </dgm:t>
    </dgm:pt>
    <dgm:pt modelId="{91F311C4-0703-4185-8D56-AFEC119BDC0B}" type="parTrans" cxnId="{AEA1B85A-12C6-428B-AE34-8F4AF249BE87}">
      <dgm:prSet/>
      <dgm:spPr/>
      <dgm:t>
        <a:bodyPr/>
        <a:lstStyle/>
        <a:p>
          <a:endParaRPr lang="en-US"/>
        </a:p>
      </dgm:t>
    </dgm:pt>
    <dgm:pt modelId="{48915068-BD92-4547-A031-D6789A8403C0}" type="sibTrans" cxnId="{AEA1B85A-12C6-428B-AE34-8F4AF249BE87}">
      <dgm:prSet/>
      <dgm:spPr/>
      <dgm:t>
        <a:bodyPr/>
        <a:lstStyle/>
        <a:p>
          <a:endParaRPr lang="en-US"/>
        </a:p>
      </dgm:t>
    </dgm:pt>
    <dgm:pt modelId="{9ED886F1-CF62-4A53-AB18-ABD0B036CEA7}">
      <dgm:prSet/>
      <dgm:spPr/>
      <dgm:t>
        <a:bodyPr/>
        <a:lstStyle/>
        <a:p>
          <a:pPr>
            <a:defRPr b="1"/>
          </a:pPr>
          <a:r>
            <a:rPr lang="en-US"/>
            <a:t>Examples:</a:t>
          </a:r>
        </a:p>
      </dgm:t>
    </dgm:pt>
    <dgm:pt modelId="{76BB60FF-C885-4A73-A24D-A8367E820954}" type="parTrans" cxnId="{9923F24E-9399-4C17-82D7-FEB784CFB917}">
      <dgm:prSet/>
      <dgm:spPr/>
      <dgm:t>
        <a:bodyPr/>
        <a:lstStyle/>
        <a:p>
          <a:endParaRPr lang="en-US"/>
        </a:p>
      </dgm:t>
    </dgm:pt>
    <dgm:pt modelId="{7089384E-96FE-4AC8-BF30-7DFAFC630D22}" type="sibTrans" cxnId="{9923F24E-9399-4C17-82D7-FEB784CFB917}">
      <dgm:prSet/>
      <dgm:spPr/>
      <dgm:t>
        <a:bodyPr/>
        <a:lstStyle/>
        <a:p>
          <a:endParaRPr lang="en-US"/>
        </a:p>
      </dgm:t>
    </dgm:pt>
    <dgm:pt modelId="{FD551AAF-AB42-46B0-A08A-007D506A4E9A}">
      <dgm:prSet custT="1"/>
      <dgm:spPr/>
      <dgm:t>
        <a:bodyPr/>
        <a:lstStyle/>
        <a:p>
          <a:r>
            <a:rPr lang="en-US" sz="1600" dirty="0"/>
            <a:t>Strength = We have well defined ITS policies backed by legal analysis.</a:t>
          </a:r>
        </a:p>
      </dgm:t>
    </dgm:pt>
    <dgm:pt modelId="{EC99D42D-B314-4D94-98B5-7975594F4CB8}" type="parTrans" cxnId="{9DCA4270-FAC6-4223-A4E5-EF5E16A85391}">
      <dgm:prSet/>
      <dgm:spPr/>
      <dgm:t>
        <a:bodyPr/>
        <a:lstStyle/>
        <a:p>
          <a:endParaRPr lang="en-US"/>
        </a:p>
      </dgm:t>
    </dgm:pt>
    <dgm:pt modelId="{56A54F4A-8493-4EA1-9E36-033DEAC91E8E}" type="sibTrans" cxnId="{9DCA4270-FAC6-4223-A4E5-EF5E16A85391}">
      <dgm:prSet/>
      <dgm:spPr/>
      <dgm:t>
        <a:bodyPr/>
        <a:lstStyle/>
        <a:p>
          <a:endParaRPr lang="en-US"/>
        </a:p>
      </dgm:t>
    </dgm:pt>
    <dgm:pt modelId="{3932D2E0-C5A6-494C-A0E5-5D1913631A34}">
      <dgm:prSet custT="1"/>
      <dgm:spPr/>
      <dgm:t>
        <a:bodyPr/>
        <a:lstStyle/>
        <a:p>
          <a:r>
            <a:rPr lang="en-US" sz="1600" dirty="0"/>
            <a:t>Opportunity = We are a new company and don’t have to support or rebuild legacy hardware/software.</a:t>
          </a:r>
        </a:p>
      </dgm:t>
    </dgm:pt>
    <dgm:pt modelId="{136B6B30-DD8E-4127-96CA-7EC1AAD42381}" type="parTrans" cxnId="{B4C340B4-1693-44C9-AB14-016C0E5B59FA}">
      <dgm:prSet/>
      <dgm:spPr/>
      <dgm:t>
        <a:bodyPr/>
        <a:lstStyle/>
        <a:p>
          <a:endParaRPr lang="en-US"/>
        </a:p>
      </dgm:t>
    </dgm:pt>
    <dgm:pt modelId="{81D74E96-FBC9-4454-BFA6-1549D0167EB1}" type="sibTrans" cxnId="{B4C340B4-1693-44C9-AB14-016C0E5B59FA}">
      <dgm:prSet/>
      <dgm:spPr/>
      <dgm:t>
        <a:bodyPr/>
        <a:lstStyle/>
        <a:p>
          <a:endParaRPr lang="en-US"/>
        </a:p>
      </dgm:t>
    </dgm:pt>
    <dgm:pt modelId="{B67ED702-3BDE-4A2B-A162-4221A752BFA6}">
      <dgm:prSet/>
      <dgm:spPr/>
      <dgm:t>
        <a:bodyPr/>
        <a:lstStyle/>
        <a:p>
          <a:pPr>
            <a:defRPr b="1"/>
          </a:pPr>
          <a:r>
            <a:rPr lang="en-US"/>
            <a:t>What is the opportunity for the old companies?</a:t>
          </a:r>
        </a:p>
      </dgm:t>
    </dgm:pt>
    <dgm:pt modelId="{3B0AC98F-0156-4A7B-8195-3E362545D460}" type="parTrans" cxnId="{3DC8C258-8A04-49C7-BC1F-FDA5F8E7EE7A}">
      <dgm:prSet/>
      <dgm:spPr/>
      <dgm:t>
        <a:bodyPr/>
        <a:lstStyle/>
        <a:p>
          <a:endParaRPr lang="en-US"/>
        </a:p>
      </dgm:t>
    </dgm:pt>
    <dgm:pt modelId="{B7CD111F-F37C-4DF4-8BD5-D2CA0DFE6B50}" type="sibTrans" cxnId="{3DC8C258-8A04-49C7-BC1F-FDA5F8E7EE7A}">
      <dgm:prSet/>
      <dgm:spPr/>
      <dgm:t>
        <a:bodyPr/>
        <a:lstStyle/>
        <a:p>
          <a:endParaRPr lang="en-US"/>
        </a:p>
      </dgm:t>
    </dgm:pt>
    <dgm:pt modelId="{8FF1E0A2-0478-4DB9-9F14-D8CEC2994201}" type="pres">
      <dgm:prSet presAssocID="{8AA5586E-38C5-40DA-A74E-C6FC0031FC06}" presName="root" presStyleCnt="0">
        <dgm:presLayoutVars>
          <dgm:dir/>
          <dgm:resizeHandles val="exact"/>
        </dgm:presLayoutVars>
      </dgm:prSet>
      <dgm:spPr/>
    </dgm:pt>
    <dgm:pt modelId="{515770A6-2895-41A2-900B-9299C10CCF39}" type="pres">
      <dgm:prSet presAssocID="{C6C5A034-4247-4F5A-9CE4-ED68D3664357}" presName="compNode" presStyleCnt="0"/>
      <dgm:spPr/>
    </dgm:pt>
    <dgm:pt modelId="{B8E54BE1-51D0-41DC-BE3E-30F402A75E2A}" type="pres">
      <dgm:prSet presAssocID="{C6C5A034-4247-4F5A-9CE4-ED68D36643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8689DA6-1E92-41BA-B7D6-C9D845C13CA2}" type="pres">
      <dgm:prSet presAssocID="{C6C5A034-4247-4F5A-9CE4-ED68D3664357}" presName="iconSpace" presStyleCnt="0"/>
      <dgm:spPr/>
    </dgm:pt>
    <dgm:pt modelId="{C686F0EE-3C10-4586-BBE2-985069AE43EC}" type="pres">
      <dgm:prSet presAssocID="{C6C5A034-4247-4F5A-9CE4-ED68D3664357}" presName="parTx" presStyleLbl="revTx" presStyleIdx="0" presStyleCnt="6">
        <dgm:presLayoutVars>
          <dgm:chMax val="0"/>
          <dgm:chPref val="0"/>
        </dgm:presLayoutVars>
      </dgm:prSet>
      <dgm:spPr/>
    </dgm:pt>
    <dgm:pt modelId="{EF9E10CF-A138-4A90-9407-7E17C0301F3B}" type="pres">
      <dgm:prSet presAssocID="{C6C5A034-4247-4F5A-9CE4-ED68D3664357}" presName="txSpace" presStyleCnt="0"/>
      <dgm:spPr/>
    </dgm:pt>
    <dgm:pt modelId="{9F1A84A2-4FBD-401B-97AE-D4218DDC69FE}" type="pres">
      <dgm:prSet presAssocID="{C6C5A034-4247-4F5A-9CE4-ED68D3664357}" presName="desTx" presStyleLbl="revTx" presStyleIdx="1" presStyleCnt="6" custLinFactNeighborX="4592" custLinFactNeighborY="-1192">
        <dgm:presLayoutVars/>
      </dgm:prSet>
      <dgm:spPr/>
    </dgm:pt>
    <dgm:pt modelId="{89CDDBC5-804A-400F-AE2A-7B4FB1E540F0}" type="pres">
      <dgm:prSet presAssocID="{D4E1D53B-BE27-4B17-A334-35DEEE2600A2}" presName="sibTrans" presStyleCnt="0"/>
      <dgm:spPr/>
    </dgm:pt>
    <dgm:pt modelId="{7FC0BE63-9EAC-40EA-A02A-644FDBEC3069}" type="pres">
      <dgm:prSet presAssocID="{9ED886F1-CF62-4A53-AB18-ABD0B036CEA7}" presName="compNode" presStyleCnt="0"/>
      <dgm:spPr/>
    </dgm:pt>
    <dgm:pt modelId="{A4A9144E-743C-474F-A1A0-1550B9AABBA7}" type="pres">
      <dgm:prSet presAssocID="{9ED886F1-CF62-4A53-AB18-ABD0B036CE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A8C9612-BC62-4159-9846-02967580B5A3}" type="pres">
      <dgm:prSet presAssocID="{9ED886F1-CF62-4A53-AB18-ABD0B036CEA7}" presName="iconSpace" presStyleCnt="0"/>
      <dgm:spPr/>
    </dgm:pt>
    <dgm:pt modelId="{FE6C3AE3-D6B7-417A-8D00-7E590A4337F3}" type="pres">
      <dgm:prSet presAssocID="{9ED886F1-CF62-4A53-AB18-ABD0B036CEA7}" presName="parTx" presStyleLbl="revTx" presStyleIdx="2" presStyleCnt="6">
        <dgm:presLayoutVars>
          <dgm:chMax val="0"/>
          <dgm:chPref val="0"/>
        </dgm:presLayoutVars>
      </dgm:prSet>
      <dgm:spPr/>
    </dgm:pt>
    <dgm:pt modelId="{E4077A12-1576-440E-8254-427A758D438B}" type="pres">
      <dgm:prSet presAssocID="{9ED886F1-CF62-4A53-AB18-ABD0B036CEA7}" presName="txSpace" presStyleCnt="0"/>
      <dgm:spPr/>
    </dgm:pt>
    <dgm:pt modelId="{3C4C49A1-B3A2-4A3D-94B8-85556E5E6D35}" type="pres">
      <dgm:prSet presAssocID="{9ED886F1-CF62-4A53-AB18-ABD0B036CEA7}" presName="desTx" presStyleLbl="revTx" presStyleIdx="3" presStyleCnt="6" custScaleX="88541" custScaleY="138563" custLinFactNeighborX="-6774" custLinFactNeighborY="895">
        <dgm:presLayoutVars/>
      </dgm:prSet>
      <dgm:spPr/>
    </dgm:pt>
    <dgm:pt modelId="{F78DBB96-D60E-4D7D-A102-FCCE881219AC}" type="pres">
      <dgm:prSet presAssocID="{7089384E-96FE-4AC8-BF30-7DFAFC630D22}" presName="sibTrans" presStyleCnt="0"/>
      <dgm:spPr/>
    </dgm:pt>
    <dgm:pt modelId="{E5E0738C-A5BA-4422-ADD0-4ABFBCE625C0}" type="pres">
      <dgm:prSet presAssocID="{B67ED702-3BDE-4A2B-A162-4221A752BFA6}" presName="compNode" presStyleCnt="0"/>
      <dgm:spPr/>
    </dgm:pt>
    <dgm:pt modelId="{233BF390-606E-4FBE-9361-B83B4586111B}" type="pres">
      <dgm:prSet presAssocID="{B67ED702-3BDE-4A2B-A162-4221A752BF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46D809EA-02BC-4DFB-AB6D-1EF350543886}" type="pres">
      <dgm:prSet presAssocID="{B67ED702-3BDE-4A2B-A162-4221A752BFA6}" presName="iconSpace" presStyleCnt="0"/>
      <dgm:spPr/>
    </dgm:pt>
    <dgm:pt modelId="{30EB7CAD-1AE3-4EBD-B5B8-2263B7E7D782}" type="pres">
      <dgm:prSet presAssocID="{B67ED702-3BDE-4A2B-A162-4221A752BFA6}" presName="parTx" presStyleLbl="revTx" presStyleIdx="4" presStyleCnt="6">
        <dgm:presLayoutVars>
          <dgm:chMax val="0"/>
          <dgm:chPref val="0"/>
        </dgm:presLayoutVars>
      </dgm:prSet>
      <dgm:spPr/>
    </dgm:pt>
    <dgm:pt modelId="{EE5C176C-2476-424C-8426-A28450DA4D51}" type="pres">
      <dgm:prSet presAssocID="{B67ED702-3BDE-4A2B-A162-4221A752BFA6}" presName="txSpace" presStyleCnt="0"/>
      <dgm:spPr/>
    </dgm:pt>
    <dgm:pt modelId="{EE0D5602-B6AB-4107-9C25-D70E93379BA6}" type="pres">
      <dgm:prSet presAssocID="{B67ED702-3BDE-4A2B-A162-4221A752BFA6}" presName="desTx" presStyleLbl="revTx" presStyleIdx="5" presStyleCnt="6">
        <dgm:presLayoutVars/>
      </dgm:prSet>
      <dgm:spPr/>
    </dgm:pt>
  </dgm:ptLst>
  <dgm:cxnLst>
    <dgm:cxn modelId="{F310F906-8E85-4A1A-9715-54EE64C09759}" type="presOf" srcId="{8AA5586E-38C5-40DA-A74E-C6FC0031FC06}" destId="{8FF1E0A2-0478-4DB9-9F14-D8CEC2994201}" srcOrd="0" destOrd="0" presId="urn:microsoft.com/office/officeart/2018/2/layout/IconLabelDescriptionList"/>
    <dgm:cxn modelId="{FC4A5D33-17AE-4603-9BF3-886B3252314B}" type="presOf" srcId="{C6C5A034-4247-4F5A-9CE4-ED68D3664357}" destId="{C686F0EE-3C10-4586-BBE2-985069AE43EC}" srcOrd="0" destOrd="0" presId="urn:microsoft.com/office/officeart/2018/2/layout/IconLabelDescriptionList"/>
    <dgm:cxn modelId="{1F775F4D-FE76-4FB9-9700-F2514D3B8A88}" srcId="{C6C5A034-4247-4F5A-9CE4-ED68D3664357}" destId="{2603D36B-F60F-4A23-A550-0CCA7C610DDB}" srcOrd="0" destOrd="0" parTransId="{CC5A0269-3F62-4CC1-B235-245AC3ECA5E5}" sibTransId="{0B67F764-6A8B-416A-9076-19F85E1E7F00}"/>
    <dgm:cxn modelId="{9923F24E-9399-4C17-82D7-FEB784CFB917}" srcId="{8AA5586E-38C5-40DA-A74E-C6FC0031FC06}" destId="{9ED886F1-CF62-4A53-AB18-ABD0B036CEA7}" srcOrd="1" destOrd="0" parTransId="{76BB60FF-C885-4A73-A24D-A8367E820954}" sibTransId="{7089384E-96FE-4AC8-BF30-7DFAFC630D22}"/>
    <dgm:cxn modelId="{7FCA454F-8699-417E-8D60-A289CD133A57}" type="presOf" srcId="{67E8472A-901F-4265-87BD-E5A3E34D7553}" destId="{9F1A84A2-4FBD-401B-97AE-D4218DDC69FE}" srcOrd="0" destOrd="1" presId="urn:microsoft.com/office/officeart/2018/2/layout/IconLabelDescriptionList"/>
    <dgm:cxn modelId="{9DCA4270-FAC6-4223-A4E5-EF5E16A85391}" srcId="{9ED886F1-CF62-4A53-AB18-ABD0B036CEA7}" destId="{FD551AAF-AB42-46B0-A08A-007D506A4E9A}" srcOrd="0" destOrd="0" parTransId="{EC99D42D-B314-4D94-98B5-7975594F4CB8}" sibTransId="{56A54F4A-8493-4EA1-9E36-033DEAC91E8E}"/>
    <dgm:cxn modelId="{48E13574-86DA-44F4-BF41-4C2C11A4AA8C}" type="presOf" srcId="{9ED886F1-CF62-4A53-AB18-ABD0B036CEA7}" destId="{FE6C3AE3-D6B7-417A-8D00-7E590A4337F3}" srcOrd="0" destOrd="0" presId="urn:microsoft.com/office/officeart/2018/2/layout/IconLabelDescriptionList"/>
    <dgm:cxn modelId="{3DC8C258-8A04-49C7-BC1F-FDA5F8E7EE7A}" srcId="{8AA5586E-38C5-40DA-A74E-C6FC0031FC06}" destId="{B67ED702-3BDE-4A2B-A162-4221A752BFA6}" srcOrd="2" destOrd="0" parTransId="{3B0AC98F-0156-4A7B-8195-3E362545D460}" sibTransId="{B7CD111F-F37C-4DF4-8BD5-D2CA0DFE6B50}"/>
    <dgm:cxn modelId="{AEA1B85A-12C6-428B-AE34-8F4AF249BE87}" srcId="{C6C5A034-4247-4F5A-9CE4-ED68D3664357}" destId="{67E8472A-901F-4265-87BD-E5A3E34D7553}" srcOrd="1" destOrd="0" parTransId="{91F311C4-0703-4185-8D56-AFEC119BDC0B}" sibTransId="{48915068-BD92-4547-A031-D6789A8403C0}"/>
    <dgm:cxn modelId="{4C032C95-24EC-40A4-B2CC-6C60CC430446}" type="presOf" srcId="{B67ED702-3BDE-4A2B-A162-4221A752BFA6}" destId="{30EB7CAD-1AE3-4EBD-B5B8-2263B7E7D782}" srcOrd="0" destOrd="0" presId="urn:microsoft.com/office/officeart/2018/2/layout/IconLabelDescriptionList"/>
    <dgm:cxn modelId="{6E3CEF96-DB29-42F5-87E0-3034F9AF0BD5}" type="presOf" srcId="{3932D2E0-C5A6-494C-A0E5-5D1913631A34}" destId="{3C4C49A1-B3A2-4A3D-94B8-85556E5E6D35}" srcOrd="0" destOrd="1" presId="urn:microsoft.com/office/officeart/2018/2/layout/IconLabelDescriptionList"/>
    <dgm:cxn modelId="{23181FAA-7CBC-48BB-82D7-FEACA7BBD436}" srcId="{8AA5586E-38C5-40DA-A74E-C6FC0031FC06}" destId="{C6C5A034-4247-4F5A-9CE4-ED68D3664357}" srcOrd="0" destOrd="0" parTransId="{E0D242C1-3229-44C5-B733-F03398AF6BBE}" sibTransId="{D4E1D53B-BE27-4B17-A334-35DEEE2600A2}"/>
    <dgm:cxn modelId="{B4C340B4-1693-44C9-AB14-016C0E5B59FA}" srcId="{9ED886F1-CF62-4A53-AB18-ABD0B036CEA7}" destId="{3932D2E0-C5A6-494C-A0E5-5D1913631A34}" srcOrd="1" destOrd="0" parTransId="{136B6B30-DD8E-4127-96CA-7EC1AAD42381}" sibTransId="{81D74E96-FBC9-4454-BFA6-1549D0167EB1}"/>
    <dgm:cxn modelId="{7D7F8DC0-D423-4B72-85EF-849B23A09F19}" type="presOf" srcId="{FD551AAF-AB42-46B0-A08A-007D506A4E9A}" destId="{3C4C49A1-B3A2-4A3D-94B8-85556E5E6D35}" srcOrd="0" destOrd="0" presId="urn:microsoft.com/office/officeart/2018/2/layout/IconLabelDescriptionList"/>
    <dgm:cxn modelId="{748815D3-BF37-4BE2-8747-C732CC326539}" type="presOf" srcId="{2603D36B-F60F-4A23-A550-0CCA7C610DDB}" destId="{9F1A84A2-4FBD-401B-97AE-D4218DDC69FE}" srcOrd="0" destOrd="0" presId="urn:microsoft.com/office/officeart/2018/2/layout/IconLabelDescriptionList"/>
    <dgm:cxn modelId="{A15C5F9D-1ECD-4A9C-9361-11320FE43798}" type="presParOf" srcId="{8FF1E0A2-0478-4DB9-9F14-D8CEC2994201}" destId="{515770A6-2895-41A2-900B-9299C10CCF39}" srcOrd="0" destOrd="0" presId="urn:microsoft.com/office/officeart/2018/2/layout/IconLabelDescriptionList"/>
    <dgm:cxn modelId="{0FA17DD9-16F3-4C18-A8D8-62D3E28EE986}" type="presParOf" srcId="{515770A6-2895-41A2-900B-9299C10CCF39}" destId="{B8E54BE1-51D0-41DC-BE3E-30F402A75E2A}" srcOrd="0" destOrd="0" presId="urn:microsoft.com/office/officeart/2018/2/layout/IconLabelDescriptionList"/>
    <dgm:cxn modelId="{430C7C6A-1E39-4AB6-A6C4-3E44E9677A96}" type="presParOf" srcId="{515770A6-2895-41A2-900B-9299C10CCF39}" destId="{18689DA6-1E92-41BA-B7D6-C9D845C13CA2}" srcOrd="1" destOrd="0" presId="urn:microsoft.com/office/officeart/2018/2/layout/IconLabelDescriptionList"/>
    <dgm:cxn modelId="{03DC58B4-F2D3-4A30-BBCF-1DA1825B87D4}" type="presParOf" srcId="{515770A6-2895-41A2-900B-9299C10CCF39}" destId="{C686F0EE-3C10-4586-BBE2-985069AE43EC}" srcOrd="2" destOrd="0" presId="urn:microsoft.com/office/officeart/2018/2/layout/IconLabelDescriptionList"/>
    <dgm:cxn modelId="{71EE6E02-5221-4679-AA92-404A0F9AEAEC}" type="presParOf" srcId="{515770A6-2895-41A2-900B-9299C10CCF39}" destId="{EF9E10CF-A138-4A90-9407-7E17C0301F3B}" srcOrd="3" destOrd="0" presId="urn:microsoft.com/office/officeart/2018/2/layout/IconLabelDescriptionList"/>
    <dgm:cxn modelId="{A9B87DA1-C3BF-4313-8DC9-6D41F8F688E4}" type="presParOf" srcId="{515770A6-2895-41A2-900B-9299C10CCF39}" destId="{9F1A84A2-4FBD-401B-97AE-D4218DDC69FE}" srcOrd="4" destOrd="0" presId="urn:microsoft.com/office/officeart/2018/2/layout/IconLabelDescriptionList"/>
    <dgm:cxn modelId="{EE754902-F8DF-4412-AC25-D8A902F93FD8}" type="presParOf" srcId="{8FF1E0A2-0478-4DB9-9F14-D8CEC2994201}" destId="{89CDDBC5-804A-400F-AE2A-7B4FB1E540F0}" srcOrd="1" destOrd="0" presId="urn:microsoft.com/office/officeart/2018/2/layout/IconLabelDescriptionList"/>
    <dgm:cxn modelId="{10FE7F55-7B75-4451-9561-26E7E40601EE}" type="presParOf" srcId="{8FF1E0A2-0478-4DB9-9F14-D8CEC2994201}" destId="{7FC0BE63-9EAC-40EA-A02A-644FDBEC3069}" srcOrd="2" destOrd="0" presId="urn:microsoft.com/office/officeart/2018/2/layout/IconLabelDescriptionList"/>
    <dgm:cxn modelId="{7A2DBDA6-FC8D-44D8-96B5-0E93255A53AC}" type="presParOf" srcId="{7FC0BE63-9EAC-40EA-A02A-644FDBEC3069}" destId="{A4A9144E-743C-474F-A1A0-1550B9AABBA7}" srcOrd="0" destOrd="0" presId="urn:microsoft.com/office/officeart/2018/2/layout/IconLabelDescriptionList"/>
    <dgm:cxn modelId="{C6C63425-A072-4149-8469-3EE9B59DE2D9}" type="presParOf" srcId="{7FC0BE63-9EAC-40EA-A02A-644FDBEC3069}" destId="{BA8C9612-BC62-4159-9846-02967580B5A3}" srcOrd="1" destOrd="0" presId="urn:microsoft.com/office/officeart/2018/2/layout/IconLabelDescriptionList"/>
    <dgm:cxn modelId="{4CC38DED-EC3E-4A02-8D9E-493301697041}" type="presParOf" srcId="{7FC0BE63-9EAC-40EA-A02A-644FDBEC3069}" destId="{FE6C3AE3-D6B7-417A-8D00-7E590A4337F3}" srcOrd="2" destOrd="0" presId="urn:microsoft.com/office/officeart/2018/2/layout/IconLabelDescriptionList"/>
    <dgm:cxn modelId="{F79C8227-98FC-419A-8826-117392D8B4D5}" type="presParOf" srcId="{7FC0BE63-9EAC-40EA-A02A-644FDBEC3069}" destId="{E4077A12-1576-440E-8254-427A758D438B}" srcOrd="3" destOrd="0" presId="urn:microsoft.com/office/officeart/2018/2/layout/IconLabelDescriptionList"/>
    <dgm:cxn modelId="{DC0B3B3B-BCFE-4263-A226-761D2C6EAC7D}" type="presParOf" srcId="{7FC0BE63-9EAC-40EA-A02A-644FDBEC3069}" destId="{3C4C49A1-B3A2-4A3D-94B8-85556E5E6D35}" srcOrd="4" destOrd="0" presId="urn:microsoft.com/office/officeart/2018/2/layout/IconLabelDescriptionList"/>
    <dgm:cxn modelId="{C74D6835-CA6E-4742-BBF3-CBCDAD81C334}" type="presParOf" srcId="{8FF1E0A2-0478-4DB9-9F14-D8CEC2994201}" destId="{F78DBB96-D60E-4D7D-A102-FCCE881219AC}" srcOrd="3" destOrd="0" presId="urn:microsoft.com/office/officeart/2018/2/layout/IconLabelDescriptionList"/>
    <dgm:cxn modelId="{EC091987-B47F-495F-AB45-C7EAD8D6E7BC}" type="presParOf" srcId="{8FF1E0A2-0478-4DB9-9F14-D8CEC2994201}" destId="{E5E0738C-A5BA-4422-ADD0-4ABFBCE625C0}" srcOrd="4" destOrd="0" presId="urn:microsoft.com/office/officeart/2018/2/layout/IconLabelDescriptionList"/>
    <dgm:cxn modelId="{F539624E-F94C-431B-84F9-6031A9F2F368}" type="presParOf" srcId="{E5E0738C-A5BA-4422-ADD0-4ABFBCE625C0}" destId="{233BF390-606E-4FBE-9361-B83B4586111B}" srcOrd="0" destOrd="0" presId="urn:microsoft.com/office/officeart/2018/2/layout/IconLabelDescriptionList"/>
    <dgm:cxn modelId="{5EF66BB8-9155-47C0-9029-7A2D0B87ABEC}" type="presParOf" srcId="{E5E0738C-A5BA-4422-ADD0-4ABFBCE625C0}" destId="{46D809EA-02BC-4DFB-AB6D-1EF350543886}" srcOrd="1" destOrd="0" presId="urn:microsoft.com/office/officeart/2018/2/layout/IconLabelDescriptionList"/>
    <dgm:cxn modelId="{C41FFFA0-EC78-4471-9CD5-D7E1ADC7E48D}" type="presParOf" srcId="{E5E0738C-A5BA-4422-ADD0-4ABFBCE625C0}" destId="{30EB7CAD-1AE3-4EBD-B5B8-2263B7E7D782}" srcOrd="2" destOrd="0" presId="urn:microsoft.com/office/officeart/2018/2/layout/IconLabelDescriptionList"/>
    <dgm:cxn modelId="{29F87D8D-F4FC-4911-A93B-4E42273E788F}" type="presParOf" srcId="{E5E0738C-A5BA-4422-ADD0-4ABFBCE625C0}" destId="{EE5C176C-2476-424C-8426-A28450DA4D51}" srcOrd="3" destOrd="0" presId="urn:microsoft.com/office/officeart/2018/2/layout/IconLabelDescriptionList"/>
    <dgm:cxn modelId="{93A0A587-806A-44BF-9FF9-7E664C752557}" type="presParOf" srcId="{E5E0738C-A5BA-4422-ADD0-4ABFBCE625C0}" destId="{EE0D5602-B6AB-4107-9C25-D70E93379BA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46350-9403-42E0-B207-DB6909CECF51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Negative vs Positive Threat</a:t>
          </a:r>
        </a:p>
      </dsp:txBody>
      <dsp:txXfrm>
        <a:off x="0" y="1593265"/>
        <a:ext cx="3414946" cy="2515683"/>
      </dsp:txXfrm>
    </dsp:sp>
    <dsp:sp modelId="{10A2BAB8-7448-44B7-86FE-DF06DB449B53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C6EF9415-E561-4E6A-8282-CE4E42AED772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35180-E50D-43E1-83FF-251413B5B2E9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Threat responses</a:t>
          </a:r>
        </a:p>
      </dsp:txBody>
      <dsp:txXfrm>
        <a:off x="3756441" y="1593265"/>
        <a:ext cx="3414946" cy="2515683"/>
      </dsp:txXfrm>
    </dsp:sp>
    <dsp:sp modelId="{A08E58C3-4055-426B-9F52-50161347F7A0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9200" y="603487"/>
        <a:ext cx="889427" cy="889427"/>
      </dsp:txXfrm>
    </dsp:sp>
    <dsp:sp modelId="{3F55856A-2A68-487E-B53F-40965840182F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A5BBA-D6C2-4E68-8411-1398B2CC6867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SWOT elements</a:t>
          </a:r>
        </a:p>
      </dsp:txBody>
      <dsp:txXfrm>
        <a:off x="7512882" y="1593265"/>
        <a:ext cx="3414946" cy="2515683"/>
      </dsp:txXfrm>
    </dsp:sp>
    <dsp:sp modelId="{65FA7CF3-B099-40BD-86D8-3ABD274A823D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689A297B-00AD-4122-9C55-548C6E296E9D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0DA70-A730-4BE2-8A2E-2F2F3CD0503E}">
      <dsp:nvSpPr>
        <dsp:cNvPr id="0" name=""/>
        <dsp:cNvSpPr/>
      </dsp:nvSpPr>
      <dsp:spPr>
        <a:xfrm>
          <a:off x="0" y="409509"/>
          <a:ext cx="11633981" cy="2579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926" tIns="437388" rIns="90292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Negative Risks = something that when it occurs becomes an issue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Weakness vs. Threat is not well defined but the most common are: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Threat = external, Weakness = internal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Threat = issues that can break, weakness = issue that makes us weaker than others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Threat = unfavorable situation that is potentially damaging, Weakness = a limitation, fault, or defect that keeps the company from achieving its objectives</a:t>
          </a:r>
        </a:p>
      </dsp:txBody>
      <dsp:txXfrm>
        <a:off x="0" y="409509"/>
        <a:ext cx="11633981" cy="2579850"/>
      </dsp:txXfrm>
    </dsp:sp>
    <dsp:sp modelId="{A1C88FF6-193E-4165-9D89-E49D10648AEC}">
      <dsp:nvSpPr>
        <dsp:cNvPr id="0" name=""/>
        <dsp:cNvSpPr/>
      </dsp:nvSpPr>
      <dsp:spPr>
        <a:xfrm>
          <a:off x="581699" y="99549"/>
          <a:ext cx="8143786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816" tIns="0" rIns="30781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First, we identify the Negative Risks, these will be threats</a:t>
          </a:r>
        </a:p>
      </dsp:txBody>
      <dsp:txXfrm>
        <a:off x="611961" y="129811"/>
        <a:ext cx="8083262" cy="559396"/>
      </dsp:txXfrm>
    </dsp:sp>
    <dsp:sp modelId="{CA17B79E-2620-492A-A1A0-1C638F04E451}">
      <dsp:nvSpPr>
        <dsp:cNvPr id="0" name=""/>
        <dsp:cNvSpPr/>
      </dsp:nvSpPr>
      <dsp:spPr>
        <a:xfrm>
          <a:off x="0" y="3412719"/>
          <a:ext cx="116339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8A162-B468-4E92-96FE-BDE861FD0151}">
      <dsp:nvSpPr>
        <dsp:cNvPr id="0" name=""/>
        <dsp:cNvSpPr/>
      </dsp:nvSpPr>
      <dsp:spPr>
        <a:xfrm>
          <a:off x="581699" y="3102759"/>
          <a:ext cx="8143786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816" tIns="0" rIns="30781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 attack (like malware) is universally considered a threat</a:t>
          </a:r>
        </a:p>
      </dsp:txBody>
      <dsp:txXfrm>
        <a:off x="611961" y="3133021"/>
        <a:ext cx="8083262" cy="559396"/>
      </dsp:txXfrm>
    </dsp:sp>
    <dsp:sp modelId="{8336E926-F289-434B-B4E4-B7FF03AA287E}">
      <dsp:nvSpPr>
        <dsp:cNvPr id="0" name=""/>
        <dsp:cNvSpPr/>
      </dsp:nvSpPr>
      <dsp:spPr>
        <a:xfrm>
          <a:off x="0" y="4365279"/>
          <a:ext cx="116339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98A16-5870-4742-9627-EB4F781DC056}">
      <dsp:nvSpPr>
        <dsp:cNvPr id="0" name=""/>
        <dsp:cNvSpPr/>
      </dsp:nvSpPr>
      <dsp:spPr>
        <a:xfrm>
          <a:off x="581699" y="4055319"/>
          <a:ext cx="8143786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816" tIns="0" rIns="30781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do you think a positive threat might be?</a:t>
          </a:r>
        </a:p>
      </dsp:txBody>
      <dsp:txXfrm>
        <a:off x="611961" y="4085581"/>
        <a:ext cx="8083262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F7E42-3577-43F7-B9B4-B5554CF8B2A1}">
      <dsp:nvSpPr>
        <dsp:cNvPr id="0" name=""/>
        <dsp:cNvSpPr/>
      </dsp:nvSpPr>
      <dsp:spPr>
        <a:xfrm>
          <a:off x="0" y="215455"/>
          <a:ext cx="12191998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291592" rIns="94623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Eliminate the greater threat to the company to avoid the issue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Example: Cancel the project (“Kill early, Kill often”)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Example2: Upgrade from Windows 7 enterprise systems (not supported by MS anymore) to a supported system like Windows 10 or 11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Paid support tiers ended January 10</a:t>
          </a:r>
          <a:r>
            <a:rPr lang="en-US" sz="1400" kern="1200" baseline="30000"/>
            <a:t>th</a:t>
          </a:r>
          <a:r>
            <a:rPr lang="en-US" sz="1400" kern="1200"/>
            <a:t>, 2023, so this is happening now</a:t>
          </a:r>
        </a:p>
      </dsp:txBody>
      <dsp:txXfrm>
        <a:off x="0" y="215455"/>
        <a:ext cx="12191998" cy="1278900"/>
      </dsp:txXfrm>
    </dsp:sp>
    <dsp:sp modelId="{DBBF3E47-F828-4A1C-B4FF-947161A0C98D}">
      <dsp:nvSpPr>
        <dsp:cNvPr id="0" name=""/>
        <dsp:cNvSpPr/>
      </dsp:nvSpPr>
      <dsp:spPr>
        <a:xfrm>
          <a:off x="609599" y="8815"/>
          <a:ext cx="8534398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Avoid</a:t>
          </a:r>
        </a:p>
      </dsp:txBody>
      <dsp:txXfrm>
        <a:off x="629774" y="28990"/>
        <a:ext cx="8494048" cy="372930"/>
      </dsp:txXfrm>
    </dsp:sp>
    <dsp:sp modelId="{8861EBCD-2EE6-44B1-B970-3F31D0031A94}">
      <dsp:nvSpPr>
        <dsp:cNvPr id="0" name=""/>
        <dsp:cNvSpPr/>
      </dsp:nvSpPr>
      <dsp:spPr>
        <a:xfrm>
          <a:off x="0" y="1776595"/>
          <a:ext cx="12191998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291592" rIns="94623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Shift impact or responsibility to another (3</a:t>
          </a:r>
          <a:r>
            <a:rPr lang="en-US" sz="1400" kern="1200" baseline="30000"/>
            <a:t>rd</a:t>
          </a:r>
          <a:r>
            <a:rPr lang="en-US" sz="1400" kern="1200"/>
            <a:t>) party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Example: Sign with a cloud provider for data handling so they take over liability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Example2: insurance</a:t>
          </a:r>
        </a:p>
      </dsp:txBody>
      <dsp:txXfrm>
        <a:off x="0" y="1776595"/>
        <a:ext cx="12191998" cy="1058400"/>
      </dsp:txXfrm>
    </dsp:sp>
    <dsp:sp modelId="{714A5BD2-24A3-495B-82CF-FFADCB38EBF4}">
      <dsp:nvSpPr>
        <dsp:cNvPr id="0" name=""/>
        <dsp:cNvSpPr/>
      </dsp:nvSpPr>
      <dsp:spPr>
        <a:xfrm>
          <a:off x="609599" y="1569955"/>
          <a:ext cx="8534398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Transfer/Share</a:t>
          </a:r>
        </a:p>
      </dsp:txBody>
      <dsp:txXfrm>
        <a:off x="629774" y="1590130"/>
        <a:ext cx="8494048" cy="372930"/>
      </dsp:txXfrm>
    </dsp:sp>
    <dsp:sp modelId="{98E9087B-1164-4132-9B56-DE1EE7448E2F}">
      <dsp:nvSpPr>
        <dsp:cNvPr id="0" name=""/>
        <dsp:cNvSpPr/>
      </dsp:nvSpPr>
      <dsp:spPr>
        <a:xfrm>
          <a:off x="0" y="3117235"/>
          <a:ext cx="12191998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291592" rIns="94623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Act to reduce the probability or impact of the threat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Antivirus, firewalls, all other countermeasures</a:t>
          </a:r>
        </a:p>
      </dsp:txBody>
      <dsp:txXfrm>
        <a:off x="0" y="3117235"/>
        <a:ext cx="12191998" cy="815850"/>
      </dsp:txXfrm>
    </dsp:sp>
    <dsp:sp modelId="{5CADA9F8-EE12-4A43-BAF1-8D38AFB60FC4}">
      <dsp:nvSpPr>
        <dsp:cNvPr id="0" name=""/>
        <dsp:cNvSpPr/>
      </dsp:nvSpPr>
      <dsp:spPr>
        <a:xfrm>
          <a:off x="609599" y="2910595"/>
          <a:ext cx="8534398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Mitigate</a:t>
          </a:r>
        </a:p>
      </dsp:txBody>
      <dsp:txXfrm>
        <a:off x="629774" y="2930770"/>
        <a:ext cx="8494048" cy="372930"/>
      </dsp:txXfrm>
    </dsp:sp>
    <dsp:sp modelId="{B7AB256C-1DC5-47EB-85D4-C9FA41EB4F31}">
      <dsp:nvSpPr>
        <dsp:cNvPr id="0" name=""/>
        <dsp:cNvSpPr/>
      </dsp:nvSpPr>
      <dsp:spPr>
        <a:xfrm>
          <a:off x="0" y="4215325"/>
          <a:ext cx="12191998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291592" rIns="94623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Acknowledge the risk and accept it may happen and do nothing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People who stay on Windows 7, still use IE, other bad decisions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Good Example: A small risk which is not probable, put back money in case happens but no other countermeasures</a:t>
          </a:r>
        </a:p>
      </dsp:txBody>
      <dsp:txXfrm>
        <a:off x="0" y="4215325"/>
        <a:ext cx="12191998" cy="1058400"/>
      </dsp:txXfrm>
    </dsp:sp>
    <dsp:sp modelId="{8F8A6A2D-A2D2-4376-A35E-9EB3C3C0A46D}">
      <dsp:nvSpPr>
        <dsp:cNvPr id="0" name=""/>
        <dsp:cNvSpPr/>
      </dsp:nvSpPr>
      <dsp:spPr>
        <a:xfrm>
          <a:off x="609599" y="4008685"/>
          <a:ext cx="8534398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Accept</a:t>
          </a:r>
        </a:p>
      </dsp:txBody>
      <dsp:txXfrm>
        <a:off x="629774" y="4028860"/>
        <a:ext cx="8494048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6A818-C836-4FF2-87B1-B14507600730}">
      <dsp:nvSpPr>
        <dsp:cNvPr id="0" name=""/>
        <dsp:cNvSpPr/>
      </dsp:nvSpPr>
      <dsp:spPr>
        <a:xfrm>
          <a:off x="0" y="2530579"/>
          <a:ext cx="10927829" cy="16603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Positive risks are those problems that occur when good things happen too fast or when not planned for</a:t>
          </a:r>
        </a:p>
      </dsp:txBody>
      <dsp:txXfrm>
        <a:off x="0" y="2530579"/>
        <a:ext cx="10927829" cy="1660334"/>
      </dsp:txXfrm>
    </dsp:sp>
    <dsp:sp modelId="{D1C6B165-24AE-4787-9003-4A4FFDB102C3}">
      <dsp:nvSpPr>
        <dsp:cNvPr id="0" name=""/>
        <dsp:cNvSpPr/>
      </dsp:nvSpPr>
      <dsp:spPr>
        <a:xfrm rot="10800000">
          <a:off x="0" y="1890"/>
          <a:ext cx="10927829" cy="2553594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Positive things can be a risk:</a:t>
          </a:r>
        </a:p>
      </dsp:txBody>
      <dsp:txXfrm rot="-10800000">
        <a:off x="0" y="1890"/>
        <a:ext cx="10927829" cy="896311"/>
      </dsp:txXfrm>
    </dsp:sp>
    <dsp:sp modelId="{FBEDDC35-82A4-45F6-93EF-DA9C4CC379D9}">
      <dsp:nvSpPr>
        <dsp:cNvPr id="0" name=""/>
        <dsp:cNvSpPr/>
      </dsp:nvSpPr>
      <dsp:spPr>
        <a:xfrm>
          <a:off x="0" y="898202"/>
          <a:ext cx="10927829" cy="7635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Opening on Black Friday brings a huge increase in sales – this is a positive.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What is the risk(s)?</a:t>
          </a:r>
        </a:p>
      </dsp:txBody>
      <dsp:txXfrm>
        <a:off x="0" y="898202"/>
        <a:ext cx="10927829" cy="7635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D6CCB-49B8-41FE-9429-DF5EA29B3E3E}">
      <dsp:nvSpPr>
        <dsp:cNvPr id="0" name=""/>
        <dsp:cNvSpPr/>
      </dsp:nvSpPr>
      <dsp:spPr>
        <a:xfrm>
          <a:off x="0" y="207044"/>
          <a:ext cx="7098792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Exploit</a:t>
          </a:r>
        </a:p>
      </dsp:txBody>
      <dsp:txXfrm>
        <a:off x="26930" y="233974"/>
        <a:ext cx="7044932" cy="497795"/>
      </dsp:txXfrm>
    </dsp:sp>
    <dsp:sp modelId="{F7703193-756F-4977-AA8A-2E1AB62D7C40}">
      <dsp:nvSpPr>
        <dsp:cNvPr id="0" name=""/>
        <dsp:cNvSpPr/>
      </dsp:nvSpPr>
      <dsp:spPr>
        <a:xfrm>
          <a:off x="0" y="758699"/>
          <a:ext cx="7098792" cy="171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38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Accept the possibility of the threat and take steps to ensure it happens as you want it to.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Our example: Add people for that day and </a:t>
          </a:r>
          <a:r>
            <a:rPr lang="en-US" sz="1800" b="1" kern="1200"/>
            <a:t>all retailers </a:t>
          </a:r>
          <a:r>
            <a:rPr lang="en-US" sz="1800" kern="1200"/>
            <a:t>advertise it (i.e. what we do)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Tech Example: Add extra servers and bring them online a day or so before event to handle extra loads (like super bowl).</a:t>
          </a:r>
        </a:p>
      </dsp:txBody>
      <dsp:txXfrm>
        <a:off x="0" y="758699"/>
        <a:ext cx="7098792" cy="1713960"/>
      </dsp:txXfrm>
    </dsp:sp>
    <dsp:sp modelId="{B4E3CC4A-ADCF-44E5-8CCC-4D1BF05A9A45}">
      <dsp:nvSpPr>
        <dsp:cNvPr id="0" name=""/>
        <dsp:cNvSpPr/>
      </dsp:nvSpPr>
      <dsp:spPr>
        <a:xfrm>
          <a:off x="0" y="2472659"/>
          <a:ext cx="7098792" cy="55165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Enhance</a:t>
          </a:r>
        </a:p>
      </dsp:txBody>
      <dsp:txXfrm>
        <a:off x="26930" y="2499589"/>
        <a:ext cx="7044932" cy="497795"/>
      </dsp:txXfrm>
    </dsp:sp>
    <dsp:sp modelId="{56219C33-671A-41B9-AECD-B9F4B9C9FEC3}">
      <dsp:nvSpPr>
        <dsp:cNvPr id="0" name=""/>
        <dsp:cNvSpPr/>
      </dsp:nvSpPr>
      <dsp:spPr>
        <a:xfrm>
          <a:off x="0" y="3024314"/>
          <a:ext cx="7098792" cy="176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38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Increase the positive effects of the event to overtake negative.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Our example: our example (that’s what black Friday is)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Tech Example: Keeping teams together for maximum timeframes to ensure great teamwork, building knowledge, and fast/secure results.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Threat would be “employees’ need for benefits, advancement, and pay if completing projects early”</a:t>
          </a:r>
        </a:p>
      </dsp:txBody>
      <dsp:txXfrm>
        <a:off x="0" y="3024314"/>
        <a:ext cx="7098792" cy="1761570"/>
      </dsp:txXfrm>
    </dsp:sp>
    <dsp:sp modelId="{9E3500BA-CC8A-4EED-B2C3-51B537CA3EAD}">
      <dsp:nvSpPr>
        <dsp:cNvPr id="0" name=""/>
        <dsp:cNvSpPr/>
      </dsp:nvSpPr>
      <dsp:spPr>
        <a:xfrm>
          <a:off x="0" y="4785884"/>
          <a:ext cx="7098792" cy="55165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Share/Transfer</a:t>
          </a:r>
        </a:p>
      </dsp:txBody>
      <dsp:txXfrm>
        <a:off x="26930" y="4812814"/>
        <a:ext cx="7044932" cy="497795"/>
      </dsp:txXfrm>
    </dsp:sp>
    <dsp:sp modelId="{4AF80C3A-C2F8-4035-8AB1-CCEDAD631E29}">
      <dsp:nvSpPr>
        <dsp:cNvPr id="0" name=""/>
        <dsp:cNvSpPr/>
      </dsp:nvSpPr>
      <dsp:spPr>
        <a:xfrm>
          <a:off x="0" y="5337539"/>
          <a:ext cx="7098792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38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Share risk with third party (same as negative)</a:t>
          </a:r>
        </a:p>
      </dsp:txBody>
      <dsp:txXfrm>
        <a:off x="0" y="5337539"/>
        <a:ext cx="7098792" cy="380880"/>
      </dsp:txXfrm>
    </dsp:sp>
    <dsp:sp modelId="{3D66401F-59E6-49A4-8FDA-FF8F01D455AE}">
      <dsp:nvSpPr>
        <dsp:cNvPr id="0" name=""/>
        <dsp:cNvSpPr/>
      </dsp:nvSpPr>
      <dsp:spPr>
        <a:xfrm>
          <a:off x="0" y="5718419"/>
          <a:ext cx="7098792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Accept</a:t>
          </a:r>
        </a:p>
      </dsp:txBody>
      <dsp:txXfrm>
        <a:off x="26930" y="5745349"/>
        <a:ext cx="7044932" cy="497795"/>
      </dsp:txXfrm>
    </dsp:sp>
    <dsp:sp modelId="{06FF2B2F-16BC-464E-9B0D-575262301FB7}">
      <dsp:nvSpPr>
        <dsp:cNvPr id="0" name=""/>
        <dsp:cNvSpPr/>
      </dsp:nvSpPr>
      <dsp:spPr>
        <a:xfrm>
          <a:off x="0" y="6270074"/>
          <a:ext cx="7098792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38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Same as Negative</a:t>
          </a:r>
        </a:p>
      </dsp:txBody>
      <dsp:txXfrm>
        <a:off x="0" y="6270074"/>
        <a:ext cx="7098792" cy="380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54BE1-51D0-41DC-BE3E-30F402A75E2A}">
      <dsp:nvSpPr>
        <dsp:cNvPr id="0" name=""/>
        <dsp:cNvSpPr/>
      </dsp:nvSpPr>
      <dsp:spPr>
        <a:xfrm>
          <a:off x="393" y="709066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6F0EE-3C10-4586-BBE2-985069AE43EC}">
      <dsp:nvSpPr>
        <dsp:cNvPr id="0" name=""/>
        <dsp:cNvSpPr/>
      </dsp:nvSpPr>
      <dsp:spPr>
        <a:xfrm>
          <a:off x="393" y="195608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These are a bit more universally defined:</a:t>
          </a:r>
        </a:p>
      </dsp:txBody>
      <dsp:txXfrm>
        <a:off x="393" y="1956085"/>
        <a:ext cx="3138750" cy="470812"/>
      </dsp:txXfrm>
    </dsp:sp>
    <dsp:sp modelId="{9F1A84A2-4FBD-401B-97AE-D4218DDC69FE}">
      <dsp:nvSpPr>
        <dsp:cNvPr id="0" name=""/>
        <dsp:cNvSpPr/>
      </dsp:nvSpPr>
      <dsp:spPr>
        <a:xfrm>
          <a:off x="144525" y="2476093"/>
          <a:ext cx="3138750" cy="1665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Strength a resource or capacity that the company has which helps it effectively achieve its objectives.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Opportunity is any favorable situation in the company's environment or enhances its position. (usually, you have the least of these)</a:t>
          </a:r>
        </a:p>
      </dsp:txBody>
      <dsp:txXfrm>
        <a:off x="144525" y="2476093"/>
        <a:ext cx="3138750" cy="1665583"/>
      </dsp:txXfrm>
    </dsp:sp>
    <dsp:sp modelId="{A4A9144E-743C-474F-A1A0-1550B9AABBA7}">
      <dsp:nvSpPr>
        <dsp:cNvPr id="0" name=""/>
        <dsp:cNvSpPr/>
      </dsp:nvSpPr>
      <dsp:spPr>
        <a:xfrm>
          <a:off x="3688425" y="54849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C3AE3-D6B7-417A-8D00-7E590A4337F3}">
      <dsp:nvSpPr>
        <dsp:cNvPr id="0" name=""/>
        <dsp:cNvSpPr/>
      </dsp:nvSpPr>
      <dsp:spPr>
        <a:xfrm>
          <a:off x="3688425" y="179551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Examples:</a:t>
          </a:r>
        </a:p>
      </dsp:txBody>
      <dsp:txXfrm>
        <a:off x="3688425" y="1795510"/>
        <a:ext cx="3138750" cy="470812"/>
      </dsp:txXfrm>
    </dsp:sp>
    <dsp:sp modelId="{3C4C49A1-B3A2-4A3D-94B8-85556E5E6D35}">
      <dsp:nvSpPr>
        <dsp:cNvPr id="0" name=""/>
        <dsp:cNvSpPr/>
      </dsp:nvSpPr>
      <dsp:spPr>
        <a:xfrm>
          <a:off x="3655640" y="2029129"/>
          <a:ext cx="2779080" cy="2307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Strength = We have well defined ITS policies backed by legal analysis.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Opportunity = We are a new company and don’t have to support or rebuild legacy hardware/software.</a:t>
          </a:r>
        </a:p>
      </dsp:txBody>
      <dsp:txXfrm>
        <a:off x="3655640" y="2029129"/>
        <a:ext cx="2779080" cy="2307882"/>
      </dsp:txXfrm>
    </dsp:sp>
    <dsp:sp modelId="{233BF390-606E-4FBE-9361-B83B4586111B}">
      <dsp:nvSpPr>
        <dsp:cNvPr id="0" name=""/>
        <dsp:cNvSpPr/>
      </dsp:nvSpPr>
      <dsp:spPr>
        <a:xfrm>
          <a:off x="7376456" y="709066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B7CAD-1AE3-4EBD-B5B8-2263B7E7D782}">
      <dsp:nvSpPr>
        <dsp:cNvPr id="0" name=""/>
        <dsp:cNvSpPr/>
      </dsp:nvSpPr>
      <dsp:spPr>
        <a:xfrm>
          <a:off x="7376456" y="195608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What is the opportunity for the old companies?</a:t>
          </a:r>
        </a:p>
      </dsp:txBody>
      <dsp:txXfrm>
        <a:off x="7376456" y="1956085"/>
        <a:ext cx="3138750" cy="470812"/>
      </dsp:txXfrm>
    </dsp:sp>
    <dsp:sp modelId="{EE0D5602-B6AB-4107-9C25-D70E93379BA6}">
      <dsp:nvSpPr>
        <dsp:cNvPr id="0" name=""/>
        <dsp:cNvSpPr/>
      </dsp:nvSpPr>
      <dsp:spPr>
        <a:xfrm>
          <a:off x="7376456" y="2495946"/>
          <a:ext cx="3138750" cy="1665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AEFA-4300-FCE4-31E0-F2294C8A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33D3E-C292-3CCB-241B-911F8362C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C7E6D-946F-D523-9811-44D72F62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D5CB-EE2C-42FA-96E4-B02F5473BA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D9C0-7130-F18E-ECD6-7D9D998F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205E3-E67B-C747-AB2A-23387D87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9ACA-E33C-4BD5-AAD2-6A3F37FA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7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71C7-EB2E-E5EB-1107-B50356DB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53C64-FDB2-11C5-3A9D-F48669D4B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E85E-9B37-31D2-82A2-E8327719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D5CB-EE2C-42FA-96E4-B02F5473BA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D6287-6492-FD01-3DDF-C41C5C7B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92FAD-4029-EAB0-BF3B-9821B329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9ACA-E33C-4BD5-AAD2-6A3F37FA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6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ED063-1F86-E33C-C422-FAFF77BA9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16F2E-C675-A2E9-349B-2D604607D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1595-C002-0921-0A73-33E30419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D5CB-EE2C-42FA-96E4-B02F5473BA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590D-2AAE-1BF8-A18A-0C57EA25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AB8DE-86A1-4555-44AB-AB659B6B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9ACA-E33C-4BD5-AAD2-6A3F37FA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9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C430-1C1A-51C6-D75A-E7C305C0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94FC7-8B23-6B68-F4B4-2E8C92E3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EF9A-F916-7304-63CA-91369F13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D5CB-EE2C-42FA-96E4-B02F5473BA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7E23-B5B5-B116-234D-F842267E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35930-92BB-49DE-7FF4-1A3550D4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9ACA-E33C-4BD5-AAD2-6A3F37FA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1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0CC7-F622-1937-EE9F-992DE184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BA100-9A29-C906-0DEF-706A5AB34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509D5-EC40-5E24-4A85-C56F8D3E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D5CB-EE2C-42FA-96E4-B02F5473BA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0DA4-1955-F529-48B7-9AA298BD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F8CCF-15FD-6ED1-8B46-7D606365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9ACA-E33C-4BD5-AAD2-6A3F37FA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077A-73F3-E664-D766-142052FA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5D0B-B600-4F86-3499-824673F67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E814A-F247-C6CD-18E7-651C66339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1C6EC-03BE-090B-8ACC-DBE39463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D5CB-EE2C-42FA-96E4-B02F5473BA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4C83D-8604-E105-7AA1-E1C436FD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55139-587B-76E9-6887-17D9850F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9ACA-E33C-4BD5-AAD2-6A3F37FA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5EA1-8B26-AE31-7967-DE40903B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12A45-DAEE-7342-B961-39A0EF07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780EC-41F2-AAA3-2C1C-3AA45F59B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72F5F-6B89-E1E4-9FBC-1ED4190DF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DE8CF-CACB-BA4D-FBBA-B17D8D861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6D240-D090-BAFE-807F-1EABDA62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D5CB-EE2C-42FA-96E4-B02F5473BA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C5593-169F-4B2B-EAA0-D6BA776F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9AE51-2818-D3A2-A571-379B28D2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9ACA-E33C-4BD5-AAD2-6A3F37FA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6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E16A-3B69-797C-3264-88E2428E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69301-3478-DE79-2F47-9FCCE74F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D5CB-EE2C-42FA-96E4-B02F5473BA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CB28B-B43D-A298-95FB-159368B4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F7C24-D05F-0F84-7EB8-7AE523A6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9ACA-E33C-4BD5-AAD2-6A3F37FA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9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2F2B4-3878-7B72-E464-074B3B74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D5CB-EE2C-42FA-96E4-B02F5473BA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33075-C0D5-AC1D-19E1-F76C3229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84908-6C2F-DCC7-E4D6-F37C14DB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9ACA-E33C-4BD5-AAD2-6A3F37FA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1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E68A-F529-9B46-BDA9-8624879F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350A-A7A9-C43F-5C38-5261948B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9C2DB-7109-500C-1924-590F615B7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BAEE4-9122-072B-2E3C-2FFD0C4F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D5CB-EE2C-42FA-96E4-B02F5473BA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FFB4A-85E6-B163-63F2-37E02F93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0C9B3-95BB-B007-2AA9-540DA78C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9ACA-E33C-4BD5-AAD2-6A3F37FA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FEA0-B89A-4FF4-8B62-8346C62A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60A28-2C45-012B-B918-191954890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754ED-53C0-DDFE-BA81-99234878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C01A-38B3-7FFE-C1A6-FB8A79E9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D5CB-EE2C-42FA-96E4-B02F5473BA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DFBCC-258D-B1E7-85F5-34771FF3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F4DF0-B6D0-5A31-3088-E638EC8A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9ACA-E33C-4BD5-AAD2-6A3F37FA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6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DBB70-540D-642B-CE60-9795FE6F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6FEFF-6A24-6FD3-8269-3BC5858E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7AA40-B457-BE12-7C09-537275B5B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D5CB-EE2C-42FA-96E4-B02F5473BA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7836-DD7E-8160-F0AD-7D3E74951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2139A-C629-4438-E6BC-6ABECA009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89ACA-E33C-4BD5-AAD2-6A3F37FA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2E764-A153-EEBC-A322-7275373CE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400">
                <a:solidFill>
                  <a:schemeClr val="tx2"/>
                </a:solidFill>
              </a:rPr>
              <a:t>Risk to Threat: Threat Modeling with Mitigations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B17F4-BF6D-53CE-15CA-82D7ABD80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9BA42485-A472-D3A3-7D1B-B4BB6EE59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80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4401E-92AE-5637-88A7-6E41F66C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Finally, opportunities and strengths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B9F2B8-AA1A-5BEB-29C2-94DBDFADF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869648"/>
              </p:ext>
            </p:extLst>
          </p:nvPr>
        </p:nvGraphicFramePr>
        <p:xfrm>
          <a:off x="838200" y="1825624"/>
          <a:ext cx="10515600" cy="4870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269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73647-0146-599F-C48E-8B779EEF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Let’s now find opportunities and strengths</a:t>
            </a:r>
          </a:p>
        </p:txBody>
      </p:sp>
      <p:pic>
        <p:nvPicPr>
          <p:cNvPr id="4" name="Picture 3" descr="White bulbs with a yellow one standing out">
            <a:extLst>
              <a:ext uri="{FF2B5EF4-FFF2-40B4-BE49-F238E27FC236}">
                <a16:creationId xmlns:a16="http://schemas.microsoft.com/office/drawing/2014/main" id="{A3A3EC90-E08B-8AE2-C5D4-3201F5578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46" r="28916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434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8D24B-E0FD-7905-CC35-FC6CFDE7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 Thursday – malware! (or well attack vectors and access points)</a:t>
            </a:r>
          </a:p>
        </p:txBody>
      </p:sp>
    </p:spTree>
    <p:extLst>
      <p:ext uri="{BB962C8B-B14F-4D97-AF65-F5344CB8AC3E}">
        <p14:creationId xmlns:p14="http://schemas.microsoft.com/office/powerpoint/2010/main" val="321601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314DE-7211-C023-E2C7-A55910F3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C0822C-6C38-0FE0-9971-4F40652DF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0834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46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D735C-FFD2-0E90-D1C1-D2659E20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Diagrams, Diagrams,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1638-4A9C-5603-860A-E8B685B6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1758462"/>
            <a:ext cx="11732645" cy="480500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As we finish the Discovery phases and get to a certain point in risk analysis:</a:t>
            </a:r>
          </a:p>
          <a:p>
            <a:pPr lvl="1"/>
            <a:r>
              <a:rPr lang="en-US" sz="2800" dirty="0"/>
              <a:t>We begin the SDLC process</a:t>
            </a:r>
          </a:p>
          <a:p>
            <a:pPr lvl="1"/>
            <a:r>
              <a:rPr lang="en-US" sz="2800" dirty="0"/>
              <a:t>The first steps tend to require making a bunch of diagrams (particularly)</a:t>
            </a:r>
          </a:p>
          <a:p>
            <a:pPr lvl="2"/>
            <a:r>
              <a:rPr lang="en-US" sz="2800" dirty="0"/>
              <a:t>Use-Case diagrams</a:t>
            </a:r>
          </a:p>
          <a:p>
            <a:pPr lvl="2"/>
            <a:r>
              <a:rPr lang="en-US" sz="2800" dirty="0"/>
              <a:t>Data Flow diagrams</a:t>
            </a:r>
          </a:p>
          <a:p>
            <a:pPr lvl="2"/>
            <a:r>
              <a:rPr lang="en-US" sz="2800" dirty="0"/>
              <a:t>Wireframe models &amp; prototypes</a:t>
            </a:r>
          </a:p>
          <a:p>
            <a:pPr lvl="2"/>
            <a:r>
              <a:rPr lang="en-US" sz="2800" dirty="0"/>
              <a:t>Cause-and-effect models</a:t>
            </a:r>
          </a:p>
          <a:p>
            <a:pPr lvl="2"/>
            <a:r>
              <a:rPr lang="en-US" sz="2800" dirty="0"/>
              <a:t>Various Flow charts</a:t>
            </a:r>
          </a:p>
          <a:p>
            <a:pPr lvl="2"/>
            <a:r>
              <a:rPr lang="en-US" sz="2800" dirty="0"/>
              <a:t>SWOT diagrams</a:t>
            </a:r>
          </a:p>
          <a:p>
            <a:pPr lvl="1"/>
            <a:r>
              <a:rPr lang="en-US" sz="2800" dirty="0"/>
              <a:t>We add ours to these and a more detailed picture helps us guide development</a:t>
            </a:r>
          </a:p>
        </p:txBody>
      </p:sp>
    </p:spTree>
    <p:extLst>
      <p:ext uri="{BB962C8B-B14F-4D97-AF65-F5344CB8AC3E}">
        <p14:creationId xmlns:p14="http://schemas.microsoft.com/office/powerpoint/2010/main" val="168648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82720-6332-31AC-225F-CE86A4AE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SWOT diagram: Determining Threats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053C1C-6602-6203-6101-C1DB7014D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555427"/>
              </p:ext>
            </p:extLst>
          </p:nvPr>
        </p:nvGraphicFramePr>
        <p:xfrm>
          <a:off x="393895" y="1758462"/>
          <a:ext cx="11633981" cy="4994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7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DFEC6-CBE0-3070-FC58-F5EBD008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Negative Threat Responses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5B72B7-69D5-C8AA-27A5-BA6589FB5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183449"/>
              </p:ext>
            </p:extLst>
          </p:nvPr>
        </p:nvGraphicFramePr>
        <p:xfrm>
          <a:off x="0" y="1575459"/>
          <a:ext cx="12191998" cy="5282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45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73647-0146-599F-C48E-8B779EEF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Let’s review some negative risks and see how they become Threats/Weaknesses</a:t>
            </a:r>
          </a:p>
        </p:txBody>
      </p:sp>
    </p:spTree>
    <p:extLst>
      <p:ext uri="{BB962C8B-B14F-4D97-AF65-F5344CB8AC3E}">
        <p14:creationId xmlns:p14="http://schemas.microsoft.com/office/powerpoint/2010/main" val="259112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E12C2-5109-AE43-4598-1F1FD795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Positive Risks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6B71F5-4057-8A34-A0E6-87A8F0902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5977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27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D6964-9F07-C9AB-CFC3-DFBA2D45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Positive Threat Responses (see reading)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7C5695-5027-4EEE-02A5-9A80AE59A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825724"/>
              </p:ext>
            </p:extLst>
          </p:nvPr>
        </p:nvGraphicFramePr>
        <p:xfrm>
          <a:off x="5093208" y="-1"/>
          <a:ext cx="7098792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00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07AD-8261-4357-9C64-EEC41E83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" y="-427"/>
            <a:ext cx="6086683" cy="6858428"/>
          </a:xfrm>
          <a:prstGeom prst="rect">
            <a:avLst/>
          </a:prstGeom>
          <a:gradFill>
            <a:gsLst>
              <a:gs pos="0">
                <a:srgbClr val="000000">
                  <a:alpha val="53000"/>
                </a:srgbClr>
              </a:gs>
              <a:gs pos="82000">
                <a:schemeClr val="accent1">
                  <a:lumMod val="75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98142"/>
            <a:ext cx="12191999" cy="6359430"/>
          </a:xfrm>
          <a:prstGeom prst="rect">
            <a:avLst/>
          </a:prstGeom>
          <a:gradFill>
            <a:gsLst>
              <a:gs pos="13000">
                <a:schemeClr val="accent1">
                  <a:lumMod val="75000"/>
                  <a:alpha val="39000"/>
                </a:schemeClr>
              </a:gs>
              <a:gs pos="100000">
                <a:srgbClr val="000000">
                  <a:alpha val="32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39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B01BE8-EBAB-4286-84CC-EC07C7F95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400370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B810725C-984E-4EC2-A5FA-A193878CB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59729" y="-716753"/>
            <a:ext cx="4893880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73647-0146-599F-C48E-8B779EEF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99" y="3115264"/>
            <a:ext cx="7457441" cy="2863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review some positive risks and see how they become Threats/Weaknesses</a:t>
            </a:r>
          </a:p>
        </p:txBody>
      </p:sp>
    </p:spTree>
    <p:extLst>
      <p:ext uri="{BB962C8B-B14F-4D97-AF65-F5344CB8AC3E}">
        <p14:creationId xmlns:p14="http://schemas.microsoft.com/office/powerpoint/2010/main" val="44143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713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Risk to Threat: Threat Modeling with Mitigations</vt:lpstr>
      <vt:lpstr>Topics</vt:lpstr>
      <vt:lpstr>Diagrams, Diagrams, Diagrams</vt:lpstr>
      <vt:lpstr>SWOT diagram: Determining Threats</vt:lpstr>
      <vt:lpstr>Negative Threat Responses</vt:lpstr>
      <vt:lpstr>Let’s review some negative risks and see how they become Threats/Weaknesses</vt:lpstr>
      <vt:lpstr>Positive Risks</vt:lpstr>
      <vt:lpstr>Positive Threat Responses (see reading)</vt:lpstr>
      <vt:lpstr>Let’s review some positive risks and see how they become Threats/Weaknesses</vt:lpstr>
      <vt:lpstr>Finally, opportunities and strengths</vt:lpstr>
      <vt:lpstr>Let’s now find opportunities and strengths</vt:lpstr>
      <vt:lpstr>On Thursday – malware! (or well attack vectors and access points)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to Threat: Threat Modeling with Mitigations</dc:title>
  <dc:creator>Josiah G</dc:creator>
  <cp:lastModifiedBy>Josiah G</cp:lastModifiedBy>
  <cp:revision>1</cp:revision>
  <dcterms:created xsi:type="dcterms:W3CDTF">2023-01-24T01:04:14Z</dcterms:created>
  <dcterms:modified xsi:type="dcterms:W3CDTF">2023-01-24T02:25:54Z</dcterms:modified>
</cp:coreProperties>
</file>