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70" r:id="rId7"/>
    <p:sldId id="259" r:id="rId8"/>
    <p:sldId id="265" r:id="rId9"/>
    <p:sldId id="258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473E2-3180-DC77-41E7-7E4AD2394448}" v="69" dt="2023-01-06T19:18:2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s.utah.edu/~elb/folklore/afs-paper/afs-paper.html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s.utah.edu/~elb/folklore/afs-paper/afs-paper.html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64D6A-A58C-4BED-AE29-1EF53E8B28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5EE4C7-D347-4B4D-8640-42CC28BD7221}">
      <dgm:prSet/>
      <dgm:spPr/>
      <dgm:t>
        <a:bodyPr/>
        <a:lstStyle/>
        <a:p>
          <a:r>
            <a:rPr lang="en-US"/>
            <a:t>Definitions and Terms</a:t>
          </a:r>
        </a:p>
      </dgm:t>
    </dgm:pt>
    <dgm:pt modelId="{95425252-BC64-4284-BE6C-7FE1F2C6F006}" type="parTrans" cxnId="{B4630CE9-79F8-4E16-93BF-DD03C0335F14}">
      <dgm:prSet/>
      <dgm:spPr/>
      <dgm:t>
        <a:bodyPr/>
        <a:lstStyle/>
        <a:p>
          <a:endParaRPr lang="en-US"/>
        </a:p>
      </dgm:t>
    </dgm:pt>
    <dgm:pt modelId="{B7F88EB6-905A-48ED-B4C4-FE57F5B720AC}" type="sibTrans" cxnId="{B4630CE9-79F8-4E16-93BF-DD03C0335F14}">
      <dgm:prSet/>
      <dgm:spPr/>
      <dgm:t>
        <a:bodyPr/>
        <a:lstStyle/>
        <a:p>
          <a:endParaRPr lang="en-US"/>
        </a:p>
      </dgm:t>
    </dgm:pt>
    <dgm:pt modelId="{49EABA84-026E-4C68-9F65-60A3F2443E71}">
      <dgm:prSet/>
      <dgm:spPr/>
      <dgm:t>
        <a:bodyPr/>
        <a:lstStyle/>
        <a:p>
          <a:r>
            <a:rPr lang="en-US"/>
            <a:t>Risk Analysis</a:t>
          </a:r>
        </a:p>
      </dgm:t>
    </dgm:pt>
    <dgm:pt modelId="{77D35E38-AE5F-4459-B24E-365617AAD264}" type="parTrans" cxnId="{3445A04B-8BE6-4130-B786-E9F8D037E249}">
      <dgm:prSet/>
      <dgm:spPr/>
      <dgm:t>
        <a:bodyPr/>
        <a:lstStyle/>
        <a:p>
          <a:endParaRPr lang="en-US"/>
        </a:p>
      </dgm:t>
    </dgm:pt>
    <dgm:pt modelId="{C7390241-48B5-4668-AC2F-4203E5A84D16}" type="sibTrans" cxnId="{3445A04B-8BE6-4130-B786-E9F8D037E249}">
      <dgm:prSet/>
      <dgm:spPr/>
      <dgm:t>
        <a:bodyPr/>
        <a:lstStyle/>
        <a:p>
          <a:endParaRPr lang="en-US"/>
        </a:p>
      </dgm:t>
    </dgm:pt>
    <dgm:pt modelId="{A581584A-EE12-4803-8BF0-81B697A4AD96}">
      <dgm:prSet/>
      <dgm:spPr/>
      <dgm:t>
        <a:bodyPr/>
        <a:lstStyle/>
        <a:p>
          <a:r>
            <a:rPr lang="en-US"/>
            <a:t>Risk Assessment</a:t>
          </a:r>
        </a:p>
      </dgm:t>
    </dgm:pt>
    <dgm:pt modelId="{04DA1C18-BDE2-4223-98C4-409BAB2C4CF1}" type="parTrans" cxnId="{F3B1563F-7DBB-4513-899E-D5E8F25B9EDC}">
      <dgm:prSet/>
      <dgm:spPr/>
      <dgm:t>
        <a:bodyPr/>
        <a:lstStyle/>
        <a:p>
          <a:endParaRPr lang="en-US"/>
        </a:p>
      </dgm:t>
    </dgm:pt>
    <dgm:pt modelId="{5062266B-23C3-46B8-BA9A-EB0841F77DB0}" type="sibTrans" cxnId="{F3B1563F-7DBB-4513-899E-D5E8F25B9EDC}">
      <dgm:prSet/>
      <dgm:spPr/>
      <dgm:t>
        <a:bodyPr/>
        <a:lstStyle/>
        <a:p>
          <a:endParaRPr lang="en-US"/>
        </a:p>
      </dgm:t>
    </dgm:pt>
    <dgm:pt modelId="{DA7BEA34-45C1-4F19-A81E-F2FFF690539A}">
      <dgm:prSet/>
      <dgm:spPr/>
      <dgm:t>
        <a:bodyPr/>
        <a:lstStyle/>
        <a:p>
          <a:r>
            <a:rPr lang="en-US"/>
            <a:t>Risk Matrix (Qualitative vs Quanitative)</a:t>
          </a:r>
        </a:p>
      </dgm:t>
    </dgm:pt>
    <dgm:pt modelId="{303FFE46-9A02-4F63-9474-4433F6B8B85A}" type="parTrans" cxnId="{038B5324-C06B-4C22-A33A-5AF3226B6459}">
      <dgm:prSet/>
      <dgm:spPr/>
      <dgm:t>
        <a:bodyPr/>
        <a:lstStyle/>
        <a:p>
          <a:endParaRPr lang="en-US"/>
        </a:p>
      </dgm:t>
    </dgm:pt>
    <dgm:pt modelId="{0C295D8F-ADD4-43C1-9A6E-E694B5F76E01}" type="sibTrans" cxnId="{038B5324-C06B-4C22-A33A-5AF3226B6459}">
      <dgm:prSet/>
      <dgm:spPr/>
      <dgm:t>
        <a:bodyPr/>
        <a:lstStyle/>
        <a:p>
          <a:endParaRPr lang="en-US"/>
        </a:p>
      </dgm:t>
    </dgm:pt>
    <dgm:pt modelId="{FDB06887-BB36-4735-BD59-1F27CAE75E99}">
      <dgm:prSet/>
      <dgm:spPr/>
      <dgm:t>
        <a:bodyPr/>
        <a:lstStyle/>
        <a:p>
          <a:r>
            <a:rPr lang="en-US"/>
            <a:t>Security Management</a:t>
          </a:r>
        </a:p>
      </dgm:t>
    </dgm:pt>
    <dgm:pt modelId="{317B36C4-AB0A-48CC-A2F1-3E6E7396B475}" type="parTrans" cxnId="{6DFFDF9E-B14B-407C-9F91-47AD289A9889}">
      <dgm:prSet/>
      <dgm:spPr/>
      <dgm:t>
        <a:bodyPr/>
        <a:lstStyle/>
        <a:p>
          <a:endParaRPr lang="en-US"/>
        </a:p>
      </dgm:t>
    </dgm:pt>
    <dgm:pt modelId="{5E710427-8672-4E37-ADD8-698AAE8E30B3}" type="sibTrans" cxnId="{6DFFDF9E-B14B-407C-9F91-47AD289A9889}">
      <dgm:prSet/>
      <dgm:spPr/>
      <dgm:t>
        <a:bodyPr/>
        <a:lstStyle/>
        <a:p>
          <a:endParaRPr lang="en-US"/>
        </a:p>
      </dgm:t>
    </dgm:pt>
    <dgm:pt modelId="{75048917-CD04-412E-8A61-BA25DDC8B1B8}" type="pres">
      <dgm:prSet presAssocID="{2FC64D6A-A58C-4BED-AE29-1EF53E8B2862}" presName="root" presStyleCnt="0">
        <dgm:presLayoutVars>
          <dgm:dir/>
          <dgm:resizeHandles val="exact"/>
        </dgm:presLayoutVars>
      </dgm:prSet>
      <dgm:spPr/>
    </dgm:pt>
    <dgm:pt modelId="{50BBD37D-B2D0-4F49-BF87-12EDAAD2A909}" type="pres">
      <dgm:prSet presAssocID="{8A5EE4C7-D347-4B4D-8640-42CC28BD7221}" presName="compNode" presStyleCnt="0"/>
      <dgm:spPr/>
    </dgm:pt>
    <dgm:pt modelId="{CCFB0271-D157-4587-997E-36AB1EA90C9A}" type="pres">
      <dgm:prSet presAssocID="{8A5EE4C7-D347-4B4D-8640-42CC28BD7221}" presName="bgRect" presStyleLbl="bgShp" presStyleIdx="0" presStyleCnt="3"/>
      <dgm:spPr/>
    </dgm:pt>
    <dgm:pt modelId="{0ED2DC0E-D2F3-4BAD-B32E-A6D9762EA950}" type="pres">
      <dgm:prSet presAssocID="{8A5EE4C7-D347-4B4D-8640-42CC28BD72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E8A5C2B-E55E-4D0E-9FE3-1AAF08C8C47B}" type="pres">
      <dgm:prSet presAssocID="{8A5EE4C7-D347-4B4D-8640-42CC28BD7221}" presName="spaceRect" presStyleCnt="0"/>
      <dgm:spPr/>
    </dgm:pt>
    <dgm:pt modelId="{42A32A55-062B-4826-A59A-D359F62008B6}" type="pres">
      <dgm:prSet presAssocID="{8A5EE4C7-D347-4B4D-8640-42CC28BD7221}" presName="parTx" presStyleLbl="revTx" presStyleIdx="0" presStyleCnt="4">
        <dgm:presLayoutVars>
          <dgm:chMax val="0"/>
          <dgm:chPref val="0"/>
        </dgm:presLayoutVars>
      </dgm:prSet>
      <dgm:spPr/>
    </dgm:pt>
    <dgm:pt modelId="{84AAFE93-1DBA-4580-B047-A708B976B15B}" type="pres">
      <dgm:prSet presAssocID="{B7F88EB6-905A-48ED-B4C4-FE57F5B720AC}" presName="sibTrans" presStyleCnt="0"/>
      <dgm:spPr/>
    </dgm:pt>
    <dgm:pt modelId="{3F6C4819-F6C6-4283-85BC-F133DA4D88DE}" type="pres">
      <dgm:prSet presAssocID="{49EABA84-026E-4C68-9F65-60A3F2443E71}" presName="compNode" presStyleCnt="0"/>
      <dgm:spPr/>
    </dgm:pt>
    <dgm:pt modelId="{98240EA5-3E17-4012-947D-4A79383B33BE}" type="pres">
      <dgm:prSet presAssocID="{49EABA84-026E-4C68-9F65-60A3F2443E71}" presName="bgRect" presStyleLbl="bgShp" presStyleIdx="1" presStyleCnt="3"/>
      <dgm:spPr/>
    </dgm:pt>
    <dgm:pt modelId="{961EED61-D5C0-4AEF-8051-8883D447CA8B}" type="pres">
      <dgm:prSet presAssocID="{49EABA84-026E-4C68-9F65-60A3F2443E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288E5EE-E99A-4A79-9F3C-B60F3CB58A4E}" type="pres">
      <dgm:prSet presAssocID="{49EABA84-026E-4C68-9F65-60A3F2443E71}" presName="spaceRect" presStyleCnt="0"/>
      <dgm:spPr/>
    </dgm:pt>
    <dgm:pt modelId="{74F087BC-1550-46F4-96E0-3019FDC1BA1B}" type="pres">
      <dgm:prSet presAssocID="{49EABA84-026E-4C68-9F65-60A3F2443E71}" presName="parTx" presStyleLbl="revTx" presStyleIdx="1" presStyleCnt="4">
        <dgm:presLayoutVars>
          <dgm:chMax val="0"/>
          <dgm:chPref val="0"/>
        </dgm:presLayoutVars>
      </dgm:prSet>
      <dgm:spPr/>
    </dgm:pt>
    <dgm:pt modelId="{2D91FE01-19F4-4EDE-8282-70820BED2047}" type="pres">
      <dgm:prSet presAssocID="{49EABA84-026E-4C68-9F65-60A3F2443E71}" presName="desTx" presStyleLbl="revTx" presStyleIdx="2" presStyleCnt="4">
        <dgm:presLayoutVars/>
      </dgm:prSet>
      <dgm:spPr/>
    </dgm:pt>
    <dgm:pt modelId="{19CC291E-1CAA-4B14-821A-1C005F69E84C}" type="pres">
      <dgm:prSet presAssocID="{C7390241-48B5-4668-AC2F-4203E5A84D16}" presName="sibTrans" presStyleCnt="0"/>
      <dgm:spPr/>
    </dgm:pt>
    <dgm:pt modelId="{9BB74F62-2B82-42B1-89ED-D8F00BB8A5B9}" type="pres">
      <dgm:prSet presAssocID="{FDB06887-BB36-4735-BD59-1F27CAE75E99}" presName="compNode" presStyleCnt="0"/>
      <dgm:spPr/>
    </dgm:pt>
    <dgm:pt modelId="{4530301D-25B9-409F-979C-B1426B9F6517}" type="pres">
      <dgm:prSet presAssocID="{FDB06887-BB36-4735-BD59-1F27CAE75E99}" presName="bgRect" presStyleLbl="bgShp" presStyleIdx="2" presStyleCnt="3"/>
      <dgm:spPr/>
    </dgm:pt>
    <dgm:pt modelId="{DFF13200-98C5-47C3-875D-44795E60F9B1}" type="pres">
      <dgm:prSet presAssocID="{FDB06887-BB36-4735-BD59-1F27CAE75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CD7F488-1075-4C3F-9D61-C0F8B9967AEB}" type="pres">
      <dgm:prSet presAssocID="{FDB06887-BB36-4735-BD59-1F27CAE75E99}" presName="spaceRect" presStyleCnt="0"/>
      <dgm:spPr/>
    </dgm:pt>
    <dgm:pt modelId="{CBE37FE9-DEEC-44D1-84D2-220F2637204A}" type="pres">
      <dgm:prSet presAssocID="{FDB06887-BB36-4735-BD59-1F27CAE75E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035D02-0BBD-4CFD-A73B-9B833766BD3C}" type="presOf" srcId="{2FC64D6A-A58C-4BED-AE29-1EF53E8B2862}" destId="{75048917-CD04-412E-8A61-BA25DDC8B1B8}" srcOrd="0" destOrd="0" presId="urn:microsoft.com/office/officeart/2018/2/layout/IconVerticalSolidList"/>
    <dgm:cxn modelId="{038B5324-C06B-4C22-A33A-5AF3226B6459}" srcId="{49EABA84-026E-4C68-9F65-60A3F2443E71}" destId="{DA7BEA34-45C1-4F19-A81E-F2FFF690539A}" srcOrd="1" destOrd="0" parTransId="{303FFE46-9A02-4F63-9474-4433F6B8B85A}" sibTransId="{0C295D8F-ADD4-43C1-9A6E-E694B5F76E01}"/>
    <dgm:cxn modelId="{F3B1563F-7DBB-4513-899E-D5E8F25B9EDC}" srcId="{49EABA84-026E-4C68-9F65-60A3F2443E71}" destId="{A581584A-EE12-4803-8BF0-81B697A4AD96}" srcOrd="0" destOrd="0" parTransId="{04DA1C18-BDE2-4223-98C4-409BAB2C4CF1}" sibTransId="{5062266B-23C3-46B8-BA9A-EB0841F77DB0}"/>
    <dgm:cxn modelId="{3445A04B-8BE6-4130-B786-E9F8D037E249}" srcId="{2FC64D6A-A58C-4BED-AE29-1EF53E8B2862}" destId="{49EABA84-026E-4C68-9F65-60A3F2443E71}" srcOrd="1" destOrd="0" parTransId="{77D35E38-AE5F-4459-B24E-365617AAD264}" sibTransId="{C7390241-48B5-4668-AC2F-4203E5A84D16}"/>
    <dgm:cxn modelId="{B88A6880-5820-4885-A742-6E70684026AD}" type="presOf" srcId="{8A5EE4C7-D347-4B4D-8640-42CC28BD7221}" destId="{42A32A55-062B-4826-A59A-D359F62008B6}" srcOrd="0" destOrd="0" presId="urn:microsoft.com/office/officeart/2018/2/layout/IconVerticalSolidList"/>
    <dgm:cxn modelId="{D3216F82-91B4-4751-8506-0C38CA8704E0}" type="presOf" srcId="{DA7BEA34-45C1-4F19-A81E-F2FFF690539A}" destId="{2D91FE01-19F4-4EDE-8282-70820BED2047}" srcOrd="0" destOrd="1" presId="urn:microsoft.com/office/officeart/2018/2/layout/IconVerticalSolidList"/>
    <dgm:cxn modelId="{BE54F29C-717F-4C23-9638-4733974A3AE9}" type="presOf" srcId="{49EABA84-026E-4C68-9F65-60A3F2443E71}" destId="{74F087BC-1550-46F4-96E0-3019FDC1BA1B}" srcOrd="0" destOrd="0" presId="urn:microsoft.com/office/officeart/2018/2/layout/IconVerticalSolidList"/>
    <dgm:cxn modelId="{6DFFDF9E-B14B-407C-9F91-47AD289A9889}" srcId="{2FC64D6A-A58C-4BED-AE29-1EF53E8B2862}" destId="{FDB06887-BB36-4735-BD59-1F27CAE75E99}" srcOrd="2" destOrd="0" parTransId="{317B36C4-AB0A-48CC-A2F1-3E6E7396B475}" sibTransId="{5E710427-8672-4E37-ADD8-698AAE8E30B3}"/>
    <dgm:cxn modelId="{4394F3E4-355A-4DE7-A381-2299C43B6F18}" type="presOf" srcId="{A581584A-EE12-4803-8BF0-81B697A4AD96}" destId="{2D91FE01-19F4-4EDE-8282-70820BED2047}" srcOrd="0" destOrd="0" presId="urn:microsoft.com/office/officeart/2018/2/layout/IconVerticalSolidList"/>
    <dgm:cxn modelId="{B4630CE9-79F8-4E16-93BF-DD03C0335F14}" srcId="{2FC64D6A-A58C-4BED-AE29-1EF53E8B2862}" destId="{8A5EE4C7-D347-4B4D-8640-42CC28BD7221}" srcOrd="0" destOrd="0" parTransId="{95425252-BC64-4284-BE6C-7FE1F2C6F006}" sibTransId="{B7F88EB6-905A-48ED-B4C4-FE57F5B720AC}"/>
    <dgm:cxn modelId="{0D4831FC-4D71-4253-B80E-1DA4C6B58936}" type="presOf" srcId="{FDB06887-BB36-4735-BD59-1F27CAE75E99}" destId="{CBE37FE9-DEEC-44D1-84D2-220F2637204A}" srcOrd="0" destOrd="0" presId="urn:microsoft.com/office/officeart/2018/2/layout/IconVerticalSolidList"/>
    <dgm:cxn modelId="{F5D991AF-1BC7-47D6-80C8-EE3F158444FC}" type="presParOf" srcId="{75048917-CD04-412E-8A61-BA25DDC8B1B8}" destId="{50BBD37D-B2D0-4F49-BF87-12EDAAD2A909}" srcOrd="0" destOrd="0" presId="urn:microsoft.com/office/officeart/2018/2/layout/IconVerticalSolidList"/>
    <dgm:cxn modelId="{5CC12A32-4E21-4715-BCFA-1AB39B936D1C}" type="presParOf" srcId="{50BBD37D-B2D0-4F49-BF87-12EDAAD2A909}" destId="{CCFB0271-D157-4587-997E-36AB1EA90C9A}" srcOrd="0" destOrd="0" presId="urn:microsoft.com/office/officeart/2018/2/layout/IconVerticalSolidList"/>
    <dgm:cxn modelId="{739A19DC-5CB8-4699-BAE8-8EB48A98A873}" type="presParOf" srcId="{50BBD37D-B2D0-4F49-BF87-12EDAAD2A909}" destId="{0ED2DC0E-D2F3-4BAD-B32E-A6D9762EA950}" srcOrd="1" destOrd="0" presId="urn:microsoft.com/office/officeart/2018/2/layout/IconVerticalSolidList"/>
    <dgm:cxn modelId="{3FC2674F-235C-450C-A194-C0E83D3FA15D}" type="presParOf" srcId="{50BBD37D-B2D0-4F49-BF87-12EDAAD2A909}" destId="{6E8A5C2B-E55E-4D0E-9FE3-1AAF08C8C47B}" srcOrd="2" destOrd="0" presId="urn:microsoft.com/office/officeart/2018/2/layout/IconVerticalSolidList"/>
    <dgm:cxn modelId="{51C5DF71-0B0C-4E66-A4F4-ABE9B9517D0D}" type="presParOf" srcId="{50BBD37D-B2D0-4F49-BF87-12EDAAD2A909}" destId="{42A32A55-062B-4826-A59A-D359F62008B6}" srcOrd="3" destOrd="0" presId="urn:microsoft.com/office/officeart/2018/2/layout/IconVerticalSolidList"/>
    <dgm:cxn modelId="{43DF00F0-047E-4B4F-BB92-2E182DAEA7D7}" type="presParOf" srcId="{75048917-CD04-412E-8A61-BA25DDC8B1B8}" destId="{84AAFE93-1DBA-4580-B047-A708B976B15B}" srcOrd="1" destOrd="0" presId="urn:microsoft.com/office/officeart/2018/2/layout/IconVerticalSolidList"/>
    <dgm:cxn modelId="{7A225CAB-8509-48C8-8131-FFAFBD9EA849}" type="presParOf" srcId="{75048917-CD04-412E-8A61-BA25DDC8B1B8}" destId="{3F6C4819-F6C6-4283-85BC-F133DA4D88DE}" srcOrd="2" destOrd="0" presId="urn:microsoft.com/office/officeart/2018/2/layout/IconVerticalSolidList"/>
    <dgm:cxn modelId="{1D04557E-0BAE-4419-90D1-D1BFBEAF2BB7}" type="presParOf" srcId="{3F6C4819-F6C6-4283-85BC-F133DA4D88DE}" destId="{98240EA5-3E17-4012-947D-4A79383B33BE}" srcOrd="0" destOrd="0" presId="urn:microsoft.com/office/officeart/2018/2/layout/IconVerticalSolidList"/>
    <dgm:cxn modelId="{B9A55433-67B9-4A16-BF87-575659C24DE8}" type="presParOf" srcId="{3F6C4819-F6C6-4283-85BC-F133DA4D88DE}" destId="{961EED61-D5C0-4AEF-8051-8883D447CA8B}" srcOrd="1" destOrd="0" presId="urn:microsoft.com/office/officeart/2018/2/layout/IconVerticalSolidList"/>
    <dgm:cxn modelId="{3522614E-8E95-47D6-975A-39AC84BB1E28}" type="presParOf" srcId="{3F6C4819-F6C6-4283-85BC-F133DA4D88DE}" destId="{C288E5EE-E99A-4A79-9F3C-B60F3CB58A4E}" srcOrd="2" destOrd="0" presId="urn:microsoft.com/office/officeart/2018/2/layout/IconVerticalSolidList"/>
    <dgm:cxn modelId="{19704CB4-3E9F-440B-91B3-A8C74A409CF5}" type="presParOf" srcId="{3F6C4819-F6C6-4283-85BC-F133DA4D88DE}" destId="{74F087BC-1550-46F4-96E0-3019FDC1BA1B}" srcOrd="3" destOrd="0" presId="urn:microsoft.com/office/officeart/2018/2/layout/IconVerticalSolidList"/>
    <dgm:cxn modelId="{239BD048-C328-4D11-AE16-3844FCD42E46}" type="presParOf" srcId="{3F6C4819-F6C6-4283-85BC-F133DA4D88DE}" destId="{2D91FE01-19F4-4EDE-8282-70820BED2047}" srcOrd="4" destOrd="0" presId="urn:microsoft.com/office/officeart/2018/2/layout/IconVerticalSolidList"/>
    <dgm:cxn modelId="{503B8FF5-7E39-499C-A32D-3F508FAA8DBC}" type="presParOf" srcId="{75048917-CD04-412E-8A61-BA25DDC8B1B8}" destId="{19CC291E-1CAA-4B14-821A-1C005F69E84C}" srcOrd="3" destOrd="0" presId="urn:microsoft.com/office/officeart/2018/2/layout/IconVerticalSolidList"/>
    <dgm:cxn modelId="{FA22E8B3-CB68-41B4-BA47-BEDF4B5DBABF}" type="presParOf" srcId="{75048917-CD04-412E-8A61-BA25DDC8B1B8}" destId="{9BB74F62-2B82-42B1-89ED-D8F00BB8A5B9}" srcOrd="4" destOrd="0" presId="urn:microsoft.com/office/officeart/2018/2/layout/IconVerticalSolidList"/>
    <dgm:cxn modelId="{F418344F-53FA-4AF0-B758-DE419BBB5C5E}" type="presParOf" srcId="{9BB74F62-2B82-42B1-89ED-D8F00BB8A5B9}" destId="{4530301D-25B9-409F-979C-B1426B9F6517}" srcOrd="0" destOrd="0" presId="urn:microsoft.com/office/officeart/2018/2/layout/IconVerticalSolidList"/>
    <dgm:cxn modelId="{4ACD9CC7-DD7A-48E9-9EAB-C7EC075229C5}" type="presParOf" srcId="{9BB74F62-2B82-42B1-89ED-D8F00BB8A5B9}" destId="{DFF13200-98C5-47C3-875D-44795E60F9B1}" srcOrd="1" destOrd="0" presId="urn:microsoft.com/office/officeart/2018/2/layout/IconVerticalSolidList"/>
    <dgm:cxn modelId="{B037511A-2E94-49C1-A50A-A48DB8AC62A7}" type="presParOf" srcId="{9BB74F62-2B82-42B1-89ED-D8F00BB8A5B9}" destId="{5CD7F488-1075-4C3F-9D61-C0F8B9967AEB}" srcOrd="2" destOrd="0" presId="urn:microsoft.com/office/officeart/2018/2/layout/IconVerticalSolidList"/>
    <dgm:cxn modelId="{3D976B1E-3AF1-4C53-9EE8-9E0CE15D6897}" type="presParOf" srcId="{9BB74F62-2B82-42B1-89ED-D8F00BB8A5B9}" destId="{CBE37FE9-DEEC-44D1-84D2-220F263720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00D5B-2523-4A90-AD71-C4AB07725B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FCF4C0-F831-4B8C-817A-A4CCC6AC792F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/>
            <a:t>What do you think (threat) actor means?</a:t>
          </a:r>
        </a:p>
      </dgm:t>
    </dgm:pt>
    <dgm:pt modelId="{4699ADF0-24BA-44FF-8568-812228B45874}" type="parTrans" cxnId="{60FE0372-BDA3-46B1-BFFE-94950B7355A2}">
      <dgm:prSet/>
      <dgm:spPr/>
      <dgm:t>
        <a:bodyPr/>
        <a:lstStyle/>
        <a:p>
          <a:endParaRPr lang="en-US"/>
        </a:p>
      </dgm:t>
    </dgm:pt>
    <dgm:pt modelId="{83806F6C-9DB7-47C3-8E9D-BFEB98B0557B}" type="sibTrans" cxnId="{60FE0372-BDA3-46B1-BFFE-94950B7355A2}">
      <dgm:prSet/>
      <dgm:spPr/>
      <dgm:t>
        <a:bodyPr/>
        <a:lstStyle/>
        <a:p>
          <a:endParaRPr lang="en-US"/>
        </a:p>
      </dgm:t>
    </dgm:pt>
    <dgm:pt modelId="{9D1C0D5A-1F0F-4B5C-9401-9B398D784451}">
      <dgm:prSet/>
      <dgm:spPr/>
      <dgm:t>
        <a:bodyPr/>
        <a:lstStyle/>
        <a:p>
          <a:r>
            <a:rPr lang="en-US" b="0" i="0" dirty="0"/>
            <a:t>An individual, group, organization, or government that conducts or has the intent to conduct detrimental activities</a:t>
          </a:r>
          <a:endParaRPr lang="en-US" dirty="0"/>
        </a:p>
      </dgm:t>
    </dgm:pt>
    <dgm:pt modelId="{AD294B95-FD02-47C7-AA00-B601D2B4A651}" type="parTrans" cxnId="{6598B061-F4F4-4DE4-A9DB-4A2DC75D2ECB}">
      <dgm:prSet/>
      <dgm:spPr/>
      <dgm:t>
        <a:bodyPr/>
        <a:lstStyle/>
        <a:p>
          <a:endParaRPr lang="en-US"/>
        </a:p>
      </dgm:t>
    </dgm:pt>
    <dgm:pt modelId="{375EC7A7-6FA6-45AE-B731-40FAFE472C77}" type="sibTrans" cxnId="{6598B061-F4F4-4DE4-A9DB-4A2DC75D2ECB}">
      <dgm:prSet/>
      <dgm:spPr/>
      <dgm:t>
        <a:bodyPr/>
        <a:lstStyle/>
        <a:p>
          <a:endParaRPr lang="en-US"/>
        </a:p>
      </dgm:t>
    </dgm:pt>
    <dgm:pt modelId="{A731D3D4-782B-494F-BD6D-F3716697985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We’ll define one actor now the “</a:t>
          </a:r>
          <a:r>
            <a:rPr lang="en-US" i="1" dirty="0"/>
            <a:t>cracker or hacker or red team</a:t>
          </a:r>
          <a:r>
            <a:rPr lang="en-US" dirty="0"/>
            <a:t>”. The terms have evolved over time:</a:t>
          </a:r>
        </a:p>
      </dgm:t>
    </dgm:pt>
    <dgm:pt modelId="{1CEA3FB5-4489-4224-8AA8-A843F40948F3}" type="parTrans" cxnId="{0842A96F-3532-40F6-902A-A7ECCC5764CF}">
      <dgm:prSet/>
      <dgm:spPr/>
      <dgm:t>
        <a:bodyPr/>
        <a:lstStyle/>
        <a:p>
          <a:endParaRPr lang="en-US"/>
        </a:p>
      </dgm:t>
    </dgm:pt>
    <dgm:pt modelId="{22B823A1-04EE-4D0F-8F27-1AA40D2F1866}" type="sibTrans" cxnId="{0842A96F-3532-40F6-902A-A7ECCC5764CF}">
      <dgm:prSet/>
      <dgm:spPr/>
      <dgm:t>
        <a:bodyPr/>
        <a:lstStyle/>
        <a:p>
          <a:endParaRPr lang="en-US"/>
        </a:p>
      </dgm:t>
    </dgm:pt>
    <dgm:pt modelId="{37442736-4703-4E06-BA19-AF68FEBF828A}">
      <dgm:prSet/>
      <dgm:spPr/>
      <dgm:t>
        <a:bodyPr/>
        <a:lstStyle/>
        <a:p>
          <a:r>
            <a:rPr lang="en-US"/>
            <a:t>Cracker = hacker once simply met a skilled programmer where cracker was used to reference those trying to break into a system (think “safe cracker”)</a:t>
          </a:r>
        </a:p>
      </dgm:t>
    </dgm:pt>
    <dgm:pt modelId="{DE11FE97-44B2-4579-AE7E-69F421C267AE}" type="parTrans" cxnId="{52F6BB41-285F-41A6-BC18-77376C2BB4D3}">
      <dgm:prSet/>
      <dgm:spPr/>
      <dgm:t>
        <a:bodyPr/>
        <a:lstStyle/>
        <a:p>
          <a:endParaRPr lang="en-US"/>
        </a:p>
      </dgm:t>
    </dgm:pt>
    <dgm:pt modelId="{8F2A6274-865F-4C6D-81C1-5057954D6DF3}" type="sibTrans" cxnId="{52F6BB41-285F-41A6-BC18-77376C2BB4D3}">
      <dgm:prSet/>
      <dgm:spPr/>
      <dgm:t>
        <a:bodyPr/>
        <a:lstStyle/>
        <a:p>
          <a:endParaRPr lang="en-US"/>
        </a:p>
      </dgm:t>
    </dgm:pt>
    <dgm:pt modelId="{44B82ABF-D97D-44FA-BE27-153CC4EC5B7A}">
      <dgm:prSet/>
      <dgm:spPr/>
      <dgm:t>
        <a:bodyPr/>
        <a:lstStyle/>
        <a:p>
          <a:r>
            <a:rPr lang="en-US"/>
            <a:t>They were considered heroes and </a:t>
          </a:r>
          <a:r>
            <a:rPr lang="en-US">
              <a:hlinkClick xmlns:r="http://schemas.openxmlformats.org/officeDocument/2006/relationships" r:id="rId1"/>
            </a:rPr>
            <a:t>folktales about them abound</a:t>
          </a:r>
          <a:endParaRPr lang="en-US"/>
        </a:p>
      </dgm:t>
    </dgm:pt>
    <dgm:pt modelId="{0B7D1B0F-3050-4662-B0FC-3DE2382D952B}" type="parTrans" cxnId="{3E56B55F-7DC0-4A7A-AFE0-3D1C76085059}">
      <dgm:prSet/>
      <dgm:spPr/>
      <dgm:t>
        <a:bodyPr/>
        <a:lstStyle/>
        <a:p>
          <a:endParaRPr lang="en-US"/>
        </a:p>
      </dgm:t>
    </dgm:pt>
    <dgm:pt modelId="{79946E62-ADB8-4807-A208-055883BC6910}" type="sibTrans" cxnId="{3E56B55F-7DC0-4A7A-AFE0-3D1C76085059}">
      <dgm:prSet/>
      <dgm:spPr/>
      <dgm:t>
        <a:bodyPr/>
        <a:lstStyle/>
        <a:p>
          <a:endParaRPr lang="en-US"/>
        </a:p>
      </dgm:t>
    </dgm:pt>
    <dgm:pt modelId="{B20AC8A9-8847-4F5F-BFE2-2618899BB6D7}">
      <dgm:prSet/>
      <dgm:spPr/>
      <dgm:t>
        <a:bodyPr/>
        <a:lstStyle/>
        <a:p>
          <a:r>
            <a:rPr lang="en-US" dirty="0"/>
            <a:t>Crackers like to refer to themselves as hackers (whether they were or not) and non-computer experts picked up and used the term, </a:t>
          </a:r>
          <a:r>
            <a:rPr lang="en-US" b="1" dirty="0"/>
            <a:t>so the meaning changed</a:t>
          </a:r>
        </a:p>
      </dgm:t>
    </dgm:pt>
    <dgm:pt modelId="{3252906B-AD34-40DA-B748-3A4BD85D9A6E}" type="parTrans" cxnId="{732355F4-8E58-4FF9-9E81-CB55AA90C962}">
      <dgm:prSet/>
      <dgm:spPr/>
      <dgm:t>
        <a:bodyPr/>
        <a:lstStyle/>
        <a:p>
          <a:endParaRPr lang="en-US"/>
        </a:p>
      </dgm:t>
    </dgm:pt>
    <dgm:pt modelId="{D89AA4C1-3C8D-4D4C-80F3-8B1B9F6827FE}" type="sibTrans" cxnId="{732355F4-8E58-4FF9-9E81-CB55AA90C962}">
      <dgm:prSet/>
      <dgm:spPr/>
      <dgm:t>
        <a:bodyPr/>
        <a:lstStyle/>
        <a:p>
          <a:endParaRPr lang="en-US"/>
        </a:p>
      </dgm:t>
    </dgm:pt>
    <dgm:pt modelId="{05FBB37E-B49F-437C-8295-3E746A75162F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Red Team, Blue Team, White Team, and Purple Team are industry terms referencing professional testers.</a:t>
          </a:r>
        </a:p>
      </dgm:t>
    </dgm:pt>
    <dgm:pt modelId="{DE25096B-0982-45F9-952D-C742340DB2FF}" type="parTrans" cxnId="{DC970839-3A79-44E0-AB34-2FE22FC28EDC}">
      <dgm:prSet/>
      <dgm:spPr/>
      <dgm:t>
        <a:bodyPr/>
        <a:lstStyle/>
        <a:p>
          <a:endParaRPr lang="en-US"/>
        </a:p>
      </dgm:t>
    </dgm:pt>
    <dgm:pt modelId="{20E106F4-C19F-450E-95B4-4DE9BD841D6B}" type="sibTrans" cxnId="{DC970839-3A79-44E0-AB34-2FE22FC28EDC}">
      <dgm:prSet/>
      <dgm:spPr/>
      <dgm:t>
        <a:bodyPr/>
        <a:lstStyle/>
        <a:p>
          <a:endParaRPr lang="en-US"/>
        </a:p>
      </dgm:t>
    </dgm:pt>
    <dgm:pt modelId="{736A6149-0360-4E26-828E-FF45C6E428C0}">
      <dgm:prSet/>
      <dgm:spPr/>
      <dgm:t>
        <a:bodyPr/>
        <a:lstStyle/>
        <a:p>
          <a:r>
            <a:rPr lang="en-US" i="0" dirty="0"/>
            <a:t>Where detrimental activities</a:t>
          </a:r>
          <a:r>
            <a:rPr lang="en-US" i="1" dirty="0"/>
            <a:t> = intends harm to devices, systems, people, or networks</a:t>
          </a:r>
        </a:p>
      </dgm:t>
    </dgm:pt>
    <dgm:pt modelId="{37A4A9E6-0BB3-4F29-BD70-3852A1A12574}" type="parTrans" cxnId="{3BFEEEE0-C8DA-4168-AE2D-B5F0506EA69D}">
      <dgm:prSet/>
      <dgm:spPr/>
      <dgm:t>
        <a:bodyPr/>
        <a:lstStyle/>
        <a:p>
          <a:endParaRPr lang="en-US"/>
        </a:p>
      </dgm:t>
    </dgm:pt>
    <dgm:pt modelId="{C4669DB2-B44F-4E09-AFD2-30A77D73DDCA}" type="sibTrans" cxnId="{3BFEEEE0-C8DA-4168-AE2D-B5F0506EA69D}">
      <dgm:prSet/>
      <dgm:spPr/>
      <dgm:t>
        <a:bodyPr/>
        <a:lstStyle/>
        <a:p>
          <a:endParaRPr lang="en-US"/>
        </a:p>
      </dgm:t>
    </dgm:pt>
    <dgm:pt modelId="{A02AB4EA-2DC2-4399-A6F2-D40B7908C7C3}">
      <dgm:prSet/>
      <dgm:spPr/>
      <dgm:t>
        <a:bodyPr/>
        <a:lstStyle/>
        <a:p>
          <a:r>
            <a:rPr lang="en-US" b="1" dirty="0"/>
            <a:t>Hacker is now the official term</a:t>
          </a:r>
          <a:r>
            <a:rPr lang="en-US" b="0" dirty="0"/>
            <a:t> (see NICCS). Still common to hear “cracker”.</a:t>
          </a:r>
        </a:p>
      </dgm:t>
    </dgm:pt>
    <dgm:pt modelId="{9DA34A8C-B73B-4985-9078-64E305037B74}" type="parTrans" cxnId="{D89FAA3D-3AE4-4CC2-8415-ECBD21F486A7}">
      <dgm:prSet/>
      <dgm:spPr/>
      <dgm:t>
        <a:bodyPr/>
        <a:lstStyle/>
        <a:p>
          <a:endParaRPr lang="en-US"/>
        </a:p>
      </dgm:t>
    </dgm:pt>
    <dgm:pt modelId="{EE3A8443-0A75-424E-ADEE-FBF7549FD58D}" type="sibTrans" cxnId="{D89FAA3D-3AE4-4CC2-8415-ECBD21F486A7}">
      <dgm:prSet/>
      <dgm:spPr/>
      <dgm:t>
        <a:bodyPr/>
        <a:lstStyle/>
        <a:p>
          <a:endParaRPr lang="en-US"/>
        </a:p>
      </dgm:t>
    </dgm:pt>
    <dgm:pt modelId="{77D7C011-A7A5-41FD-83E2-5A4567C66E0B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When we “hack” a system for testing we are the red team and the blue team is trying to stop us</a:t>
          </a:r>
        </a:p>
      </dgm:t>
    </dgm:pt>
    <dgm:pt modelId="{8B8FC41B-602F-4876-9ADF-9689B1C09FB6}" type="parTrans" cxnId="{5C9F07C3-614D-4A67-9089-17098CDB4623}">
      <dgm:prSet/>
      <dgm:spPr/>
      <dgm:t>
        <a:bodyPr/>
        <a:lstStyle/>
        <a:p>
          <a:endParaRPr lang="en-US"/>
        </a:p>
      </dgm:t>
    </dgm:pt>
    <dgm:pt modelId="{C0DAACD1-B8D2-4D81-A99E-9D13747C2AFB}" type="sibTrans" cxnId="{5C9F07C3-614D-4A67-9089-17098CDB4623}">
      <dgm:prSet/>
      <dgm:spPr/>
      <dgm:t>
        <a:bodyPr/>
        <a:lstStyle/>
        <a:p>
          <a:endParaRPr lang="en-US"/>
        </a:p>
      </dgm:t>
    </dgm:pt>
    <dgm:pt modelId="{3FE7052A-5304-431F-B8E0-4377B3F1F570}" type="pres">
      <dgm:prSet presAssocID="{12F00D5B-2523-4A90-AD71-C4AB07725B9C}" presName="linear" presStyleCnt="0">
        <dgm:presLayoutVars>
          <dgm:animLvl val="lvl"/>
          <dgm:resizeHandles val="exact"/>
        </dgm:presLayoutVars>
      </dgm:prSet>
      <dgm:spPr/>
    </dgm:pt>
    <dgm:pt modelId="{C159A3BB-E435-4392-B59C-55F8550BE1B3}" type="pres">
      <dgm:prSet presAssocID="{BEFCF4C0-F831-4B8C-817A-A4CCC6AC79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27266A-E32B-48F0-93A0-0E9606485043}" type="pres">
      <dgm:prSet presAssocID="{BEFCF4C0-F831-4B8C-817A-A4CCC6AC792F}" presName="childText" presStyleLbl="revTx" presStyleIdx="0" presStyleCnt="3">
        <dgm:presLayoutVars>
          <dgm:bulletEnabled val="1"/>
        </dgm:presLayoutVars>
      </dgm:prSet>
      <dgm:spPr/>
    </dgm:pt>
    <dgm:pt modelId="{EA2D9FBB-41CA-4DC3-8A17-9D5C9A2AFA05}" type="pres">
      <dgm:prSet presAssocID="{A731D3D4-782B-494F-BD6D-F371669798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52D5C3-4AF0-4C2A-8297-FC6D2C5C9348}" type="pres">
      <dgm:prSet presAssocID="{A731D3D4-782B-494F-BD6D-F37166979850}" presName="childText" presStyleLbl="revTx" presStyleIdx="1" presStyleCnt="3">
        <dgm:presLayoutVars>
          <dgm:bulletEnabled val="1"/>
        </dgm:presLayoutVars>
      </dgm:prSet>
      <dgm:spPr/>
    </dgm:pt>
    <dgm:pt modelId="{5912C02A-0CEC-4F5A-9E30-CF9DFDE5A0B5}" type="pres">
      <dgm:prSet presAssocID="{05FBB37E-B49F-437C-8295-3E746A7516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1EB54C-D54A-46C4-B253-7B9E8CD75EFE}" type="pres">
      <dgm:prSet presAssocID="{05FBB37E-B49F-437C-8295-3E746A7516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C678611-2255-4168-ABD3-44CA0BB551FB}" type="presOf" srcId="{77D7C011-A7A5-41FD-83E2-5A4567C66E0B}" destId="{D71EB54C-D54A-46C4-B253-7B9E8CD75EFE}" srcOrd="0" destOrd="0" presId="urn:microsoft.com/office/officeart/2005/8/layout/vList2"/>
    <dgm:cxn modelId="{7B336722-61D5-4297-96CC-FE37F3932640}" type="presOf" srcId="{BEFCF4C0-F831-4B8C-817A-A4CCC6AC792F}" destId="{C159A3BB-E435-4392-B59C-55F8550BE1B3}" srcOrd="0" destOrd="0" presId="urn:microsoft.com/office/officeart/2005/8/layout/vList2"/>
    <dgm:cxn modelId="{DC970839-3A79-44E0-AB34-2FE22FC28EDC}" srcId="{12F00D5B-2523-4A90-AD71-C4AB07725B9C}" destId="{05FBB37E-B49F-437C-8295-3E746A75162F}" srcOrd="2" destOrd="0" parTransId="{DE25096B-0982-45F9-952D-C742340DB2FF}" sibTransId="{20E106F4-C19F-450E-95B4-4DE9BD841D6B}"/>
    <dgm:cxn modelId="{D89FAA3D-3AE4-4CC2-8415-ECBD21F486A7}" srcId="{A731D3D4-782B-494F-BD6D-F37166979850}" destId="{A02AB4EA-2DC2-4399-A6F2-D40B7908C7C3}" srcOrd="2" destOrd="0" parTransId="{9DA34A8C-B73B-4985-9078-64E305037B74}" sibTransId="{EE3A8443-0A75-424E-ADEE-FBF7549FD58D}"/>
    <dgm:cxn modelId="{5405995C-1F37-4392-8E5B-E27743F558DD}" type="presOf" srcId="{37442736-4703-4E06-BA19-AF68FEBF828A}" destId="{2E52D5C3-4AF0-4C2A-8297-FC6D2C5C9348}" srcOrd="0" destOrd="0" presId="urn:microsoft.com/office/officeart/2005/8/layout/vList2"/>
    <dgm:cxn modelId="{3E56B55F-7DC0-4A7A-AFE0-3D1C76085059}" srcId="{37442736-4703-4E06-BA19-AF68FEBF828A}" destId="{44B82ABF-D97D-44FA-BE27-153CC4EC5B7A}" srcOrd="0" destOrd="0" parTransId="{0B7D1B0F-3050-4662-B0FC-3DE2382D952B}" sibTransId="{79946E62-ADB8-4807-A208-055883BC6910}"/>
    <dgm:cxn modelId="{6598B061-F4F4-4DE4-A9DB-4A2DC75D2ECB}" srcId="{BEFCF4C0-F831-4B8C-817A-A4CCC6AC792F}" destId="{9D1C0D5A-1F0F-4B5C-9401-9B398D784451}" srcOrd="0" destOrd="0" parTransId="{AD294B95-FD02-47C7-AA00-B601D2B4A651}" sibTransId="{375EC7A7-6FA6-45AE-B731-40FAFE472C77}"/>
    <dgm:cxn modelId="{52F6BB41-285F-41A6-BC18-77376C2BB4D3}" srcId="{A731D3D4-782B-494F-BD6D-F37166979850}" destId="{37442736-4703-4E06-BA19-AF68FEBF828A}" srcOrd="0" destOrd="0" parTransId="{DE11FE97-44B2-4579-AE7E-69F421C267AE}" sibTransId="{8F2A6274-865F-4C6D-81C1-5057954D6DF3}"/>
    <dgm:cxn modelId="{0842A96F-3532-40F6-902A-A7ECCC5764CF}" srcId="{12F00D5B-2523-4A90-AD71-C4AB07725B9C}" destId="{A731D3D4-782B-494F-BD6D-F37166979850}" srcOrd="1" destOrd="0" parTransId="{1CEA3FB5-4489-4224-8AA8-A843F40948F3}" sibTransId="{22B823A1-04EE-4D0F-8F27-1AA40D2F1866}"/>
    <dgm:cxn modelId="{60FE0372-BDA3-46B1-BFFE-94950B7355A2}" srcId="{12F00D5B-2523-4A90-AD71-C4AB07725B9C}" destId="{BEFCF4C0-F831-4B8C-817A-A4CCC6AC792F}" srcOrd="0" destOrd="0" parTransId="{4699ADF0-24BA-44FF-8568-812228B45874}" sibTransId="{83806F6C-9DB7-47C3-8E9D-BFEB98B0557B}"/>
    <dgm:cxn modelId="{F84B8D76-B151-41AC-B680-0CCBF22DB838}" type="presOf" srcId="{B20AC8A9-8847-4F5F-BFE2-2618899BB6D7}" destId="{2E52D5C3-4AF0-4C2A-8297-FC6D2C5C9348}" srcOrd="0" destOrd="2" presId="urn:microsoft.com/office/officeart/2005/8/layout/vList2"/>
    <dgm:cxn modelId="{AE2EEB77-7080-400E-8924-99C4F38331BC}" type="presOf" srcId="{736A6149-0360-4E26-828E-FF45C6E428C0}" destId="{BF27266A-E32B-48F0-93A0-0E9606485043}" srcOrd="0" destOrd="1" presId="urn:microsoft.com/office/officeart/2005/8/layout/vList2"/>
    <dgm:cxn modelId="{89037D58-D632-49B9-9C18-75AC0C4A29AC}" type="presOf" srcId="{12F00D5B-2523-4A90-AD71-C4AB07725B9C}" destId="{3FE7052A-5304-431F-B8E0-4377B3F1F570}" srcOrd="0" destOrd="0" presId="urn:microsoft.com/office/officeart/2005/8/layout/vList2"/>
    <dgm:cxn modelId="{1BB3EA97-F9D8-4CB9-AB64-799AF6A73961}" type="presOf" srcId="{05FBB37E-B49F-437C-8295-3E746A75162F}" destId="{5912C02A-0CEC-4F5A-9E30-CF9DFDE5A0B5}" srcOrd="0" destOrd="0" presId="urn:microsoft.com/office/officeart/2005/8/layout/vList2"/>
    <dgm:cxn modelId="{0E8582C1-3000-48B8-ABE7-F209D4DD1685}" type="presOf" srcId="{A02AB4EA-2DC2-4399-A6F2-D40B7908C7C3}" destId="{2E52D5C3-4AF0-4C2A-8297-FC6D2C5C9348}" srcOrd="0" destOrd="3" presId="urn:microsoft.com/office/officeart/2005/8/layout/vList2"/>
    <dgm:cxn modelId="{5C9F07C3-614D-4A67-9089-17098CDB4623}" srcId="{05FBB37E-B49F-437C-8295-3E746A75162F}" destId="{77D7C011-A7A5-41FD-83E2-5A4567C66E0B}" srcOrd="0" destOrd="0" parTransId="{8B8FC41B-602F-4876-9ADF-9689B1C09FB6}" sibTransId="{C0DAACD1-B8D2-4D81-A99E-9D13747C2AFB}"/>
    <dgm:cxn modelId="{E7AD48E0-A3DF-4243-A7B1-5CC36D96A454}" type="presOf" srcId="{A731D3D4-782B-494F-BD6D-F37166979850}" destId="{EA2D9FBB-41CA-4DC3-8A17-9D5C9A2AFA05}" srcOrd="0" destOrd="0" presId="urn:microsoft.com/office/officeart/2005/8/layout/vList2"/>
    <dgm:cxn modelId="{3BFEEEE0-C8DA-4168-AE2D-B5F0506EA69D}" srcId="{BEFCF4C0-F831-4B8C-817A-A4CCC6AC792F}" destId="{736A6149-0360-4E26-828E-FF45C6E428C0}" srcOrd="1" destOrd="0" parTransId="{37A4A9E6-0BB3-4F29-BD70-3852A1A12574}" sibTransId="{C4669DB2-B44F-4E09-AFD2-30A77D73DDCA}"/>
    <dgm:cxn modelId="{EDCD0EE3-BC03-49CE-8C49-DBFBE0EF7F8A}" type="presOf" srcId="{9D1C0D5A-1F0F-4B5C-9401-9B398D784451}" destId="{BF27266A-E32B-48F0-93A0-0E9606485043}" srcOrd="0" destOrd="0" presId="urn:microsoft.com/office/officeart/2005/8/layout/vList2"/>
    <dgm:cxn modelId="{14280DE7-5094-4499-A1D2-8328EBC7AC89}" type="presOf" srcId="{44B82ABF-D97D-44FA-BE27-153CC4EC5B7A}" destId="{2E52D5C3-4AF0-4C2A-8297-FC6D2C5C9348}" srcOrd="0" destOrd="1" presId="urn:microsoft.com/office/officeart/2005/8/layout/vList2"/>
    <dgm:cxn modelId="{732355F4-8E58-4FF9-9E81-CB55AA90C962}" srcId="{A731D3D4-782B-494F-BD6D-F37166979850}" destId="{B20AC8A9-8847-4F5F-BFE2-2618899BB6D7}" srcOrd="1" destOrd="0" parTransId="{3252906B-AD34-40DA-B748-3A4BD85D9A6E}" sibTransId="{D89AA4C1-3C8D-4D4C-80F3-8B1B9F6827FE}"/>
    <dgm:cxn modelId="{46EEF8E7-FF8B-411F-8FFE-4D4A292A53CF}" type="presParOf" srcId="{3FE7052A-5304-431F-B8E0-4377B3F1F570}" destId="{C159A3BB-E435-4392-B59C-55F8550BE1B3}" srcOrd="0" destOrd="0" presId="urn:microsoft.com/office/officeart/2005/8/layout/vList2"/>
    <dgm:cxn modelId="{C578A8EB-C30C-4D7A-8720-4BC333A483DB}" type="presParOf" srcId="{3FE7052A-5304-431F-B8E0-4377B3F1F570}" destId="{BF27266A-E32B-48F0-93A0-0E9606485043}" srcOrd="1" destOrd="0" presId="urn:microsoft.com/office/officeart/2005/8/layout/vList2"/>
    <dgm:cxn modelId="{4E37FA4F-DE1F-4FF0-8EF2-E9F47FFF1CC4}" type="presParOf" srcId="{3FE7052A-5304-431F-B8E0-4377B3F1F570}" destId="{EA2D9FBB-41CA-4DC3-8A17-9D5C9A2AFA05}" srcOrd="2" destOrd="0" presId="urn:microsoft.com/office/officeart/2005/8/layout/vList2"/>
    <dgm:cxn modelId="{ACE62EC6-AC5D-4BFE-B21C-AE2E67C7B369}" type="presParOf" srcId="{3FE7052A-5304-431F-B8E0-4377B3F1F570}" destId="{2E52D5C3-4AF0-4C2A-8297-FC6D2C5C9348}" srcOrd="3" destOrd="0" presId="urn:microsoft.com/office/officeart/2005/8/layout/vList2"/>
    <dgm:cxn modelId="{6FC0F8A4-E12A-4A6B-A9C1-6D0426A3CEB4}" type="presParOf" srcId="{3FE7052A-5304-431F-B8E0-4377B3F1F570}" destId="{5912C02A-0CEC-4F5A-9E30-CF9DFDE5A0B5}" srcOrd="4" destOrd="0" presId="urn:microsoft.com/office/officeart/2005/8/layout/vList2"/>
    <dgm:cxn modelId="{780C9F42-26D9-40EF-8B7F-6191A577DFDD}" type="presParOf" srcId="{3FE7052A-5304-431F-B8E0-4377B3F1F570}" destId="{D71EB54C-D54A-46C4-B253-7B9E8CD75EF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9B0073-12DB-427A-9B73-4C52AA7262F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0BA85B-8E6D-41C0-A2B4-9CD55DD5B627}">
      <dgm:prSet/>
      <dgm:spPr/>
      <dgm:t>
        <a:bodyPr/>
        <a:lstStyle/>
        <a:p>
          <a:r>
            <a:rPr lang="en-US"/>
            <a:t>Countermeasures</a:t>
          </a:r>
        </a:p>
      </dgm:t>
    </dgm:pt>
    <dgm:pt modelId="{95397862-15D9-4FDC-8FC8-5C940EE61293}" type="parTrans" cxnId="{55BF1D1B-1FE7-406A-8DBC-71825383E0D1}">
      <dgm:prSet/>
      <dgm:spPr/>
      <dgm:t>
        <a:bodyPr/>
        <a:lstStyle/>
        <a:p>
          <a:endParaRPr lang="en-US"/>
        </a:p>
      </dgm:t>
    </dgm:pt>
    <dgm:pt modelId="{11582364-9A47-4732-9865-A2D2D795596C}" type="sibTrans" cxnId="{55BF1D1B-1FE7-406A-8DBC-71825383E0D1}">
      <dgm:prSet/>
      <dgm:spPr/>
      <dgm:t>
        <a:bodyPr/>
        <a:lstStyle/>
        <a:p>
          <a:endParaRPr lang="en-US"/>
        </a:p>
      </dgm:t>
    </dgm:pt>
    <dgm:pt modelId="{D5C0BA46-DE55-4B36-8027-E103B8329228}">
      <dgm:prSet/>
      <dgm:spPr/>
      <dgm:t>
        <a:bodyPr/>
        <a:lstStyle/>
        <a:p>
          <a:pPr>
            <a:buNone/>
          </a:pPr>
          <a:r>
            <a:rPr lang="en-US" dirty="0"/>
            <a:t>Measures taken to mitigate threats, block attacks, or otherwise counter malicious actions and agents.</a:t>
          </a:r>
        </a:p>
      </dgm:t>
    </dgm:pt>
    <dgm:pt modelId="{13F10070-9718-4572-9F68-461EF961D2E8}" type="parTrans" cxnId="{EE673887-EA24-40D5-8C23-9C59A6058AE7}">
      <dgm:prSet/>
      <dgm:spPr/>
      <dgm:t>
        <a:bodyPr/>
        <a:lstStyle/>
        <a:p>
          <a:endParaRPr lang="en-US"/>
        </a:p>
      </dgm:t>
    </dgm:pt>
    <dgm:pt modelId="{D1B02AA9-5204-496E-B0D2-FC33F8CECA85}" type="sibTrans" cxnId="{EE673887-EA24-40D5-8C23-9C59A6058AE7}">
      <dgm:prSet/>
      <dgm:spPr/>
      <dgm:t>
        <a:bodyPr/>
        <a:lstStyle/>
        <a:p>
          <a:endParaRPr lang="en-US"/>
        </a:p>
      </dgm:t>
    </dgm:pt>
    <dgm:pt modelId="{23C33A7E-C6DB-49BF-967A-7ED4767E898D}">
      <dgm:prSet/>
      <dgm:spPr/>
      <dgm:t>
        <a:bodyPr/>
        <a:lstStyle/>
        <a:p>
          <a:r>
            <a:rPr lang="en-US"/>
            <a:t>Cyber ecosystem</a:t>
          </a:r>
        </a:p>
      </dgm:t>
    </dgm:pt>
    <dgm:pt modelId="{971A8559-9FC0-4D35-9A84-123CEC7225A7}" type="parTrans" cxnId="{C88FBA26-BA8B-44F5-A76F-E68CEEEF92D6}">
      <dgm:prSet/>
      <dgm:spPr/>
      <dgm:t>
        <a:bodyPr/>
        <a:lstStyle/>
        <a:p>
          <a:endParaRPr lang="en-US"/>
        </a:p>
      </dgm:t>
    </dgm:pt>
    <dgm:pt modelId="{B66149B0-943F-4E00-8928-CFFD9365DEF5}" type="sibTrans" cxnId="{C88FBA26-BA8B-44F5-A76F-E68CEEEF92D6}">
      <dgm:prSet/>
      <dgm:spPr/>
      <dgm:t>
        <a:bodyPr/>
        <a:lstStyle/>
        <a:p>
          <a:endParaRPr lang="en-US"/>
        </a:p>
      </dgm:t>
    </dgm:pt>
    <dgm:pt modelId="{81972D55-58AC-4AF3-B3E0-55648DD622F2}">
      <dgm:prSet/>
      <dgm:spPr/>
      <dgm:t>
        <a:bodyPr/>
        <a:lstStyle/>
        <a:p>
          <a:pPr>
            <a:buNone/>
          </a:pPr>
          <a:r>
            <a:rPr lang="en-US" dirty="0"/>
            <a:t>The interconnected information infrastructure of interactions among persons, processes, data, and information and communications technologies, along with the environment and conditions that influence those interactions.</a:t>
          </a:r>
        </a:p>
      </dgm:t>
    </dgm:pt>
    <dgm:pt modelId="{A053A6A3-55E4-41ED-A211-3172919BD06D}" type="parTrans" cxnId="{F1E392FC-E054-4992-BAAB-8248C726731A}">
      <dgm:prSet/>
      <dgm:spPr/>
      <dgm:t>
        <a:bodyPr/>
        <a:lstStyle/>
        <a:p>
          <a:endParaRPr lang="en-US"/>
        </a:p>
      </dgm:t>
    </dgm:pt>
    <dgm:pt modelId="{ACD97E0C-9063-4D5C-844C-A9710764BC53}" type="sibTrans" cxnId="{F1E392FC-E054-4992-BAAB-8248C726731A}">
      <dgm:prSet/>
      <dgm:spPr/>
      <dgm:t>
        <a:bodyPr/>
        <a:lstStyle/>
        <a:p>
          <a:endParaRPr lang="en-US"/>
        </a:p>
      </dgm:t>
    </dgm:pt>
    <dgm:pt modelId="{0538C93C-5584-4753-9E5D-C8C4593A83F4}">
      <dgm:prSet/>
      <dgm:spPr/>
      <dgm:t>
        <a:bodyPr/>
        <a:lstStyle/>
        <a:p>
          <a:r>
            <a:rPr lang="en-US"/>
            <a:t>Tabletop Exercise</a:t>
          </a:r>
        </a:p>
      </dgm:t>
    </dgm:pt>
    <dgm:pt modelId="{900E67DA-9C98-4D14-A5ED-B9D62279061B}" type="parTrans" cxnId="{4D3908B4-A9F9-491F-B9E9-C4D0629FA97F}">
      <dgm:prSet/>
      <dgm:spPr/>
      <dgm:t>
        <a:bodyPr/>
        <a:lstStyle/>
        <a:p>
          <a:endParaRPr lang="en-US"/>
        </a:p>
      </dgm:t>
    </dgm:pt>
    <dgm:pt modelId="{976665E4-E82F-403D-80D4-24CD8B5A53A8}" type="sibTrans" cxnId="{4D3908B4-A9F9-491F-B9E9-C4D0629FA97F}">
      <dgm:prSet/>
      <dgm:spPr/>
      <dgm:t>
        <a:bodyPr/>
        <a:lstStyle/>
        <a:p>
          <a:endParaRPr lang="en-US"/>
        </a:p>
      </dgm:t>
    </dgm:pt>
    <dgm:pt modelId="{C27A7879-AD22-4A22-BC14-FDFA8099ADAD}">
      <dgm:prSet/>
      <dgm:spPr/>
      <dgm:t>
        <a:bodyPr/>
        <a:lstStyle/>
        <a:p>
          <a:pPr>
            <a:buNone/>
          </a:pPr>
          <a:r>
            <a:rPr lang="en-US" dirty="0"/>
            <a:t>A discussion-based exercise where personnel meet in a classroom setting or breakout groups and are presented with a scenario to validate the content of plans, procedures, policies, cooperative agreements or other information for managing an incident.</a:t>
          </a:r>
        </a:p>
      </dgm:t>
    </dgm:pt>
    <dgm:pt modelId="{D2EB0C6E-939C-4993-8121-57A9656DF6FC}" type="parTrans" cxnId="{162ECBCD-97B5-4F44-B61B-597DCE44F139}">
      <dgm:prSet/>
      <dgm:spPr/>
      <dgm:t>
        <a:bodyPr/>
        <a:lstStyle/>
        <a:p>
          <a:endParaRPr lang="en-US"/>
        </a:p>
      </dgm:t>
    </dgm:pt>
    <dgm:pt modelId="{B8D7422C-DBC8-44C9-975E-307250000B9E}" type="sibTrans" cxnId="{162ECBCD-97B5-4F44-B61B-597DCE44F139}">
      <dgm:prSet/>
      <dgm:spPr/>
      <dgm:t>
        <a:bodyPr/>
        <a:lstStyle/>
        <a:p>
          <a:endParaRPr lang="en-US"/>
        </a:p>
      </dgm:t>
    </dgm:pt>
    <dgm:pt modelId="{3DFDA86A-A579-4A7B-9D0C-3F743FDA66B1}" type="pres">
      <dgm:prSet presAssocID="{989B0073-12DB-427A-9B73-4C52AA7262F5}" presName="Name0" presStyleCnt="0">
        <dgm:presLayoutVars>
          <dgm:dir/>
          <dgm:animLvl val="lvl"/>
          <dgm:resizeHandles val="exact"/>
        </dgm:presLayoutVars>
      </dgm:prSet>
      <dgm:spPr/>
    </dgm:pt>
    <dgm:pt modelId="{2B8A933C-4772-4F14-BE07-3AEB13753705}" type="pres">
      <dgm:prSet presAssocID="{FA0BA85B-8E6D-41C0-A2B4-9CD55DD5B627}" presName="composite" presStyleCnt="0"/>
      <dgm:spPr/>
    </dgm:pt>
    <dgm:pt modelId="{AE32CCA4-AAD1-4902-B325-E91BB1635CEB}" type="pres">
      <dgm:prSet presAssocID="{FA0BA85B-8E6D-41C0-A2B4-9CD55DD5B62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8B4CA76-2E1E-47C9-81AF-16BA0899491B}" type="pres">
      <dgm:prSet presAssocID="{FA0BA85B-8E6D-41C0-A2B4-9CD55DD5B627}" presName="desTx" presStyleLbl="alignAccFollowNode1" presStyleIdx="0" presStyleCnt="3">
        <dgm:presLayoutVars>
          <dgm:bulletEnabled val="1"/>
        </dgm:presLayoutVars>
      </dgm:prSet>
      <dgm:spPr/>
    </dgm:pt>
    <dgm:pt modelId="{BA038437-8923-4BE3-A6C0-C29E88C0C768}" type="pres">
      <dgm:prSet presAssocID="{11582364-9A47-4732-9865-A2D2D795596C}" presName="space" presStyleCnt="0"/>
      <dgm:spPr/>
    </dgm:pt>
    <dgm:pt modelId="{27E766F9-7343-4222-B10F-136600694353}" type="pres">
      <dgm:prSet presAssocID="{23C33A7E-C6DB-49BF-967A-7ED4767E898D}" presName="composite" presStyleCnt="0"/>
      <dgm:spPr/>
    </dgm:pt>
    <dgm:pt modelId="{FF3F86B5-3D43-4F18-B6F0-E9A4E7A67B42}" type="pres">
      <dgm:prSet presAssocID="{23C33A7E-C6DB-49BF-967A-7ED4767E89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FEFF7BF-1F85-4961-A14A-61ACAC7F0462}" type="pres">
      <dgm:prSet presAssocID="{23C33A7E-C6DB-49BF-967A-7ED4767E898D}" presName="desTx" presStyleLbl="alignAccFollowNode1" presStyleIdx="1" presStyleCnt="3">
        <dgm:presLayoutVars>
          <dgm:bulletEnabled val="1"/>
        </dgm:presLayoutVars>
      </dgm:prSet>
      <dgm:spPr/>
    </dgm:pt>
    <dgm:pt modelId="{4A77903A-0555-418B-99C4-FD23E7706657}" type="pres">
      <dgm:prSet presAssocID="{B66149B0-943F-4E00-8928-CFFD9365DEF5}" presName="space" presStyleCnt="0"/>
      <dgm:spPr/>
    </dgm:pt>
    <dgm:pt modelId="{8DAD6ADB-69CE-444C-962B-5830753A7BA4}" type="pres">
      <dgm:prSet presAssocID="{0538C93C-5584-4753-9E5D-C8C4593A83F4}" presName="composite" presStyleCnt="0"/>
      <dgm:spPr/>
    </dgm:pt>
    <dgm:pt modelId="{D51A0FC6-80E0-40C4-9A6A-15F17564DE75}" type="pres">
      <dgm:prSet presAssocID="{0538C93C-5584-4753-9E5D-C8C4593A83F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98042BF-1D67-4E9E-9B58-65841328823A}" type="pres">
      <dgm:prSet presAssocID="{0538C93C-5584-4753-9E5D-C8C4593A83F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1606202-3A75-4901-83F4-9E64DC669393}" type="presOf" srcId="{989B0073-12DB-427A-9B73-4C52AA7262F5}" destId="{3DFDA86A-A579-4A7B-9D0C-3F743FDA66B1}" srcOrd="0" destOrd="0" presId="urn:microsoft.com/office/officeart/2005/8/layout/hList1"/>
    <dgm:cxn modelId="{55BF1D1B-1FE7-406A-8DBC-71825383E0D1}" srcId="{989B0073-12DB-427A-9B73-4C52AA7262F5}" destId="{FA0BA85B-8E6D-41C0-A2B4-9CD55DD5B627}" srcOrd="0" destOrd="0" parTransId="{95397862-15D9-4FDC-8FC8-5C940EE61293}" sibTransId="{11582364-9A47-4732-9865-A2D2D795596C}"/>
    <dgm:cxn modelId="{C88FBA26-BA8B-44F5-A76F-E68CEEEF92D6}" srcId="{989B0073-12DB-427A-9B73-4C52AA7262F5}" destId="{23C33A7E-C6DB-49BF-967A-7ED4767E898D}" srcOrd="1" destOrd="0" parTransId="{971A8559-9FC0-4D35-9A84-123CEC7225A7}" sibTransId="{B66149B0-943F-4E00-8928-CFFD9365DEF5}"/>
    <dgm:cxn modelId="{7F5DFD66-B123-44D2-BC45-2CE730F165DC}" type="presOf" srcId="{23C33A7E-C6DB-49BF-967A-7ED4767E898D}" destId="{FF3F86B5-3D43-4F18-B6F0-E9A4E7A67B42}" srcOrd="0" destOrd="0" presId="urn:microsoft.com/office/officeart/2005/8/layout/hList1"/>
    <dgm:cxn modelId="{EE673887-EA24-40D5-8C23-9C59A6058AE7}" srcId="{FA0BA85B-8E6D-41C0-A2B4-9CD55DD5B627}" destId="{D5C0BA46-DE55-4B36-8027-E103B8329228}" srcOrd="0" destOrd="0" parTransId="{13F10070-9718-4572-9F68-461EF961D2E8}" sibTransId="{D1B02AA9-5204-496E-B0D2-FC33F8CECA85}"/>
    <dgm:cxn modelId="{8403D799-FA9D-47FB-9983-EB6965724F7B}" type="presOf" srcId="{0538C93C-5584-4753-9E5D-C8C4593A83F4}" destId="{D51A0FC6-80E0-40C4-9A6A-15F17564DE75}" srcOrd="0" destOrd="0" presId="urn:microsoft.com/office/officeart/2005/8/layout/hList1"/>
    <dgm:cxn modelId="{4D3908B4-A9F9-491F-B9E9-C4D0629FA97F}" srcId="{989B0073-12DB-427A-9B73-4C52AA7262F5}" destId="{0538C93C-5584-4753-9E5D-C8C4593A83F4}" srcOrd="2" destOrd="0" parTransId="{900E67DA-9C98-4D14-A5ED-B9D62279061B}" sibTransId="{976665E4-E82F-403D-80D4-24CD8B5A53A8}"/>
    <dgm:cxn modelId="{162ECBCD-97B5-4F44-B61B-597DCE44F139}" srcId="{0538C93C-5584-4753-9E5D-C8C4593A83F4}" destId="{C27A7879-AD22-4A22-BC14-FDFA8099ADAD}" srcOrd="0" destOrd="0" parTransId="{D2EB0C6E-939C-4993-8121-57A9656DF6FC}" sibTransId="{B8D7422C-DBC8-44C9-975E-307250000B9E}"/>
    <dgm:cxn modelId="{6965FFD8-02AD-454A-9C6E-1FA9B820CCD6}" type="presOf" srcId="{D5C0BA46-DE55-4B36-8027-E103B8329228}" destId="{38B4CA76-2E1E-47C9-81AF-16BA0899491B}" srcOrd="0" destOrd="0" presId="urn:microsoft.com/office/officeart/2005/8/layout/hList1"/>
    <dgm:cxn modelId="{7037C6DB-4B30-4A6F-A778-ABEF21504EE4}" type="presOf" srcId="{C27A7879-AD22-4A22-BC14-FDFA8099ADAD}" destId="{C98042BF-1D67-4E9E-9B58-65841328823A}" srcOrd="0" destOrd="0" presId="urn:microsoft.com/office/officeart/2005/8/layout/hList1"/>
    <dgm:cxn modelId="{A4366FDC-7144-4A15-8007-07A062E3648F}" type="presOf" srcId="{FA0BA85B-8E6D-41C0-A2B4-9CD55DD5B627}" destId="{AE32CCA4-AAD1-4902-B325-E91BB1635CEB}" srcOrd="0" destOrd="0" presId="urn:microsoft.com/office/officeart/2005/8/layout/hList1"/>
    <dgm:cxn modelId="{55B242E8-8774-457C-A36B-EECDCB3B9BE7}" type="presOf" srcId="{81972D55-58AC-4AF3-B3E0-55648DD622F2}" destId="{7FEFF7BF-1F85-4961-A14A-61ACAC7F0462}" srcOrd="0" destOrd="0" presId="urn:microsoft.com/office/officeart/2005/8/layout/hList1"/>
    <dgm:cxn modelId="{F1E392FC-E054-4992-BAAB-8248C726731A}" srcId="{23C33A7E-C6DB-49BF-967A-7ED4767E898D}" destId="{81972D55-58AC-4AF3-B3E0-55648DD622F2}" srcOrd="0" destOrd="0" parTransId="{A053A6A3-55E4-41ED-A211-3172919BD06D}" sibTransId="{ACD97E0C-9063-4D5C-844C-A9710764BC53}"/>
    <dgm:cxn modelId="{E3F09FD8-FF36-4624-97D1-83384C4EFAA3}" type="presParOf" srcId="{3DFDA86A-A579-4A7B-9D0C-3F743FDA66B1}" destId="{2B8A933C-4772-4F14-BE07-3AEB13753705}" srcOrd="0" destOrd="0" presId="urn:microsoft.com/office/officeart/2005/8/layout/hList1"/>
    <dgm:cxn modelId="{7E27BFA3-E6F1-4E70-A496-501CCAD5D237}" type="presParOf" srcId="{2B8A933C-4772-4F14-BE07-3AEB13753705}" destId="{AE32CCA4-AAD1-4902-B325-E91BB1635CEB}" srcOrd="0" destOrd="0" presId="urn:microsoft.com/office/officeart/2005/8/layout/hList1"/>
    <dgm:cxn modelId="{94602049-B178-4F9C-822F-C031ADD5F708}" type="presParOf" srcId="{2B8A933C-4772-4F14-BE07-3AEB13753705}" destId="{38B4CA76-2E1E-47C9-81AF-16BA0899491B}" srcOrd="1" destOrd="0" presId="urn:microsoft.com/office/officeart/2005/8/layout/hList1"/>
    <dgm:cxn modelId="{6EA5D40D-4C59-494F-A583-3D46196876B8}" type="presParOf" srcId="{3DFDA86A-A579-4A7B-9D0C-3F743FDA66B1}" destId="{BA038437-8923-4BE3-A6C0-C29E88C0C768}" srcOrd="1" destOrd="0" presId="urn:microsoft.com/office/officeart/2005/8/layout/hList1"/>
    <dgm:cxn modelId="{A90B1497-EEC1-43D4-884F-973F5DC15163}" type="presParOf" srcId="{3DFDA86A-A579-4A7B-9D0C-3F743FDA66B1}" destId="{27E766F9-7343-4222-B10F-136600694353}" srcOrd="2" destOrd="0" presId="urn:microsoft.com/office/officeart/2005/8/layout/hList1"/>
    <dgm:cxn modelId="{5152487B-B39E-426D-90DE-6B0D5606977A}" type="presParOf" srcId="{27E766F9-7343-4222-B10F-136600694353}" destId="{FF3F86B5-3D43-4F18-B6F0-E9A4E7A67B42}" srcOrd="0" destOrd="0" presId="urn:microsoft.com/office/officeart/2005/8/layout/hList1"/>
    <dgm:cxn modelId="{7B4D27DC-8152-43D3-998F-CA58C068DC2A}" type="presParOf" srcId="{27E766F9-7343-4222-B10F-136600694353}" destId="{7FEFF7BF-1F85-4961-A14A-61ACAC7F0462}" srcOrd="1" destOrd="0" presId="urn:microsoft.com/office/officeart/2005/8/layout/hList1"/>
    <dgm:cxn modelId="{0C6893F7-2694-4B83-AB32-5103AE4DFB54}" type="presParOf" srcId="{3DFDA86A-A579-4A7B-9D0C-3F743FDA66B1}" destId="{4A77903A-0555-418B-99C4-FD23E7706657}" srcOrd="3" destOrd="0" presId="urn:microsoft.com/office/officeart/2005/8/layout/hList1"/>
    <dgm:cxn modelId="{E0429030-C58A-408A-A37A-7E388E21C6DC}" type="presParOf" srcId="{3DFDA86A-A579-4A7B-9D0C-3F743FDA66B1}" destId="{8DAD6ADB-69CE-444C-962B-5830753A7BA4}" srcOrd="4" destOrd="0" presId="urn:microsoft.com/office/officeart/2005/8/layout/hList1"/>
    <dgm:cxn modelId="{1ADEF53D-C8F6-41EB-873B-6507227F26F8}" type="presParOf" srcId="{8DAD6ADB-69CE-444C-962B-5830753A7BA4}" destId="{D51A0FC6-80E0-40C4-9A6A-15F17564DE75}" srcOrd="0" destOrd="0" presId="urn:microsoft.com/office/officeart/2005/8/layout/hList1"/>
    <dgm:cxn modelId="{3EE9AE8E-A191-4C15-A664-D633762A8046}" type="presParOf" srcId="{8DAD6ADB-69CE-444C-962B-5830753A7BA4}" destId="{C98042BF-1D67-4E9E-9B58-6584132882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59C899-87E0-4C7C-9119-870D1513AFD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29C7B9-7548-42D1-9C8C-9FE6DE513FCF}">
      <dgm:prSet/>
      <dgm:spPr/>
      <dgm:t>
        <a:bodyPr/>
        <a:lstStyle/>
        <a:p>
          <a:r>
            <a:rPr lang="en-US"/>
            <a:t>Before any security planning, one must understand the risks and threats faced.</a:t>
          </a:r>
        </a:p>
      </dgm:t>
    </dgm:pt>
    <dgm:pt modelId="{215E9DB5-2A9C-474F-9EF7-8DBE699BF0A1}" type="parTrans" cxnId="{53EC4126-150B-4F79-91AA-C198516A3664}">
      <dgm:prSet/>
      <dgm:spPr/>
      <dgm:t>
        <a:bodyPr/>
        <a:lstStyle/>
        <a:p>
          <a:endParaRPr lang="en-US"/>
        </a:p>
      </dgm:t>
    </dgm:pt>
    <dgm:pt modelId="{0DDCD8BC-542B-4AF5-874C-AD0AC418BEDF}" type="sibTrans" cxnId="{53EC4126-150B-4F79-91AA-C198516A3664}">
      <dgm:prSet/>
      <dgm:spPr/>
      <dgm:t>
        <a:bodyPr/>
        <a:lstStyle/>
        <a:p>
          <a:endParaRPr lang="en-US"/>
        </a:p>
      </dgm:t>
    </dgm:pt>
    <dgm:pt modelId="{A3B1B686-14D8-41C5-A6CF-86F9F20BDFC9}">
      <dgm:prSet/>
      <dgm:spPr/>
      <dgm:t>
        <a:bodyPr/>
        <a:lstStyle/>
        <a:p>
          <a:r>
            <a:rPr lang="en-US"/>
            <a:t>This is called Risk Assessment and is the 1</a:t>
          </a:r>
          <a:r>
            <a:rPr lang="en-US" baseline="30000"/>
            <a:t>st</a:t>
          </a:r>
          <a:r>
            <a:rPr lang="en-US"/>
            <a:t> stage of security planning</a:t>
          </a:r>
        </a:p>
      </dgm:t>
    </dgm:pt>
    <dgm:pt modelId="{433CB140-D7EC-4B78-A8F3-886B4D103221}" type="parTrans" cxnId="{87E89E4A-27F7-42DE-A3B8-B261E90F512C}">
      <dgm:prSet/>
      <dgm:spPr/>
      <dgm:t>
        <a:bodyPr/>
        <a:lstStyle/>
        <a:p>
          <a:endParaRPr lang="en-US"/>
        </a:p>
      </dgm:t>
    </dgm:pt>
    <dgm:pt modelId="{E2E1B239-381A-4AEA-8C4D-13CECB3B8175}" type="sibTrans" cxnId="{87E89E4A-27F7-42DE-A3B8-B261E90F512C}">
      <dgm:prSet/>
      <dgm:spPr/>
      <dgm:t>
        <a:bodyPr/>
        <a:lstStyle/>
        <a:p>
          <a:endParaRPr lang="en-US"/>
        </a:p>
      </dgm:t>
    </dgm:pt>
    <dgm:pt modelId="{DD6BE725-56A8-4461-A7A7-554B1EC1CFEE}">
      <dgm:prSet/>
      <dgm:spPr/>
      <dgm:t>
        <a:bodyPr/>
        <a:lstStyle/>
        <a:p>
          <a:r>
            <a:rPr lang="en-US" dirty="0"/>
            <a:t>Usually done by a business analyst</a:t>
          </a:r>
        </a:p>
      </dgm:t>
    </dgm:pt>
    <dgm:pt modelId="{BB9572B3-5F73-449F-B1B1-012C60282BAA}" type="parTrans" cxnId="{277953D5-8B44-4A90-B3F1-ED6297719EEB}">
      <dgm:prSet/>
      <dgm:spPr/>
      <dgm:t>
        <a:bodyPr/>
        <a:lstStyle/>
        <a:p>
          <a:endParaRPr lang="en-US"/>
        </a:p>
      </dgm:t>
    </dgm:pt>
    <dgm:pt modelId="{8CA5C539-06BF-4499-B5B1-EBF677BF66CB}" type="sibTrans" cxnId="{277953D5-8B44-4A90-B3F1-ED6297719EEB}">
      <dgm:prSet/>
      <dgm:spPr/>
      <dgm:t>
        <a:bodyPr/>
        <a:lstStyle/>
        <a:p>
          <a:endParaRPr lang="en-US"/>
        </a:p>
      </dgm:t>
    </dgm:pt>
    <dgm:pt modelId="{26061B49-7EA8-4842-8B8A-D219AA66416F}">
      <dgm:prSet/>
      <dgm:spPr/>
      <dgm:t>
        <a:bodyPr/>
        <a:lstStyle/>
        <a:p>
          <a:r>
            <a:rPr lang="en-US"/>
            <a:t>Once risk analysis is complete the ones which require security will need it added to them</a:t>
          </a:r>
        </a:p>
      </dgm:t>
    </dgm:pt>
    <dgm:pt modelId="{6055946B-E295-4255-9C0F-B682173E6E6E}" type="parTrans" cxnId="{671B8454-508F-438A-9F3C-C44F9BC93E32}">
      <dgm:prSet/>
      <dgm:spPr/>
      <dgm:t>
        <a:bodyPr/>
        <a:lstStyle/>
        <a:p>
          <a:endParaRPr lang="en-US"/>
        </a:p>
      </dgm:t>
    </dgm:pt>
    <dgm:pt modelId="{D027BF40-01E0-4FCC-B894-33BC86BC8F9A}" type="sibTrans" cxnId="{671B8454-508F-438A-9F3C-C44F9BC93E32}">
      <dgm:prSet/>
      <dgm:spPr/>
      <dgm:t>
        <a:bodyPr/>
        <a:lstStyle/>
        <a:p>
          <a:endParaRPr lang="en-US"/>
        </a:p>
      </dgm:t>
    </dgm:pt>
    <dgm:pt modelId="{86B1A22A-CE78-4B6D-B37B-B7C19896830E}">
      <dgm:prSet/>
      <dgm:spPr/>
      <dgm:t>
        <a:bodyPr/>
        <a:lstStyle/>
        <a:p>
          <a:r>
            <a:rPr lang="en-US" dirty="0"/>
            <a:t>These are then included in security planning</a:t>
          </a:r>
        </a:p>
      </dgm:t>
    </dgm:pt>
    <dgm:pt modelId="{E971AEB6-2FE5-41CE-9B1B-A962D85C1A5E}" type="parTrans" cxnId="{616C9779-8B1A-46E9-A17A-CE2F8A5EB0DD}">
      <dgm:prSet/>
      <dgm:spPr/>
      <dgm:t>
        <a:bodyPr/>
        <a:lstStyle/>
        <a:p>
          <a:endParaRPr lang="en-US"/>
        </a:p>
      </dgm:t>
    </dgm:pt>
    <dgm:pt modelId="{46EE28C7-AD69-45A4-A230-7B21832D381A}" type="sibTrans" cxnId="{616C9779-8B1A-46E9-A17A-CE2F8A5EB0DD}">
      <dgm:prSet/>
      <dgm:spPr/>
      <dgm:t>
        <a:bodyPr/>
        <a:lstStyle/>
        <a:p>
          <a:endParaRPr lang="en-US"/>
        </a:p>
      </dgm:t>
    </dgm:pt>
    <dgm:pt modelId="{B8E579A5-C2F9-41D2-95A8-F919183C0479}" type="pres">
      <dgm:prSet presAssocID="{0359C899-87E0-4C7C-9119-870D1513AFD4}" presName="diagram" presStyleCnt="0">
        <dgm:presLayoutVars>
          <dgm:dir/>
          <dgm:resizeHandles val="exact"/>
        </dgm:presLayoutVars>
      </dgm:prSet>
      <dgm:spPr/>
    </dgm:pt>
    <dgm:pt modelId="{DE200CA2-C63D-43A6-9F1E-6B763AA68AEF}" type="pres">
      <dgm:prSet presAssocID="{0829C7B9-7548-42D1-9C8C-9FE6DE513FCF}" presName="node" presStyleLbl="node1" presStyleIdx="0" presStyleCnt="4">
        <dgm:presLayoutVars>
          <dgm:bulletEnabled val="1"/>
        </dgm:presLayoutVars>
      </dgm:prSet>
      <dgm:spPr/>
    </dgm:pt>
    <dgm:pt modelId="{70445108-6C8A-4392-B0AF-C2B2A57D1407}" type="pres">
      <dgm:prSet presAssocID="{0DDCD8BC-542B-4AF5-874C-AD0AC418BEDF}" presName="sibTrans" presStyleCnt="0"/>
      <dgm:spPr/>
    </dgm:pt>
    <dgm:pt modelId="{35347025-C9D6-4931-8107-FC8E7BC44212}" type="pres">
      <dgm:prSet presAssocID="{A3B1B686-14D8-41C5-A6CF-86F9F20BDFC9}" presName="node" presStyleLbl="node1" presStyleIdx="1" presStyleCnt="4">
        <dgm:presLayoutVars>
          <dgm:bulletEnabled val="1"/>
        </dgm:presLayoutVars>
      </dgm:prSet>
      <dgm:spPr/>
    </dgm:pt>
    <dgm:pt modelId="{7B1665CA-84EC-449D-979D-9266487B4AFD}" type="pres">
      <dgm:prSet presAssocID="{E2E1B239-381A-4AEA-8C4D-13CECB3B8175}" presName="sibTrans" presStyleCnt="0"/>
      <dgm:spPr/>
    </dgm:pt>
    <dgm:pt modelId="{910E415E-B40B-40A5-AA12-676EDC4AFB19}" type="pres">
      <dgm:prSet presAssocID="{26061B49-7EA8-4842-8B8A-D219AA66416F}" presName="node" presStyleLbl="node1" presStyleIdx="2" presStyleCnt="4">
        <dgm:presLayoutVars>
          <dgm:bulletEnabled val="1"/>
        </dgm:presLayoutVars>
      </dgm:prSet>
      <dgm:spPr/>
    </dgm:pt>
    <dgm:pt modelId="{0DF2A0B0-B8E7-4088-83E0-B6E8AF898715}" type="pres">
      <dgm:prSet presAssocID="{D027BF40-01E0-4FCC-B894-33BC86BC8F9A}" presName="sibTrans" presStyleCnt="0"/>
      <dgm:spPr/>
    </dgm:pt>
    <dgm:pt modelId="{2F8F72CF-9D54-4057-A31E-4D441D28C38B}" type="pres">
      <dgm:prSet presAssocID="{86B1A22A-CE78-4B6D-B37B-B7C19896830E}" presName="node" presStyleLbl="node1" presStyleIdx="3" presStyleCnt="4">
        <dgm:presLayoutVars>
          <dgm:bulletEnabled val="1"/>
        </dgm:presLayoutVars>
      </dgm:prSet>
      <dgm:spPr/>
    </dgm:pt>
  </dgm:ptLst>
  <dgm:cxnLst>
    <dgm:cxn modelId="{56744502-2F91-469E-8279-D5EEF9C39FFA}" type="presOf" srcId="{86B1A22A-CE78-4B6D-B37B-B7C19896830E}" destId="{2F8F72CF-9D54-4057-A31E-4D441D28C38B}" srcOrd="0" destOrd="0" presId="urn:microsoft.com/office/officeart/2005/8/layout/default"/>
    <dgm:cxn modelId="{21932D1B-6045-44CC-B2D9-F2CA9C4DA5DD}" type="presOf" srcId="{DD6BE725-56A8-4461-A7A7-554B1EC1CFEE}" destId="{35347025-C9D6-4931-8107-FC8E7BC44212}" srcOrd="0" destOrd="1" presId="urn:microsoft.com/office/officeart/2005/8/layout/default"/>
    <dgm:cxn modelId="{53EC4126-150B-4F79-91AA-C198516A3664}" srcId="{0359C899-87E0-4C7C-9119-870D1513AFD4}" destId="{0829C7B9-7548-42D1-9C8C-9FE6DE513FCF}" srcOrd="0" destOrd="0" parTransId="{215E9DB5-2A9C-474F-9EF7-8DBE699BF0A1}" sibTransId="{0DDCD8BC-542B-4AF5-874C-AD0AC418BEDF}"/>
    <dgm:cxn modelId="{BF477940-8D7A-421E-AC27-F0C5CFE39332}" type="presOf" srcId="{26061B49-7EA8-4842-8B8A-D219AA66416F}" destId="{910E415E-B40B-40A5-AA12-676EDC4AFB19}" srcOrd="0" destOrd="0" presId="urn:microsoft.com/office/officeart/2005/8/layout/default"/>
    <dgm:cxn modelId="{87E89E4A-27F7-42DE-A3B8-B261E90F512C}" srcId="{0359C899-87E0-4C7C-9119-870D1513AFD4}" destId="{A3B1B686-14D8-41C5-A6CF-86F9F20BDFC9}" srcOrd="1" destOrd="0" parTransId="{433CB140-D7EC-4B78-A8F3-886B4D103221}" sibTransId="{E2E1B239-381A-4AEA-8C4D-13CECB3B8175}"/>
    <dgm:cxn modelId="{671B8454-508F-438A-9F3C-C44F9BC93E32}" srcId="{0359C899-87E0-4C7C-9119-870D1513AFD4}" destId="{26061B49-7EA8-4842-8B8A-D219AA66416F}" srcOrd="2" destOrd="0" parTransId="{6055946B-E295-4255-9C0F-B682173E6E6E}" sibTransId="{D027BF40-01E0-4FCC-B894-33BC86BC8F9A}"/>
    <dgm:cxn modelId="{D15CBA75-0398-4ACA-B48E-F83CD11A340F}" type="presOf" srcId="{0829C7B9-7548-42D1-9C8C-9FE6DE513FCF}" destId="{DE200CA2-C63D-43A6-9F1E-6B763AA68AEF}" srcOrd="0" destOrd="0" presId="urn:microsoft.com/office/officeart/2005/8/layout/default"/>
    <dgm:cxn modelId="{35B1E776-B38B-4821-92C3-6669466F2374}" type="presOf" srcId="{A3B1B686-14D8-41C5-A6CF-86F9F20BDFC9}" destId="{35347025-C9D6-4931-8107-FC8E7BC44212}" srcOrd="0" destOrd="0" presId="urn:microsoft.com/office/officeart/2005/8/layout/default"/>
    <dgm:cxn modelId="{616C9779-8B1A-46E9-A17A-CE2F8A5EB0DD}" srcId="{0359C899-87E0-4C7C-9119-870D1513AFD4}" destId="{86B1A22A-CE78-4B6D-B37B-B7C19896830E}" srcOrd="3" destOrd="0" parTransId="{E971AEB6-2FE5-41CE-9B1B-A962D85C1A5E}" sibTransId="{46EE28C7-AD69-45A4-A230-7B21832D381A}"/>
    <dgm:cxn modelId="{84BC2EAC-E722-4FA3-98B5-E074C2E2A49C}" type="presOf" srcId="{0359C899-87E0-4C7C-9119-870D1513AFD4}" destId="{B8E579A5-C2F9-41D2-95A8-F919183C0479}" srcOrd="0" destOrd="0" presId="urn:microsoft.com/office/officeart/2005/8/layout/default"/>
    <dgm:cxn modelId="{277953D5-8B44-4A90-B3F1-ED6297719EEB}" srcId="{A3B1B686-14D8-41C5-A6CF-86F9F20BDFC9}" destId="{DD6BE725-56A8-4461-A7A7-554B1EC1CFEE}" srcOrd="0" destOrd="0" parTransId="{BB9572B3-5F73-449F-B1B1-012C60282BAA}" sibTransId="{8CA5C539-06BF-4499-B5B1-EBF677BF66CB}"/>
    <dgm:cxn modelId="{7B42DE90-C026-4D8B-AD43-C73E9335135D}" type="presParOf" srcId="{B8E579A5-C2F9-41D2-95A8-F919183C0479}" destId="{DE200CA2-C63D-43A6-9F1E-6B763AA68AEF}" srcOrd="0" destOrd="0" presId="urn:microsoft.com/office/officeart/2005/8/layout/default"/>
    <dgm:cxn modelId="{CFA27BD0-BB54-435B-8FBC-4C7A16AB99CC}" type="presParOf" srcId="{B8E579A5-C2F9-41D2-95A8-F919183C0479}" destId="{70445108-6C8A-4392-B0AF-C2B2A57D1407}" srcOrd="1" destOrd="0" presId="urn:microsoft.com/office/officeart/2005/8/layout/default"/>
    <dgm:cxn modelId="{8FFDEB40-79EF-47E8-A3F5-E6F6569899DD}" type="presParOf" srcId="{B8E579A5-C2F9-41D2-95A8-F919183C0479}" destId="{35347025-C9D6-4931-8107-FC8E7BC44212}" srcOrd="2" destOrd="0" presId="urn:microsoft.com/office/officeart/2005/8/layout/default"/>
    <dgm:cxn modelId="{C58E45AA-480D-4142-BF9E-6ABBD872403A}" type="presParOf" srcId="{B8E579A5-C2F9-41D2-95A8-F919183C0479}" destId="{7B1665CA-84EC-449D-979D-9266487B4AFD}" srcOrd="3" destOrd="0" presId="urn:microsoft.com/office/officeart/2005/8/layout/default"/>
    <dgm:cxn modelId="{5C737011-2D40-4810-934E-3CE398206E98}" type="presParOf" srcId="{B8E579A5-C2F9-41D2-95A8-F919183C0479}" destId="{910E415E-B40B-40A5-AA12-676EDC4AFB19}" srcOrd="4" destOrd="0" presId="urn:microsoft.com/office/officeart/2005/8/layout/default"/>
    <dgm:cxn modelId="{EEA5DC63-EFCA-48E8-8B44-94D63D9A4DE4}" type="presParOf" srcId="{B8E579A5-C2F9-41D2-95A8-F919183C0479}" destId="{0DF2A0B0-B8E7-4088-83E0-B6E8AF898715}" srcOrd="5" destOrd="0" presId="urn:microsoft.com/office/officeart/2005/8/layout/default"/>
    <dgm:cxn modelId="{0A163E86-A5BF-47DB-A30F-27A4376B6390}" type="presParOf" srcId="{B8E579A5-C2F9-41D2-95A8-F919183C0479}" destId="{2F8F72CF-9D54-4057-A31E-4D441D28C3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696F36-92C6-403A-B01A-E7F2BCC997A9}" type="doc">
      <dgm:prSet loTypeId="urn:microsoft.com/office/officeart/2005/8/layout/hProcess4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DCDFF0-0317-4C77-B107-FCB326413D70}">
      <dgm:prSet/>
      <dgm:spPr/>
      <dgm:t>
        <a:bodyPr/>
        <a:lstStyle/>
        <a:p>
          <a:r>
            <a:rPr lang="en-US"/>
            <a:t>Risk Identification</a:t>
          </a:r>
        </a:p>
      </dgm:t>
    </dgm:pt>
    <dgm:pt modelId="{88790A0C-A5A7-4134-9853-4F71B70CDE57}" type="parTrans" cxnId="{9AAC682E-397A-4AB0-8E27-3B048A468CDB}">
      <dgm:prSet/>
      <dgm:spPr/>
      <dgm:t>
        <a:bodyPr/>
        <a:lstStyle/>
        <a:p>
          <a:endParaRPr lang="en-US"/>
        </a:p>
      </dgm:t>
    </dgm:pt>
    <dgm:pt modelId="{21E4183E-B4A6-46C5-B849-AAE54CD0150C}" type="sibTrans" cxnId="{9AAC682E-397A-4AB0-8E27-3B048A468CDB}">
      <dgm:prSet/>
      <dgm:spPr/>
      <dgm:t>
        <a:bodyPr/>
        <a:lstStyle/>
        <a:p>
          <a:endParaRPr lang="en-US"/>
        </a:p>
      </dgm:t>
    </dgm:pt>
    <dgm:pt modelId="{A31EC0A9-5817-4955-9784-05D8ABE0BF11}">
      <dgm:prSet/>
      <dgm:spPr/>
      <dgm:t>
        <a:bodyPr/>
        <a:lstStyle/>
        <a:p>
          <a:r>
            <a:rPr lang="en-US"/>
            <a:t>Risk Impact Assessment</a:t>
          </a:r>
        </a:p>
      </dgm:t>
    </dgm:pt>
    <dgm:pt modelId="{4BBD0343-D552-464D-8306-2601FD046B71}" type="parTrans" cxnId="{6BEEDDA9-91B2-42A6-AA53-D7BEC6967577}">
      <dgm:prSet/>
      <dgm:spPr/>
      <dgm:t>
        <a:bodyPr/>
        <a:lstStyle/>
        <a:p>
          <a:endParaRPr lang="en-US"/>
        </a:p>
      </dgm:t>
    </dgm:pt>
    <dgm:pt modelId="{9C33FCF9-4CF0-4AC0-B93B-365B209CDECA}" type="sibTrans" cxnId="{6BEEDDA9-91B2-42A6-AA53-D7BEC6967577}">
      <dgm:prSet/>
      <dgm:spPr/>
      <dgm:t>
        <a:bodyPr/>
        <a:lstStyle/>
        <a:p>
          <a:endParaRPr lang="en-US"/>
        </a:p>
      </dgm:t>
    </dgm:pt>
    <dgm:pt modelId="{B0CEBCF1-37D4-4F07-B1F7-138EFC1E68B1}">
      <dgm:prSet/>
      <dgm:spPr/>
      <dgm:t>
        <a:bodyPr/>
        <a:lstStyle/>
        <a:p>
          <a:r>
            <a:rPr lang="en-US"/>
            <a:t>Risk Prioritization Analysis</a:t>
          </a:r>
        </a:p>
      </dgm:t>
    </dgm:pt>
    <dgm:pt modelId="{C2491144-BB49-4675-B646-76E347F91B23}" type="parTrans" cxnId="{DB8F7DB7-9ED9-48E8-B1E3-96CC1AA56BBE}">
      <dgm:prSet/>
      <dgm:spPr/>
      <dgm:t>
        <a:bodyPr/>
        <a:lstStyle/>
        <a:p>
          <a:endParaRPr lang="en-US"/>
        </a:p>
      </dgm:t>
    </dgm:pt>
    <dgm:pt modelId="{F86B9D57-FE81-4383-ADAB-9CF1670E9C06}" type="sibTrans" cxnId="{DB8F7DB7-9ED9-48E8-B1E3-96CC1AA56BBE}">
      <dgm:prSet/>
      <dgm:spPr/>
      <dgm:t>
        <a:bodyPr/>
        <a:lstStyle/>
        <a:p>
          <a:endParaRPr lang="en-US"/>
        </a:p>
      </dgm:t>
    </dgm:pt>
    <dgm:pt modelId="{66A49A95-6D29-45FA-BFEE-138EC85B0A74}">
      <dgm:prSet/>
      <dgm:spPr/>
      <dgm:t>
        <a:bodyPr/>
        <a:lstStyle/>
        <a:p>
          <a:r>
            <a:rPr lang="en-US"/>
            <a:t>Risk Mitigation Planning</a:t>
          </a:r>
        </a:p>
      </dgm:t>
    </dgm:pt>
    <dgm:pt modelId="{92B0F45B-2972-4BA1-8DD9-18B05C1A758D}" type="parTrans" cxnId="{FBC4A02B-F685-4BFA-91DB-58AD9EF2B0A3}">
      <dgm:prSet/>
      <dgm:spPr/>
      <dgm:t>
        <a:bodyPr/>
        <a:lstStyle/>
        <a:p>
          <a:endParaRPr lang="en-US"/>
        </a:p>
      </dgm:t>
    </dgm:pt>
    <dgm:pt modelId="{C9614A56-5AEE-4D9F-9087-2C862205BA58}" type="sibTrans" cxnId="{FBC4A02B-F685-4BFA-91DB-58AD9EF2B0A3}">
      <dgm:prSet/>
      <dgm:spPr/>
      <dgm:t>
        <a:bodyPr/>
        <a:lstStyle/>
        <a:p>
          <a:endParaRPr lang="en-US"/>
        </a:p>
      </dgm:t>
    </dgm:pt>
    <dgm:pt modelId="{15021174-4647-48C1-B5E7-3F72446BD6C4}">
      <dgm:prSet/>
      <dgm:spPr/>
      <dgm:t>
        <a:bodyPr/>
        <a:lstStyle/>
        <a:p>
          <a:r>
            <a:rPr lang="en-US"/>
            <a:t>Risk Mitigation Implementation</a:t>
          </a:r>
        </a:p>
      </dgm:t>
    </dgm:pt>
    <dgm:pt modelId="{9818A1F7-5B5C-46F3-B3E2-DC8C4388C497}" type="parTrans" cxnId="{19D8FF54-09C5-4561-87F4-474E2C8A689F}">
      <dgm:prSet/>
      <dgm:spPr/>
      <dgm:t>
        <a:bodyPr/>
        <a:lstStyle/>
        <a:p>
          <a:endParaRPr lang="en-US"/>
        </a:p>
      </dgm:t>
    </dgm:pt>
    <dgm:pt modelId="{F04C74BB-0DB1-4154-BF88-D520EB9609AF}" type="sibTrans" cxnId="{19D8FF54-09C5-4561-87F4-474E2C8A689F}">
      <dgm:prSet/>
      <dgm:spPr/>
      <dgm:t>
        <a:bodyPr/>
        <a:lstStyle/>
        <a:p>
          <a:endParaRPr lang="en-US"/>
        </a:p>
      </dgm:t>
    </dgm:pt>
    <dgm:pt modelId="{74ACC7FA-D09D-4478-81C8-CFA6E337170C}">
      <dgm:prSet/>
      <dgm:spPr/>
      <dgm:t>
        <a:bodyPr/>
        <a:lstStyle/>
        <a:p>
          <a:r>
            <a:rPr lang="en-US"/>
            <a:t>Risk Tracking</a:t>
          </a:r>
        </a:p>
      </dgm:t>
    </dgm:pt>
    <dgm:pt modelId="{206CD19C-B00B-497F-8EC7-8DEBC91CB06C}" type="parTrans" cxnId="{604EEA6C-328A-48AA-A3AE-7164533E0CB4}">
      <dgm:prSet/>
      <dgm:spPr/>
      <dgm:t>
        <a:bodyPr/>
        <a:lstStyle/>
        <a:p>
          <a:endParaRPr lang="en-US"/>
        </a:p>
      </dgm:t>
    </dgm:pt>
    <dgm:pt modelId="{4150A54E-A449-4F58-81A0-8577F932032E}" type="sibTrans" cxnId="{604EEA6C-328A-48AA-A3AE-7164533E0CB4}">
      <dgm:prSet/>
      <dgm:spPr/>
      <dgm:t>
        <a:bodyPr/>
        <a:lstStyle/>
        <a:p>
          <a:endParaRPr lang="en-US"/>
        </a:p>
      </dgm:t>
    </dgm:pt>
    <dgm:pt modelId="{CE7EC2BD-1F52-400E-9504-2912AAA3173E}" type="pres">
      <dgm:prSet presAssocID="{4C696F36-92C6-403A-B01A-E7F2BCC997A9}" presName="Name0" presStyleCnt="0">
        <dgm:presLayoutVars>
          <dgm:dir/>
          <dgm:animLvl val="lvl"/>
          <dgm:resizeHandles val="exact"/>
        </dgm:presLayoutVars>
      </dgm:prSet>
      <dgm:spPr/>
    </dgm:pt>
    <dgm:pt modelId="{BFE395B3-A2BC-4FCF-A512-0E49E79C1BE6}" type="pres">
      <dgm:prSet presAssocID="{4C696F36-92C6-403A-B01A-E7F2BCC997A9}" presName="tSp" presStyleCnt="0"/>
      <dgm:spPr/>
    </dgm:pt>
    <dgm:pt modelId="{A058D9F5-1FE8-47E3-A14F-BFB5470782D3}" type="pres">
      <dgm:prSet presAssocID="{4C696F36-92C6-403A-B01A-E7F2BCC997A9}" presName="bSp" presStyleCnt="0"/>
      <dgm:spPr/>
    </dgm:pt>
    <dgm:pt modelId="{35C13785-815A-44AE-88BC-5E794C9D2C2F}" type="pres">
      <dgm:prSet presAssocID="{4C696F36-92C6-403A-B01A-E7F2BCC997A9}" presName="process" presStyleCnt="0"/>
      <dgm:spPr/>
    </dgm:pt>
    <dgm:pt modelId="{48AC85C1-2EA0-4C3C-A554-C30430B29B9C}" type="pres">
      <dgm:prSet presAssocID="{8FDCDFF0-0317-4C77-B107-FCB326413D70}" presName="composite1" presStyleCnt="0"/>
      <dgm:spPr/>
    </dgm:pt>
    <dgm:pt modelId="{714456F7-EB8B-426E-9057-169353E544B5}" type="pres">
      <dgm:prSet presAssocID="{8FDCDFF0-0317-4C77-B107-FCB326413D70}" presName="dummyNode1" presStyleLbl="node1" presStyleIdx="0" presStyleCnt="6"/>
      <dgm:spPr/>
    </dgm:pt>
    <dgm:pt modelId="{4C630364-144C-46EC-8552-A849793F4A64}" type="pres">
      <dgm:prSet presAssocID="{8FDCDFF0-0317-4C77-B107-FCB326413D70}" presName="childNode1" presStyleLbl="bgAcc1" presStyleIdx="0" presStyleCnt="6">
        <dgm:presLayoutVars>
          <dgm:bulletEnabled val="1"/>
        </dgm:presLayoutVars>
      </dgm:prSet>
      <dgm:spPr/>
    </dgm:pt>
    <dgm:pt modelId="{4864DE2D-B186-41FA-B43E-27EFAECC774B}" type="pres">
      <dgm:prSet presAssocID="{8FDCDFF0-0317-4C77-B107-FCB326413D70}" presName="childNode1tx" presStyleLbl="bgAcc1" presStyleIdx="0" presStyleCnt="6">
        <dgm:presLayoutVars>
          <dgm:bulletEnabled val="1"/>
        </dgm:presLayoutVars>
      </dgm:prSet>
      <dgm:spPr/>
    </dgm:pt>
    <dgm:pt modelId="{1AB311B9-8EB0-45D4-B63D-52A65935919F}" type="pres">
      <dgm:prSet presAssocID="{8FDCDFF0-0317-4C77-B107-FCB326413D70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A053B791-D6FF-4101-A476-315A7854628E}" type="pres">
      <dgm:prSet presAssocID="{8FDCDFF0-0317-4C77-B107-FCB326413D70}" presName="connSite1" presStyleCnt="0"/>
      <dgm:spPr/>
    </dgm:pt>
    <dgm:pt modelId="{5DCE2F5A-FD63-40B2-8E38-FEB653FDC5A1}" type="pres">
      <dgm:prSet presAssocID="{21E4183E-B4A6-46C5-B849-AAE54CD0150C}" presName="Name9" presStyleLbl="sibTrans2D1" presStyleIdx="0" presStyleCnt="5"/>
      <dgm:spPr/>
    </dgm:pt>
    <dgm:pt modelId="{EFFC33A8-64E5-4903-85B0-ACB520A1E1D1}" type="pres">
      <dgm:prSet presAssocID="{A31EC0A9-5817-4955-9784-05D8ABE0BF11}" presName="composite2" presStyleCnt="0"/>
      <dgm:spPr/>
    </dgm:pt>
    <dgm:pt modelId="{13C455C8-E00A-490A-9869-54893D48798C}" type="pres">
      <dgm:prSet presAssocID="{A31EC0A9-5817-4955-9784-05D8ABE0BF11}" presName="dummyNode2" presStyleLbl="node1" presStyleIdx="0" presStyleCnt="6"/>
      <dgm:spPr/>
    </dgm:pt>
    <dgm:pt modelId="{7C97AC5D-45BE-4AC2-9A62-F05D55A0ED92}" type="pres">
      <dgm:prSet presAssocID="{A31EC0A9-5817-4955-9784-05D8ABE0BF11}" presName="childNode2" presStyleLbl="bgAcc1" presStyleIdx="1" presStyleCnt="6">
        <dgm:presLayoutVars>
          <dgm:bulletEnabled val="1"/>
        </dgm:presLayoutVars>
      </dgm:prSet>
      <dgm:spPr/>
    </dgm:pt>
    <dgm:pt modelId="{620098C5-59FE-46C0-9347-74E2EBC52E8E}" type="pres">
      <dgm:prSet presAssocID="{A31EC0A9-5817-4955-9784-05D8ABE0BF11}" presName="childNode2tx" presStyleLbl="bgAcc1" presStyleIdx="1" presStyleCnt="6">
        <dgm:presLayoutVars>
          <dgm:bulletEnabled val="1"/>
        </dgm:presLayoutVars>
      </dgm:prSet>
      <dgm:spPr/>
    </dgm:pt>
    <dgm:pt modelId="{6390E1A8-6CE3-43FB-8DEE-A960A3CD4498}" type="pres">
      <dgm:prSet presAssocID="{A31EC0A9-5817-4955-9784-05D8ABE0BF11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9373188A-4A4A-468C-B026-0EA58E72B66F}" type="pres">
      <dgm:prSet presAssocID="{A31EC0A9-5817-4955-9784-05D8ABE0BF11}" presName="connSite2" presStyleCnt="0"/>
      <dgm:spPr/>
    </dgm:pt>
    <dgm:pt modelId="{C3557279-6638-41DB-94C2-4D3C0059D5C9}" type="pres">
      <dgm:prSet presAssocID="{9C33FCF9-4CF0-4AC0-B93B-365B209CDECA}" presName="Name18" presStyleLbl="sibTrans2D1" presStyleIdx="1" presStyleCnt="5"/>
      <dgm:spPr/>
    </dgm:pt>
    <dgm:pt modelId="{11E4C648-1BC2-48AC-B61E-7FE6FB6983F5}" type="pres">
      <dgm:prSet presAssocID="{B0CEBCF1-37D4-4F07-B1F7-138EFC1E68B1}" presName="composite1" presStyleCnt="0"/>
      <dgm:spPr/>
    </dgm:pt>
    <dgm:pt modelId="{E79CE2B5-27D4-4FDB-BBE4-E8D9799A1980}" type="pres">
      <dgm:prSet presAssocID="{B0CEBCF1-37D4-4F07-B1F7-138EFC1E68B1}" presName="dummyNode1" presStyleLbl="node1" presStyleIdx="1" presStyleCnt="6"/>
      <dgm:spPr/>
    </dgm:pt>
    <dgm:pt modelId="{AD69F1A3-6942-4DDD-B85F-8C307DDFBC79}" type="pres">
      <dgm:prSet presAssocID="{B0CEBCF1-37D4-4F07-B1F7-138EFC1E68B1}" presName="childNode1" presStyleLbl="bgAcc1" presStyleIdx="2" presStyleCnt="6">
        <dgm:presLayoutVars>
          <dgm:bulletEnabled val="1"/>
        </dgm:presLayoutVars>
      </dgm:prSet>
      <dgm:spPr/>
    </dgm:pt>
    <dgm:pt modelId="{D2C7D1A4-427F-46C3-95F8-5C586AAEF94F}" type="pres">
      <dgm:prSet presAssocID="{B0CEBCF1-37D4-4F07-B1F7-138EFC1E68B1}" presName="childNode1tx" presStyleLbl="bgAcc1" presStyleIdx="2" presStyleCnt="6">
        <dgm:presLayoutVars>
          <dgm:bulletEnabled val="1"/>
        </dgm:presLayoutVars>
      </dgm:prSet>
      <dgm:spPr/>
    </dgm:pt>
    <dgm:pt modelId="{8202A5E6-FDCE-4E48-B729-6AAE7CD42273}" type="pres">
      <dgm:prSet presAssocID="{B0CEBCF1-37D4-4F07-B1F7-138EFC1E68B1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F3908AD5-0659-4EF4-B55D-EA0BC86949B4}" type="pres">
      <dgm:prSet presAssocID="{B0CEBCF1-37D4-4F07-B1F7-138EFC1E68B1}" presName="connSite1" presStyleCnt="0"/>
      <dgm:spPr/>
    </dgm:pt>
    <dgm:pt modelId="{103D11E0-CAB3-4EC5-AC32-E1930B64D895}" type="pres">
      <dgm:prSet presAssocID="{F86B9D57-FE81-4383-ADAB-9CF1670E9C06}" presName="Name9" presStyleLbl="sibTrans2D1" presStyleIdx="2" presStyleCnt="5"/>
      <dgm:spPr/>
    </dgm:pt>
    <dgm:pt modelId="{152D7692-A306-4437-BCB3-0354054BD957}" type="pres">
      <dgm:prSet presAssocID="{66A49A95-6D29-45FA-BFEE-138EC85B0A74}" presName="composite2" presStyleCnt="0"/>
      <dgm:spPr/>
    </dgm:pt>
    <dgm:pt modelId="{18D6CBA6-E6EF-4716-9FBC-9CF67A53A274}" type="pres">
      <dgm:prSet presAssocID="{66A49A95-6D29-45FA-BFEE-138EC85B0A74}" presName="dummyNode2" presStyleLbl="node1" presStyleIdx="2" presStyleCnt="6"/>
      <dgm:spPr/>
    </dgm:pt>
    <dgm:pt modelId="{E60D788C-8DB4-442F-8C80-6B38B5B74C5C}" type="pres">
      <dgm:prSet presAssocID="{66A49A95-6D29-45FA-BFEE-138EC85B0A74}" presName="childNode2" presStyleLbl="bgAcc1" presStyleIdx="3" presStyleCnt="6">
        <dgm:presLayoutVars>
          <dgm:bulletEnabled val="1"/>
        </dgm:presLayoutVars>
      </dgm:prSet>
      <dgm:spPr/>
    </dgm:pt>
    <dgm:pt modelId="{2CD69D90-54A4-4386-B4A6-7E8D30BA986C}" type="pres">
      <dgm:prSet presAssocID="{66A49A95-6D29-45FA-BFEE-138EC85B0A74}" presName="childNode2tx" presStyleLbl="bgAcc1" presStyleIdx="3" presStyleCnt="6">
        <dgm:presLayoutVars>
          <dgm:bulletEnabled val="1"/>
        </dgm:presLayoutVars>
      </dgm:prSet>
      <dgm:spPr/>
    </dgm:pt>
    <dgm:pt modelId="{27B0FEB0-72F2-4C8E-BF13-D50F2F9CDB05}" type="pres">
      <dgm:prSet presAssocID="{66A49A95-6D29-45FA-BFEE-138EC85B0A74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F9F94F5B-8F7E-455D-9991-B9A5E423CD86}" type="pres">
      <dgm:prSet presAssocID="{66A49A95-6D29-45FA-BFEE-138EC85B0A74}" presName="connSite2" presStyleCnt="0"/>
      <dgm:spPr/>
    </dgm:pt>
    <dgm:pt modelId="{6E0C0250-1AA9-400C-99DC-A58F290235C0}" type="pres">
      <dgm:prSet presAssocID="{C9614A56-5AEE-4D9F-9087-2C862205BA58}" presName="Name18" presStyleLbl="sibTrans2D1" presStyleIdx="3" presStyleCnt="5"/>
      <dgm:spPr/>
    </dgm:pt>
    <dgm:pt modelId="{632B5188-9AD6-4BD4-831A-F9D4BE89614E}" type="pres">
      <dgm:prSet presAssocID="{15021174-4647-48C1-B5E7-3F72446BD6C4}" presName="composite1" presStyleCnt="0"/>
      <dgm:spPr/>
    </dgm:pt>
    <dgm:pt modelId="{9FF4BE9A-9422-4105-8CD4-55314540554E}" type="pres">
      <dgm:prSet presAssocID="{15021174-4647-48C1-B5E7-3F72446BD6C4}" presName="dummyNode1" presStyleLbl="node1" presStyleIdx="3" presStyleCnt="6"/>
      <dgm:spPr/>
    </dgm:pt>
    <dgm:pt modelId="{1993A38C-6DDB-47D9-9916-8D9968C679CD}" type="pres">
      <dgm:prSet presAssocID="{15021174-4647-48C1-B5E7-3F72446BD6C4}" presName="childNode1" presStyleLbl="bgAcc1" presStyleIdx="4" presStyleCnt="6">
        <dgm:presLayoutVars>
          <dgm:bulletEnabled val="1"/>
        </dgm:presLayoutVars>
      </dgm:prSet>
      <dgm:spPr/>
    </dgm:pt>
    <dgm:pt modelId="{0D752D88-C6A7-444B-8C97-2207210F8E0A}" type="pres">
      <dgm:prSet presAssocID="{15021174-4647-48C1-B5E7-3F72446BD6C4}" presName="childNode1tx" presStyleLbl="bgAcc1" presStyleIdx="4" presStyleCnt="6">
        <dgm:presLayoutVars>
          <dgm:bulletEnabled val="1"/>
        </dgm:presLayoutVars>
      </dgm:prSet>
      <dgm:spPr/>
    </dgm:pt>
    <dgm:pt modelId="{D20C9AD5-F37A-4ED1-8E68-05B91C9D59F1}" type="pres">
      <dgm:prSet presAssocID="{15021174-4647-48C1-B5E7-3F72446BD6C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32ACA2FC-2B66-434B-AF3E-3846D0FA6E4C}" type="pres">
      <dgm:prSet presAssocID="{15021174-4647-48C1-B5E7-3F72446BD6C4}" presName="connSite1" presStyleCnt="0"/>
      <dgm:spPr/>
    </dgm:pt>
    <dgm:pt modelId="{9B946CAF-D309-48BD-9B23-00CB7BD7F1E4}" type="pres">
      <dgm:prSet presAssocID="{F04C74BB-0DB1-4154-BF88-D520EB9609AF}" presName="Name9" presStyleLbl="sibTrans2D1" presStyleIdx="4" presStyleCnt="5"/>
      <dgm:spPr/>
    </dgm:pt>
    <dgm:pt modelId="{3FB923F1-9EFA-4485-8814-562126600371}" type="pres">
      <dgm:prSet presAssocID="{74ACC7FA-D09D-4478-81C8-CFA6E337170C}" presName="composite2" presStyleCnt="0"/>
      <dgm:spPr/>
    </dgm:pt>
    <dgm:pt modelId="{FC14A024-ABBA-40EF-8802-2A5EB2574C52}" type="pres">
      <dgm:prSet presAssocID="{74ACC7FA-D09D-4478-81C8-CFA6E337170C}" presName="dummyNode2" presStyleLbl="node1" presStyleIdx="4" presStyleCnt="6"/>
      <dgm:spPr/>
    </dgm:pt>
    <dgm:pt modelId="{9F10FB23-645F-4623-94F7-09B0032A1D30}" type="pres">
      <dgm:prSet presAssocID="{74ACC7FA-D09D-4478-81C8-CFA6E337170C}" presName="childNode2" presStyleLbl="bgAcc1" presStyleIdx="5" presStyleCnt="6">
        <dgm:presLayoutVars>
          <dgm:bulletEnabled val="1"/>
        </dgm:presLayoutVars>
      </dgm:prSet>
      <dgm:spPr/>
    </dgm:pt>
    <dgm:pt modelId="{C889D8E5-4C43-49E3-ABE7-3FEC7CDFCD53}" type="pres">
      <dgm:prSet presAssocID="{74ACC7FA-D09D-4478-81C8-CFA6E337170C}" presName="childNode2tx" presStyleLbl="bgAcc1" presStyleIdx="5" presStyleCnt="6">
        <dgm:presLayoutVars>
          <dgm:bulletEnabled val="1"/>
        </dgm:presLayoutVars>
      </dgm:prSet>
      <dgm:spPr/>
    </dgm:pt>
    <dgm:pt modelId="{1704EB1E-B573-49A9-AB9A-9715D1F61828}" type="pres">
      <dgm:prSet presAssocID="{74ACC7FA-D09D-4478-81C8-CFA6E337170C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C6DFDA4C-6E79-40C0-9054-7F8154FE09BC}" type="pres">
      <dgm:prSet presAssocID="{74ACC7FA-D09D-4478-81C8-CFA6E337170C}" presName="connSite2" presStyleCnt="0"/>
      <dgm:spPr/>
    </dgm:pt>
  </dgm:ptLst>
  <dgm:cxnLst>
    <dgm:cxn modelId="{63EB380D-91DA-41CB-9715-4938F09609A9}" type="presOf" srcId="{15021174-4647-48C1-B5E7-3F72446BD6C4}" destId="{D20C9AD5-F37A-4ED1-8E68-05B91C9D59F1}" srcOrd="0" destOrd="0" presId="urn:microsoft.com/office/officeart/2005/8/layout/hProcess4"/>
    <dgm:cxn modelId="{BA110C13-6564-4274-8CAA-B85B7B9B259C}" type="presOf" srcId="{66A49A95-6D29-45FA-BFEE-138EC85B0A74}" destId="{27B0FEB0-72F2-4C8E-BF13-D50F2F9CDB05}" srcOrd="0" destOrd="0" presId="urn:microsoft.com/office/officeart/2005/8/layout/hProcess4"/>
    <dgm:cxn modelId="{FBC4A02B-F685-4BFA-91DB-58AD9EF2B0A3}" srcId="{4C696F36-92C6-403A-B01A-E7F2BCC997A9}" destId="{66A49A95-6D29-45FA-BFEE-138EC85B0A74}" srcOrd="3" destOrd="0" parTransId="{92B0F45B-2972-4BA1-8DD9-18B05C1A758D}" sibTransId="{C9614A56-5AEE-4D9F-9087-2C862205BA58}"/>
    <dgm:cxn modelId="{9AAC682E-397A-4AB0-8E27-3B048A468CDB}" srcId="{4C696F36-92C6-403A-B01A-E7F2BCC997A9}" destId="{8FDCDFF0-0317-4C77-B107-FCB326413D70}" srcOrd="0" destOrd="0" parTransId="{88790A0C-A5A7-4134-9853-4F71B70CDE57}" sibTransId="{21E4183E-B4A6-46C5-B849-AAE54CD0150C}"/>
    <dgm:cxn modelId="{03625A42-CB6C-4688-9652-0270F2DA5548}" type="presOf" srcId="{C9614A56-5AEE-4D9F-9087-2C862205BA58}" destId="{6E0C0250-1AA9-400C-99DC-A58F290235C0}" srcOrd="0" destOrd="0" presId="urn:microsoft.com/office/officeart/2005/8/layout/hProcess4"/>
    <dgm:cxn modelId="{B52E8566-7AFF-46AE-8BA0-A7E9CB9C1832}" type="presOf" srcId="{F86B9D57-FE81-4383-ADAB-9CF1670E9C06}" destId="{103D11E0-CAB3-4EC5-AC32-E1930B64D895}" srcOrd="0" destOrd="0" presId="urn:microsoft.com/office/officeart/2005/8/layout/hProcess4"/>
    <dgm:cxn modelId="{604EEA6C-328A-48AA-A3AE-7164533E0CB4}" srcId="{4C696F36-92C6-403A-B01A-E7F2BCC997A9}" destId="{74ACC7FA-D09D-4478-81C8-CFA6E337170C}" srcOrd="5" destOrd="0" parTransId="{206CD19C-B00B-497F-8EC7-8DEBC91CB06C}" sibTransId="{4150A54E-A449-4F58-81A0-8577F932032E}"/>
    <dgm:cxn modelId="{19D8FF54-09C5-4561-87F4-474E2C8A689F}" srcId="{4C696F36-92C6-403A-B01A-E7F2BCC997A9}" destId="{15021174-4647-48C1-B5E7-3F72446BD6C4}" srcOrd="4" destOrd="0" parTransId="{9818A1F7-5B5C-46F3-B3E2-DC8C4388C497}" sibTransId="{F04C74BB-0DB1-4154-BF88-D520EB9609AF}"/>
    <dgm:cxn modelId="{B67E5D7C-E46C-49C4-80A8-3B8D8D4DCE2D}" type="presOf" srcId="{9C33FCF9-4CF0-4AC0-B93B-365B209CDECA}" destId="{C3557279-6638-41DB-94C2-4D3C0059D5C9}" srcOrd="0" destOrd="0" presId="urn:microsoft.com/office/officeart/2005/8/layout/hProcess4"/>
    <dgm:cxn modelId="{6BEEDDA9-91B2-42A6-AA53-D7BEC6967577}" srcId="{4C696F36-92C6-403A-B01A-E7F2BCC997A9}" destId="{A31EC0A9-5817-4955-9784-05D8ABE0BF11}" srcOrd="1" destOrd="0" parTransId="{4BBD0343-D552-464D-8306-2601FD046B71}" sibTransId="{9C33FCF9-4CF0-4AC0-B93B-365B209CDECA}"/>
    <dgm:cxn modelId="{DB8F7DB7-9ED9-48E8-B1E3-96CC1AA56BBE}" srcId="{4C696F36-92C6-403A-B01A-E7F2BCC997A9}" destId="{B0CEBCF1-37D4-4F07-B1F7-138EFC1E68B1}" srcOrd="2" destOrd="0" parTransId="{C2491144-BB49-4675-B646-76E347F91B23}" sibTransId="{F86B9D57-FE81-4383-ADAB-9CF1670E9C06}"/>
    <dgm:cxn modelId="{3E12FFBB-B140-481B-8391-8717A4ED7B6A}" type="presOf" srcId="{4C696F36-92C6-403A-B01A-E7F2BCC997A9}" destId="{CE7EC2BD-1F52-400E-9504-2912AAA3173E}" srcOrd="0" destOrd="0" presId="urn:microsoft.com/office/officeart/2005/8/layout/hProcess4"/>
    <dgm:cxn modelId="{D1655ABE-E598-4607-853B-2B55915F989F}" type="presOf" srcId="{B0CEBCF1-37D4-4F07-B1F7-138EFC1E68B1}" destId="{8202A5E6-FDCE-4E48-B729-6AAE7CD42273}" srcOrd="0" destOrd="0" presId="urn:microsoft.com/office/officeart/2005/8/layout/hProcess4"/>
    <dgm:cxn modelId="{2D3477C2-3E49-4303-B49E-64D1EFBC308E}" type="presOf" srcId="{21E4183E-B4A6-46C5-B849-AAE54CD0150C}" destId="{5DCE2F5A-FD63-40B2-8E38-FEB653FDC5A1}" srcOrd="0" destOrd="0" presId="urn:microsoft.com/office/officeart/2005/8/layout/hProcess4"/>
    <dgm:cxn modelId="{F7C605CC-0631-4C51-A2BA-1E4A3E9074F3}" type="presOf" srcId="{F04C74BB-0DB1-4154-BF88-D520EB9609AF}" destId="{9B946CAF-D309-48BD-9B23-00CB7BD7F1E4}" srcOrd="0" destOrd="0" presId="urn:microsoft.com/office/officeart/2005/8/layout/hProcess4"/>
    <dgm:cxn modelId="{0585B2D2-C09F-4266-A854-A9DB7CD9CB26}" type="presOf" srcId="{A31EC0A9-5817-4955-9784-05D8ABE0BF11}" destId="{6390E1A8-6CE3-43FB-8DEE-A960A3CD4498}" srcOrd="0" destOrd="0" presId="urn:microsoft.com/office/officeart/2005/8/layout/hProcess4"/>
    <dgm:cxn modelId="{C56DF3E3-20D1-4BA0-9193-58A18C608DCD}" type="presOf" srcId="{74ACC7FA-D09D-4478-81C8-CFA6E337170C}" destId="{1704EB1E-B573-49A9-AB9A-9715D1F61828}" srcOrd="0" destOrd="0" presId="urn:microsoft.com/office/officeart/2005/8/layout/hProcess4"/>
    <dgm:cxn modelId="{B52C41E7-C8BE-4230-9099-C33661BC92F2}" type="presOf" srcId="{8FDCDFF0-0317-4C77-B107-FCB326413D70}" destId="{1AB311B9-8EB0-45D4-B63D-52A65935919F}" srcOrd="0" destOrd="0" presId="urn:microsoft.com/office/officeart/2005/8/layout/hProcess4"/>
    <dgm:cxn modelId="{2076AD42-14EA-4494-BAED-D4263053304F}" type="presParOf" srcId="{CE7EC2BD-1F52-400E-9504-2912AAA3173E}" destId="{BFE395B3-A2BC-4FCF-A512-0E49E79C1BE6}" srcOrd="0" destOrd="0" presId="urn:microsoft.com/office/officeart/2005/8/layout/hProcess4"/>
    <dgm:cxn modelId="{559B3EE3-25DD-485B-95D0-571B3CC2C378}" type="presParOf" srcId="{CE7EC2BD-1F52-400E-9504-2912AAA3173E}" destId="{A058D9F5-1FE8-47E3-A14F-BFB5470782D3}" srcOrd="1" destOrd="0" presId="urn:microsoft.com/office/officeart/2005/8/layout/hProcess4"/>
    <dgm:cxn modelId="{BB7C22FE-3D8F-4E5F-8634-BB242C97ED62}" type="presParOf" srcId="{CE7EC2BD-1F52-400E-9504-2912AAA3173E}" destId="{35C13785-815A-44AE-88BC-5E794C9D2C2F}" srcOrd="2" destOrd="0" presId="urn:microsoft.com/office/officeart/2005/8/layout/hProcess4"/>
    <dgm:cxn modelId="{3C5B3945-7829-44F4-8EA0-9851ABC53CE4}" type="presParOf" srcId="{35C13785-815A-44AE-88BC-5E794C9D2C2F}" destId="{48AC85C1-2EA0-4C3C-A554-C30430B29B9C}" srcOrd="0" destOrd="0" presId="urn:microsoft.com/office/officeart/2005/8/layout/hProcess4"/>
    <dgm:cxn modelId="{E8DFC57C-6A91-4AFF-AFC0-53E8848535C9}" type="presParOf" srcId="{48AC85C1-2EA0-4C3C-A554-C30430B29B9C}" destId="{714456F7-EB8B-426E-9057-169353E544B5}" srcOrd="0" destOrd="0" presId="urn:microsoft.com/office/officeart/2005/8/layout/hProcess4"/>
    <dgm:cxn modelId="{CA27F400-3850-4D0D-8D1E-4EE987276F70}" type="presParOf" srcId="{48AC85C1-2EA0-4C3C-A554-C30430B29B9C}" destId="{4C630364-144C-46EC-8552-A849793F4A64}" srcOrd="1" destOrd="0" presId="urn:microsoft.com/office/officeart/2005/8/layout/hProcess4"/>
    <dgm:cxn modelId="{B0679B6D-085E-4C42-9491-89A8BAD992F2}" type="presParOf" srcId="{48AC85C1-2EA0-4C3C-A554-C30430B29B9C}" destId="{4864DE2D-B186-41FA-B43E-27EFAECC774B}" srcOrd="2" destOrd="0" presId="urn:microsoft.com/office/officeart/2005/8/layout/hProcess4"/>
    <dgm:cxn modelId="{D3911ED5-DC96-4602-B5C3-071D88919063}" type="presParOf" srcId="{48AC85C1-2EA0-4C3C-A554-C30430B29B9C}" destId="{1AB311B9-8EB0-45D4-B63D-52A65935919F}" srcOrd="3" destOrd="0" presId="urn:microsoft.com/office/officeart/2005/8/layout/hProcess4"/>
    <dgm:cxn modelId="{16F470DE-8210-4496-B627-7199906637FB}" type="presParOf" srcId="{48AC85C1-2EA0-4C3C-A554-C30430B29B9C}" destId="{A053B791-D6FF-4101-A476-315A7854628E}" srcOrd="4" destOrd="0" presId="urn:microsoft.com/office/officeart/2005/8/layout/hProcess4"/>
    <dgm:cxn modelId="{34C6D6D2-CB8C-469B-873F-705958565209}" type="presParOf" srcId="{35C13785-815A-44AE-88BC-5E794C9D2C2F}" destId="{5DCE2F5A-FD63-40B2-8E38-FEB653FDC5A1}" srcOrd="1" destOrd="0" presId="urn:microsoft.com/office/officeart/2005/8/layout/hProcess4"/>
    <dgm:cxn modelId="{BA1FDEE3-53ED-4997-83E6-69DF525489DD}" type="presParOf" srcId="{35C13785-815A-44AE-88BC-5E794C9D2C2F}" destId="{EFFC33A8-64E5-4903-85B0-ACB520A1E1D1}" srcOrd="2" destOrd="0" presId="urn:microsoft.com/office/officeart/2005/8/layout/hProcess4"/>
    <dgm:cxn modelId="{A74B190F-DB2B-4121-9801-575D06DB93AE}" type="presParOf" srcId="{EFFC33A8-64E5-4903-85B0-ACB520A1E1D1}" destId="{13C455C8-E00A-490A-9869-54893D48798C}" srcOrd="0" destOrd="0" presId="urn:microsoft.com/office/officeart/2005/8/layout/hProcess4"/>
    <dgm:cxn modelId="{1D8B34F3-7310-4CE7-81F4-9FF8A1B77692}" type="presParOf" srcId="{EFFC33A8-64E5-4903-85B0-ACB520A1E1D1}" destId="{7C97AC5D-45BE-4AC2-9A62-F05D55A0ED92}" srcOrd="1" destOrd="0" presId="urn:microsoft.com/office/officeart/2005/8/layout/hProcess4"/>
    <dgm:cxn modelId="{EEBAA321-B402-4B0E-8963-C1DCDEFB5B9C}" type="presParOf" srcId="{EFFC33A8-64E5-4903-85B0-ACB520A1E1D1}" destId="{620098C5-59FE-46C0-9347-74E2EBC52E8E}" srcOrd="2" destOrd="0" presId="urn:microsoft.com/office/officeart/2005/8/layout/hProcess4"/>
    <dgm:cxn modelId="{19204D3F-3D10-405D-AC76-C67FAF6CFC89}" type="presParOf" srcId="{EFFC33A8-64E5-4903-85B0-ACB520A1E1D1}" destId="{6390E1A8-6CE3-43FB-8DEE-A960A3CD4498}" srcOrd="3" destOrd="0" presId="urn:microsoft.com/office/officeart/2005/8/layout/hProcess4"/>
    <dgm:cxn modelId="{7274CE7B-75B9-4005-94D4-EFE937FDAE6B}" type="presParOf" srcId="{EFFC33A8-64E5-4903-85B0-ACB520A1E1D1}" destId="{9373188A-4A4A-468C-B026-0EA58E72B66F}" srcOrd="4" destOrd="0" presId="urn:microsoft.com/office/officeart/2005/8/layout/hProcess4"/>
    <dgm:cxn modelId="{72F5358E-3C76-4639-9E8C-494B0719C5E8}" type="presParOf" srcId="{35C13785-815A-44AE-88BC-5E794C9D2C2F}" destId="{C3557279-6638-41DB-94C2-4D3C0059D5C9}" srcOrd="3" destOrd="0" presId="urn:microsoft.com/office/officeart/2005/8/layout/hProcess4"/>
    <dgm:cxn modelId="{02EDBF7C-0DC9-4BBE-9542-024A7A255298}" type="presParOf" srcId="{35C13785-815A-44AE-88BC-5E794C9D2C2F}" destId="{11E4C648-1BC2-48AC-B61E-7FE6FB6983F5}" srcOrd="4" destOrd="0" presId="urn:microsoft.com/office/officeart/2005/8/layout/hProcess4"/>
    <dgm:cxn modelId="{EC16DFF8-8298-46F8-BADA-CA0919B3B0E8}" type="presParOf" srcId="{11E4C648-1BC2-48AC-B61E-7FE6FB6983F5}" destId="{E79CE2B5-27D4-4FDB-BBE4-E8D9799A1980}" srcOrd="0" destOrd="0" presId="urn:microsoft.com/office/officeart/2005/8/layout/hProcess4"/>
    <dgm:cxn modelId="{C90A5C7E-F432-470C-9471-EC4F4BE556E2}" type="presParOf" srcId="{11E4C648-1BC2-48AC-B61E-7FE6FB6983F5}" destId="{AD69F1A3-6942-4DDD-B85F-8C307DDFBC79}" srcOrd="1" destOrd="0" presId="urn:microsoft.com/office/officeart/2005/8/layout/hProcess4"/>
    <dgm:cxn modelId="{342AB47F-AA3E-4B93-BCCF-6A3C0C7D55CF}" type="presParOf" srcId="{11E4C648-1BC2-48AC-B61E-7FE6FB6983F5}" destId="{D2C7D1A4-427F-46C3-95F8-5C586AAEF94F}" srcOrd="2" destOrd="0" presId="urn:microsoft.com/office/officeart/2005/8/layout/hProcess4"/>
    <dgm:cxn modelId="{6F7AC9B2-06EE-4F4B-ACAB-8F32532DD7F9}" type="presParOf" srcId="{11E4C648-1BC2-48AC-B61E-7FE6FB6983F5}" destId="{8202A5E6-FDCE-4E48-B729-6AAE7CD42273}" srcOrd="3" destOrd="0" presId="urn:microsoft.com/office/officeart/2005/8/layout/hProcess4"/>
    <dgm:cxn modelId="{16D198B8-F26F-4F76-B792-3F6242DA58DC}" type="presParOf" srcId="{11E4C648-1BC2-48AC-B61E-7FE6FB6983F5}" destId="{F3908AD5-0659-4EF4-B55D-EA0BC86949B4}" srcOrd="4" destOrd="0" presId="urn:microsoft.com/office/officeart/2005/8/layout/hProcess4"/>
    <dgm:cxn modelId="{82B3116F-285E-46E2-B11C-B51644F0F9C6}" type="presParOf" srcId="{35C13785-815A-44AE-88BC-5E794C9D2C2F}" destId="{103D11E0-CAB3-4EC5-AC32-E1930B64D895}" srcOrd="5" destOrd="0" presId="urn:microsoft.com/office/officeart/2005/8/layout/hProcess4"/>
    <dgm:cxn modelId="{BB63CA4D-4F42-45CC-A0B9-1846A7325BE4}" type="presParOf" srcId="{35C13785-815A-44AE-88BC-5E794C9D2C2F}" destId="{152D7692-A306-4437-BCB3-0354054BD957}" srcOrd="6" destOrd="0" presId="urn:microsoft.com/office/officeart/2005/8/layout/hProcess4"/>
    <dgm:cxn modelId="{3912FF2D-0E6F-44CF-964F-7593B6FDC9C7}" type="presParOf" srcId="{152D7692-A306-4437-BCB3-0354054BD957}" destId="{18D6CBA6-E6EF-4716-9FBC-9CF67A53A274}" srcOrd="0" destOrd="0" presId="urn:microsoft.com/office/officeart/2005/8/layout/hProcess4"/>
    <dgm:cxn modelId="{4240B654-4B8C-461C-AB5B-55ECD477E7CD}" type="presParOf" srcId="{152D7692-A306-4437-BCB3-0354054BD957}" destId="{E60D788C-8DB4-442F-8C80-6B38B5B74C5C}" srcOrd="1" destOrd="0" presId="urn:microsoft.com/office/officeart/2005/8/layout/hProcess4"/>
    <dgm:cxn modelId="{8A4D2911-C636-446A-A254-37712E873B00}" type="presParOf" srcId="{152D7692-A306-4437-BCB3-0354054BD957}" destId="{2CD69D90-54A4-4386-B4A6-7E8D30BA986C}" srcOrd="2" destOrd="0" presId="urn:microsoft.com/office/officeart/2005/8/layout/hProcess4"/>
    <dgm:cxn modelId="{BE2B5B36-65D1-4181-969A-1A3C29ABCE51}" type="presParOf" srcId="{152D7692-A306-4437-BCB3-0354054BD957}" destId="{27B0FEB0-72F2-4C8E-BF13-D50F2F9CDB05}" srcOrd="3" destOrd="0" presId="urn:microsoft.com/office/officeart/2005/8/layout/hProcess4"/>
    <dgm:cxn modelId="{05E98FBB-4303-476B-A544-A11D19771062}" type="presParOf" srcId="{152D7692-A306-4437-BCB3-0354054BD957}" destId="{F9F94F5B-8F7E-455D-9991-B9A5E423CD86}" srcOrd="4" destOrd="0" presId="urn:microsoft.com/office/officeart/2005/8/layout/hProcess4"/>
    <dgm:cxn modelId="{39668823-A8D4-40B7-85B4-B59AC1202415}" type="presParOf" srcId="{35C13785-815A-44AE-88BC-5E794C9D2C2F}" destId="{6E0C0250-1AA9-400C-99DC-A58F290235C0}" srcOrd="7" destOrd="0" presId="urn:microsoft.com/office/officeart/2005/8/layout/hProcess4"/>
    <dgm:cxn modelId="{36BD959C-5511-4312-9CF2-853A147F85CA}" type="presParOf" srcId="{35C13785-815A-44AE-88BC-5E794C9D2C2F}" destId="{632B5188-9AD6-4BD4-831A-F9D4BE89614E}" srcOrd="8" destOrd="0" presId="urn:microsoft.com/office/officeart/2005/8/layout/hProcess4"/>
    <dgm:cxn modelId="{858C3C38-9B35-4B9C-9CDC-D7AF4B440AD9}" type="presParOf" srcId="{632B5188-9AD6-4BD4-831A-F9D4BE89614E}" destId="{9FF4BE9A-9422-4105-8CD4-55314540554E}" srcOrd="0" destOrd="0" presId="urn:microsoft.com/office/officeart/2005/8/layout/hProcess4"/>
    <dgm:cxn modelId="{5122BA36-68BD-41D2-B78C-FD35553D0DF9}" type="presParOf" srcId="{632B5188-9AD6-4BD4-831A-F9D4BE89614E}" destId="{1993A38C-6DDB-47D9-9916-8D9968C679CD}" srcOrd="1" destOrd="0" presId="urn:microsoft.com/office/officeart/2005/8/layout/hProcess4"/>
    <dgm:cxn modelId="{9B3ED4D5-BAFE-4875-9F24-DFCB3957CBE2}" type="presParOf" srcId="{632B5188-9AD6-4BD4-831A-F9D4BE89614E}" destId="{0D752D88-C6A7-444B-8C97-2207210F8E0A}" srcOrd="2" destOrd="0" presId="urn:microsoft.com/office/officeart/2005/8/layout/hProcess4"/>
    <dgm:cxn modelId="{CD43F219-0513-4623-B74F-925C8CC9E1AE}" type="presParOf" srcId="{632B5188-9AD6-4BD4-831A-F9D4BE89614E}" destId="{D20C9AD5-F37A-4ED1-8E68-05B91C9D59F1}" srcOrd="3" destOrd="0" presId="urn:microsoft.com/office/officeart/2005/8/layout/hProcess4"/>
    <dgm:cxn modelId="{7427DCE7-62E3-46CF-A684-19DAEE7B146E}" type="presParOf" srcId="{632B5188-9AD6-4BD4-831A-F9D4BE89614E}" destId="{32ACA2FC-2B66-434B-AF3E-3846D0FA6E4C}" srcOrd="4" destOrd="0" presId="urn:microsoft.com/office/officeart/2005/8/layout/hProcess4"/>
    <dgm:cxn modelId="{8B573B57-DEB4-4C53-8201-DD67E157BA20}" type="presParOf" srcId="{35C13785-815A-44AE-88BC-5E794C9D2C2F}" destId="{9B946CAF-D309-48BD-9B23-00CB7BD7F1E4}" srcOrd="9" destOrd="0" presId="urn:microsoft.com/office/officeart/2005/8/layout/hProcess4"/>
    <dgm:cxn modelId="{80974FBE-37DC-451B-A28C-E7C4127972F0}" type="presParOf" srcId="{35C13785-815A-44AE-88BC-5E794C9D2C2F}" destId="{3FB923F1-9EFA-4485-8814-562126600371}" srcOrd="10" destOrd="0" presId="urn:microsoft.com/office/officeart/2005/8/layout/hProcess4"/>
    <dgm:cxn modelId="{78569A27-0312-4C5C-BAF1-E5394C5FB8E1}" type="presParOf" srcId="{3FB923F1-9EFA-4485-8814-562126600371}" destId="{FC14A024-ABBA-40EF-8802-2A5EB2574C52}" srcOrd="0" destOrd="0" presId="urn:microsoft.com/office/officeart/2005/8/layout/hProcess4"/>
    <dgm:cxn modelId="{03BB7D67-91DB-4E28-B0C3-B269895D78B4}" type="presParOf" srcId="{3FB923F1-9EFA-4485-8814-562126600371}" destId="{9F10FB23-645F-4623-94F7-09B0032A1D30}" srcOrd="1" destOrd="0" presId="urn:microsoft.com/office/officeart/2005/8/layout/hProcess4"/>
    <dgm:cxn modelId="{166F4199-152A-46DD-BBF3-1C6C9024ECC7}" type="presParOf" srcId="{3FB923F1-9EFA-4485-8814-562126600371}" destId="{C889D8E5-4C43-49E3-ABE7-3FEC7CDFCD53}" srcOrd="2" destOrd="0" presId="urn:microsoft.com/office/officeart/2005/8/layout/hProcess4"/>
    <dgm:cxn modelId="{53EDE896-4857-4F7C-A72B-19380CFC3011}" type="presParOf" srcId="{3FB923F1-9EFA-4485-8814-562126600371}" destId="{1704EB1E-B573-49A9-AB9A-9715D1F61828}" srcOrd="3" destOrd="0" presId="urn:microsoft.com/office/officeart/2005/8/layout/hProcess4"/>
    <dgm:cxn modelId="{E7889092-8E5F-49AE-989B-6011BB1A8A85}" type="presParOf" srcId="{3FB923F1-9EFA-4485-8814-562126600371}" destId="{C6DFDA4C-6E79-40C0-9054-7F8154FE09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5B21AE-5CF0-4626-B476-5332CA3068E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9281FF-D900-4D79-94E3-CF84C0C916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is called building a </a:t>
          </a:r>
          <a:r>
            <a:rPr lang="en-US" b="1" u="sng"/>
            <a:t>Risk Matrix</a:t>
          </a:r>
          <a:endParaRPr lang="en-US"/>
        </a:p>
      </dgm:t>
    </dgm:pt>
    <dgm:pt modelId="{2351ED06-B63B-463A-977D-54113CC72991}" type="parTrans" cxnId="{CBFCFDF3-8AB2-4E06-9A4A-680A153A3A0C}">
      <dgm:prSet/>
      <dgm:spPr/>
      <dgm:t>
        <a:bodyPr/>
        <a:lstStyle/>
        <a:p>
          <a:endParaRPr lang="en-US"/>
        </a:p>
      </dgm:t>
    </dgm:pt>
    <dgm:pt modelId="{532EAE48-C394-44A9-B08C-5CC65DA7C571}" type="sibTrans" cxnId="{CBFCFDF3-8AB2-4E06-9A4A-680A153A3A0C}">
      <dgm:prSet/>
      <dgm:spPr/>
      <dgm:t>
        <a:bodyPr/>
        <a:lstStyle/>
        <a:p>
          <a:endParaRPr lang="en-US"/>
        </a:p>
      </dgm:t>
    </dgm:pt>
    <dgm:pt modelId="{F2D5EA14-C872-4DD8-B086-D7590D6D68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Always based on 2 factors:</a:t>
          </a:r>
        </a:p>
      </dgm:t>
    </dgm:pt>
    <dgm:pt modelId="{4C6EE58B-7CB0-4EE1-8AEC-1E3D71EB63AB}" type="parTrans" cxnId="{FAA848E2-EB49-441B-8A77-17B810058733}">
      <dgm:prSet/>
      <dgm:spPr/>
      <dgm:t>
        <a:bodyPr/>
        <a:lstStyle/>
        <a:p>
          <a:endParaRPr lang="en-US"/>
        </a:p>
      </dgm:t>
    </dgm:pt>
    <dgm:pt modelId="{1763DE91-DE80-4321-9D4C-C6F409BF1ECF}" type="sibTrans" cxnId="{FAA848E2-EB49-441B-8A77-17B810058733}">
      <dgm:prSet/>
      <dgm:spPr/>
      <dgm:t>
        <a:bodyPr/>
        <a:lstStyle/>
        <a:p>
          <a:endParaRPr lang="en-US"/>
        </a:p>
      </dgm:t>
    </dgm:pt>
    <dgm:pt modelId="{A867263D-1DDF-4D0C-A898-A735D5733B8B}">
      <dgm:prSet custT="1"/>
      <dgm:spPr/>
      <dgm:t>
        <a:bodyPr/>
        <a:lstStyle/>
        <a:p>
          <a:r>
            <a:rPr lang="en-US" sz="1400" dirty="0"/>
            <a:t>The </a:t>
          </a:r>
          <a:r>
            <a:rPr lang="en-US" sz="1400" b="1" u="sng" dirty="0"/>
            <a:t>Probability</a:t>
          </a:r>
          <a:r>
            <a:rPr lang="en-US" sz="1400" dirty="0"/>
            <a:t> of it happening</a:t>
          </a:r>
        </a:p>
      </dgm:t>
    </dgm:pt>
    <dgm:pt modelId="{B698AA86-1A6A-46C7-A2D3-9D133880FA49}" type="parTrans" cxnId="{5C0BD2B7-686A-42AA-95B6-572E80CAE06A}">
      <dgm:prSet/>
      <dgm:spPr/>
      <dgm:t>
        <a:bodyPr/>
        <a:lstStyle/>
        <a:p>
          <a:endParaRPr lang="en-US"/>
        </a:p>
      </dgm:t>
    </dgm:pt>
    <dgm:pt modelId="{C818E666-72CA-4679-8B9D-C1B623FC943D}" type="sibTrans" cxnId="{5C0BD2B7-686A-42AA-95B6-572E80CAE06A}">
      <dgm:prSet/>
      <dgm:spPr/>
      <dgm:t>
        <a:bodyPr/>
        <a:lstStyle/>
        <a:p>
          <a:endParaRPr lang="en-US"/>
        </a:p>
      </dgm:t>
    </dgm:pt>
    <dgm:pt modelId="{A8B5BDE7-2374-4B56-B9F8-B57869A82192}">
      <dgm:prSet custT="1"/>
      <dgm:spPr/>
      <dgm:t>
        <a:bodyPr/>
        <a:lstStyle/>
        <a:p>
          <a:r>
            <a:rPr lang="en-US" sz="1400"/>
            <a:t>The </a:t>
          </a:r>
          <a:r>
            <a:rPr lang="en-US" sz="1400" b="1" u="sng"/>
            <a:t>Impact or Severity</a:t>
          </a:r>
          <a:r>
            <a:rPr lang="en-US" sz="1400"/>
            <a:t> it will have</a:t>
          </a:r>
        </a:p>
      </dgm:t>
    </dgm:pt>
    <dgm:pt modelId="{74CE50F2-1A39-43B5-9029-B41F77333F20}" type="parTrans" cxnId="{CED92547-043F-4F52-823A-AAC6726778D3}">
      <dgm:prSet/>
      <dgm:spPr/>
      <dgm:t>
        <a:bodyPr/>
        <a:lstStyle/>
        <a:p>
          <a:endParaRPr lang="en-US"/>
        </a:p>
      </dgm:t>
    </dgm:pt>
    <dgm:pt modelId="{37237922-36F3-473A-8603-3B26164B43A1}" type="sibTrans" cxnId="{CED92547-043F-4F52-823A-AAC6726778D3}">
      <dgm:prSet/>
      <dgm:spPr/>
      <dgm:t>
        <a:bodyPr/>
        <a:lstStyle/>
        <a:p>
          <a:endParaRPr lang="en-US"/>
        </a:p>
      </dgm:t>
    </dgm:pt>
    <dgm:pt modelId="{BC25E61C-08B7-4563-A129-6082B3E38B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will use the following fields</a:t>
          </a:r>
        </a:p>
      </dgm:t>
    </dgm:pt>
    <dgm:pt modelId="{26AE662F-38C0-4E47-AE59-9C8697D10219}" type="parTrans" cxnId="{4589CD30-6471-4270-801D-E5D63F5576EF}">
      <dgm:prSet/>
      <dgm:spPr/>
      <dgm:t>
        <a:bodyPr/>
        <a:lstStyle/>
        <a:p>
          <a:endParaRPr lang="en-US"/>
        </a:p>
      </dgm:t>
    </dgm:pt>
    <dgm:pt modelId="{78FDDB87-A50B-4185-B84F-B06216C83A50}" type="sibTrans" cxnId="{4589CD30-6471-4270-801D-E5D63F5576EF}">
      <dgm:prSet/>
      <dgm:spPr/>
      <dgm:t>
        <a:bodyPr/>
        <a:lstStyle/>
        <a:p>
          <a:endParaRPr lang="en-US"/>
        </a:p>
      </dgm:t>
    </dgm:pt>
    <dgm:pt modelId="{2181F67E-2E87-4BBE-8AFC-122BF0E8B1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Impact: Emergency, Major, Moderate, Minor</a:t>
          </a:r>
        </a:p>
      </dgm:t>
    </dgm:pt>
    <dgm:pt modelId="{4C66B323-EA29-45D4-AF68-A9E312098E56}" type="parTrans" cxnId="{13D346F0-F895-4689-8A32-7704832BD300}">
      <dgm:prSet/>
      <dgm:spPr/>
      <dgm:t>
        <a:bodyPr/>
        <a:lstStyle/>
        <a:p>
          <a:endParaRPr lang="en-US"/>
        </a:p>
      </dgm:t>
    </dgm:pt>
    <dgm:pt modelId="{FC5A0D7B-1CE3-4F59-832B-268B413881BF}" type="sibTrans" cxnId="{13D346F0-F895-4689-8A32-7704832BD300}">
      <dgm:prSet/>
      <dgm:spPr/>
      <dgm:t>
        <a:bodyPr/>
        <a:lstStyle/>
        <a:p>
          <a:endParaRPr lang="en-US"/>
        </a:p>
      </dgm:t>
    </dgm:pt>
    <dgm:pt modelId="{DBEEE10F-05E2-4FBC-A1CD-086156B344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Probability: Frequent, Probable, Likely, Unlikely</a:t>
          </a:r>
        </a:p>
      </dgm:t>
    </dgm:pt>
    <dgm:pt modelId="{5B0558FE-7FB1-48DE-9059-86DADBA166F0}" type="parTrans" cxnId="{3EA99307-3892-4421-BCF1-0A2CAC3FAB58}">
      <dgm:prSet/>
      <dgm:spPr/>
      <dgm:t>
        <a:bodyPr/>
        <a:lstStyle/>
        <a:p>
          <a:endParaRPr lang="en-US"/>
        </a:p>
      </dgm:t>
    </dgm:pt>
    <dgm:pt modelId="{554C502C-6F16-4FA6-929B-9049BC4340F3}" type="sibTrans" cxnId="{3EA99307-3892-4421-BCF1-0A2CAC3FAB58}">
      <dgm:prSet/>
      <dgm:spPr/>
      <dgm:t>
        <a:bodyPr/>
        <a:lstStyle/>
        <a:p>
          <a:endParaRPr lang="en-US"/>
        </a:p>
      </dgm:t>
    </dgm:pt>
    <dgm:pt modelId="{DE9566EE-DA28-46EE-B816-A74338264223}">
      <dgm:prSet custT="1"/>
      <dgm:spPr/>
      <dgm:t>
        <a:bodyPr/>
        <a:lstStyle/>
        <a:p>
          <a:r>
            <a:rPr lang="en-US" sz="1400"/>
            <a:t>(in numbers: 90%+, 60-90%, 26-59%, 0-25%)</a:t>
          </a:r>
        </a:p>
      </dgm:t>
    </dgm:pt>
    <dgm:pt modelId="{6AC4EE2F-CA73-456D-B520-60FBD786D8E7}" type="parTrans" cxnId="{725C7A74-8AC2-4D3B-983B-B2BBB19F7AAC}">
      <dgm:prSet/>
      <dgm:spPr/>
      <dgm:t>
        <a:bodyPr/>
        <a:lstStyle/>
        <a:p>
          <a:endParaRPr lang="en-US"/>
        </a:p>
      </dgm:t>
    </dgm:pt>
    <dgm:pt modelId="{9D783615-8F16-46C6-8E56-4467C0107430}" type="sibTrans" cxnId="{725C7A74-8AC2-4D3B-983B-B2BBB19F7AAC}">
      <dgm:prSet/>
      <dgm:spPr/>
      <dgm:t>
        <a:bodyPr/>
        <a:lstStyle/>
        <a:p>
          <a:endParaRPr lang="en-US"/>
        </a:p>
      </dgm:t>
    </dgm:pt>
    <dgm:pt modelId="{D9125BC0-627B-40A7-B428-A39B7A076F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Example: 100% chance we will lose Internet at least once a year. What is the impact (based on our scenario)?</a:t>
          </a:r>
        </a:p>
      </dgm:t>
    </dgm:pt>
    <dgm:pt modelId="{A6DE8FAC-98CD-437B-9CEE-E662372E6222}" type="parTrans" cxnId="{18F8991A-734E-43B1-89BE-BBA822F11A76}">
      <dgm:prSet/>
      <dgm:spPr/>
      <dgm:t>
        <a:bodyPr/>
        <a:lstStyle/>
        <a:p>
          <a:endParaRPr lang="en-US"/>
        </a:p>
      </dgm:t>
    </dgm:pt>
    <dgm:pt modelId="{5CA152A0-C88E-4851-B236-8FF4554A2F40}" type="sibTrans" cxnId="{18F8991A-734E-43B1-89BE-BBA822F11A76}">
      <dgm:prSet/>
      <dgm:spPr/>
      <dgm:t>
        <a:bodyPr/>
        <a:lstStyle/>
        <a:p>
          <a:endParaRPr lang="en-US"/>
        </a:p>
      </dgm:t>
    </dgm:pt>
    <dgm:pt modelId="{2F525356-28F3-4C28-AAFD-52FEC9D5C805}" type="pres">
      <dgm:prSet presAssocID="{035B21AE-5CF0-4626-B476-5332CA3068EE}" presName="root" presStyleCnt="0">
        <dgm:presLayoutVars>
          <dgm:dir/>
          <dgm:resizeHandles val="exact"/>
        </dgm:presLayoutVars>
      </dgm:prSet>
      <dgm:spPr/>
    </dgm:pt>
    <dgm:pt modelId="{65063801-211A-40CB-98EB-BD051C91FBC7}" type="pres">
      <dgm:prSet presAssocID="{7F9281FF-D900-4D79-94E3-CF84C0C9163C}" presName="compNode" presStyleCnt="0"/>
      <dgm:spPr/>
    </dgm:pt>
    <dgm:pt modelId="{7DFEA106-95EF-490C-9596-7C5E250882CA}" type="pres">
      <dgm:prSet presAssocID="{7F9281FF-D900-4D79-94E3-CF84C0C916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49A6D87-EDF5-48D1-963E-6A351FE389EF}" type="pres">
      <dgm:prSet presAssocID="{7F9281FF-D900-4D79-94E3-CF84C0C9163C}" presName="iconSpace" presStyleCnt="0"/>
      <dgm:spPr/>
    </dgm:pt>
    <dgm:pt modelId="{B3AB2F41-FCBB-4295-860D-168275D3A1F6}" type="pres">
      <dgm:prSet presAssocID="{7F9281FF-D900-4D79-94E3-CF84C0C9163C}" presName="parTx" presStyleLbl="revTx" presStyleIdx="0" presStyleCnt="6">
        <dgm:presLayoutVars>
          <dgm:chMax val="0"/>
          <dgm:chPref val="0"/>
        </dgm:presLayoutVars>
      </dgm:prSet>
      <dgm:spPr/>
    </dgm:pt>
    <dgm:pt modelId="{296BB900-C8BF-4411-BE88-2B25A2EF5D10}" type="pres">
      <dgm:prSet presAssocID="{7F9281FF-D900-4D79-94E3-CF84C0C9163C}" presName="txSpace" presStyleCnt="0"/>
      <dgm:spPr/>
    </dgm:pt>
    <dgm:pt modelId="{23D2B39D-6833-4594-9E6B-026CE5918D12}" type="pres">
      <dgm:prSet presAssocID="{7F9281FF-D900-4D79-94E3-CF84C0C9163C}" presName="desTx" presStyleLbl="revTx" presStyleIdx="1" presStyleCnt="6">
        <dgm:presLayoutVars/>
      </dgm:prSet>
      <dgm:spPr/>
    </dgm:pt>
    <dgm:pt modelId="{2BE391AD-D27B-4A75-A005-33FB79640853}" type="pres">
      <dgm:prSet presAssocID="{532EAE48-C394-44A9-B08C-5CC65DA7C571}" presName="sibTrans" presStyleCnt="0"/>
      <dgm:spPr/>
    </dgm:pt>
    <dgm:pt modelId="{48D059E8-598A-4511-8242-5A0141DF6A99}" type="pres">
      <dgm:prSet presAssocID="{BC25E61C-08B7-4563-A129-6082B3E38BD6}" presName="compNode" presStyleCnt="0"/>
      <dgm:spPr/>
    </dgm:pt>
    <dgm:pt modelId="{65EE4B45-FB6F-405B-BC24-C0683BB8986A}" type="pres">
      <dgm:prSet presAssocID="{BC25E61C-08B7-4563-A129-6082B3E38B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43991E2-80E9-46FD-8D13-B2644CDA834F}" type="pres">
      <dgm:prSet presAssocID="{BC25E61C-08B7-4563-A129-6082B3E38BD6}" presName="iconSpace" presStyleCnt="0"/>
      <dgm:spPr/>
    </dgm:pt>
    <dgm:pt modelId="{8EA4478A-363B-41C9-A0C0-7BA6B53FEC1C}" type="pres">
      <dgm:prSet presAssocID="{BC25E61C-08B7-4563-A129-6082B3E38BD6}" presName="parTx" presStyleLbl="revTx" presStyleIdx="2" presStyleCnt="6">
        <dgm:presLayoutVars>
          <dgm:chMax val="0"/>
          <dgm:chPref val="0"/>
        </dgm:presLayoutVars>
      </dgm:prSet>
      <dgm:spPr/>
    </dgm:pt>
    <dgm:pt modelId="{D9ACB40F-3643-40EE-BDD0-7B430A7509DA}" type="pres">
      <dgm:prSet presAssocID="{BC25E61C-08B7-4563-A129-6082B3E38BD6}" presName="txSpace" presStyleCnt="0"/>
      <dgm:spPr/>
    </dgm:pt>
    <dgm:pt modelId="{AA4D5391-18D4-45E5-9C7E-18D2EF94E519}" type="pres">
      <dgm:prSet presAssocID="{BC25E61C-08B7-4563-A129-6082B3E38BD6}" presName="desTx" presStyleLbl="revTx" presStyleIdx="3" presStyleCnt="6" custScaleX="121981">
        <dgm:presLayoutVars/>
      </dgm:prSet>
      <dgm:spPr/>
    </dgm:pt>
    <dgm:pt modelId="{03420715-F40F-447B-A6F5-7EB7A944CC52}" type="pres">
      <dgm:prSet presAssocID="{78FDDB87-A50B-4185-B84F-B06216C83A50}" presName="sibTrans" presStyleCnt="0"/>
      <dgm:spPr/>
    </dgm:pt>
    <dgm:pt modelId="{C575F5E0-4A53-407D-AACE-1E16BFF60583}" type="pres">
      <dgm:prSet presAssocID="{D9125BC0-627B-40A7-B428-A39B7A076F5C}" presName="compNode" presStyleCnt="0"/>
      <dgm:spPr/>
    </dgm:pt>
    <dgm:pt modelId="{B4341881-4598-42F0-8713-77C71536E0D3}" type="pres">
      <dgm:prSet presAssocID="{D9125BC0-627B-40A7-B428-A39B7A076F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C98A23D-5461-49CA-A271-47A594952CF3}" type="pres">
      <dgm:prSet presAssocID="{D9125BC0-627B-40A7-B428-A39B7A076F5C}" presName="iconSpace" presStyleCnt="0"/>
      <dgm:spPr/>
    </dgm:pt>
    <dgm:pt modelId="{658F65A5-6D06-4EC4-A558-5D98446B2E08}" type="pres">
      <dgm:prSet presAssocID="{D9125BC0-627B-40A7-B428-A39B7A076F5C}" presName="parTx" presStyleLbl="revTx" presStyleIdx="4" presStyleCnt="6">
        <dgm:presLayoutVars>
          <dgm:chMax val="0"/>
          <dgm:chPref val="0"/>
        </dgm:presLayoutVars>
      </dgm:prSet>
      <dgm:spPr/>
    </dgm:pt>
    <dgm:pt modelId="{FDB88B36-0518-46CF-872F-02736CD6E6BD}" type="pres">
      <dgm:prSet presAssocID="{D9125BC0-627B-40A7-B428-A39B7A076F5C}" presName="txSpace" presStyleCnt="0"/>
      <dgm:spPr/>
    </dgm:pt>
    <dgm:pt modelId="{C1954B4E-B175-4DCE-8F0F-6F30F4A8B249}" type="pres">
      <dgm:prSet presAssocID="{D9125BC0-627B-40A7-B428-A39B7A076F5C}" presName="desTx" presStyleLbl="revTx" presStyleIdx="5" presStyleCnt="6">
        <dgm:presLayoutVars/>
      </dgm:prSet>
      <dgm:spPr/>
    </dgm:pt>
  </dgm:ptLst>
  <dgm:cxnLst>
    <dgm:cxn modelId="{3EA99307-3892-4421-BCF1-0A2CAC3FAB58}" srcId="{BC25E61C-08B7-4563-A129-6082B3E38BD6}" destId="{DBEEE10F-05E2-4FBC-A1CD-086156B34418}" srcOrd="1" destOrd="0" parTransId="{5B0558FE-7FB1-48DE-9059-86DADBA166F0}" sibTransId="{554C502C-6F16-4FA6-929B-9049BC4340F3}"/>
    <dgm:cxn modelId="{C564340D-7DE3-40FD-A612-7811BD9DD6EB}" type="presOf" srcId="{F2D5EA14-C872-4DD8-B086-D7590D6D6813}" destId="{23D2B39D-6833-4594-9E6B-026CE5918D12}" srcOrd="0" destOrd="0" presId="urn:microsoft.com/office/officeart/2018/2/layout/IconLabelDescriptionList"/>
    <dgm:cxn modelId="{18F8991A-734E-43B1-89BE-BBA822F11A76}" srcId="{035B21AE-5CF0-4626-B476-5332CA3068EE}" destId="{D9125BC0-627B-40A7-B428-A39B7A076F5C}" srcOrd="2" destOrd="0" parTransId="{A6DE8FAC-98CD-437B-9CEE-E662372E6222}" sibTransId="{5CA152A0-C88E-4851-B236-8FF4554A2F40}"/>
    <dgm:cxn modelId="{4589CD30-6471-4270-801D-E5D63F5576EF}" srcId="{035B21AE-5CF0-4626-B476-5332CA3068EE}" destId="{BC25E61C-08B7-4563-A129-6082B3E38BD6}" srcOrd="1" destOrd="0" parTransId="{26AE662F-38C0-4E47-AE59-9C8697D10219}" sibTransId="{78FDDB87-A50B-4185-B84F-B06216C83A50}"/>
    <dgm:cxn modelId="{C5C4BB66-A193-463A-8CC0-48D52EAB3995}" type="presOf" srcId="{D9125BC0-627B-40A7-B428-A39B7A076F5C}" destId="{658F65A5-6D06-4EC4-A558-5D98446B2E08}" srcOrd="0" destOrd="0" presId="urn:microsoft.com/office/officeart/2018/2/layout/IconLabelDescriptionList"/>
    <dgm:cxn modelId="{CED92547-043F-4F52-823A-AAC6726778D3}" srcId="{F2D5EA14-C872-4DD8-B086-D7590D6D6813}" destId="{A8B5BDE7-2374-4B56-B9F8-B57869A82192}" srcOrd="1" destOrd="0" parTransId="{74CE50F2-1A39-43B5-9029-B41F77333F20}" sibTransId="{37237922-36F3-473A-8603-3B26164B43A1}"/>
    <dgm:cxn modelId="{9DED1152-7D4F-4578-BBC5-0C7B7A359907}" type="presOf" srcId="{035B21AE-5CF0-4626-B476-5332CA3068EE}" destId="{2F525356-28F3-4C28-AAFD-52FEC9D5C805}" srcOrd="0" destOrd="0" presId="urn:microsoft.com/office/officeart/2018/2/layout/IconLabelDescriptionList"/>
    <dgm:cxn modelId="{725C7A74-8AC2-4D3B-983B-B2BBB19F7AAC}" srcId="{DBEEE10F-05E2-4FBC-A1CD-086156B34418}" destId="{DE9566EE-DA28-46EE-B816-A74338264223}" srcOrd="0" destOrd="0" parTransId="{6AC4EE2F-CA73-456D-B520-60FBD786D8E7}" sibTransId="{9D783615-8F16-46C6-8E56-4467C0107430}"/>
    <dgm:cxn modelId="{EAF03887-F42D-4D20-B005-F29C88F69ED9}" type="presOf" srcId="{A867263D-1DDF-4D0C-A898-A735D5733B8B}" destId="{23D2B39D-6833-4594-9E6B-026CE5918D12}" srcOrd="0" destOrd="1" presId="urn:microsoft.com/office/officeart/2018/2/layout/IconLabelDescriptionList"/>
    <dgm:cxn modelId="{EC625C92-B717-4A3C-8AEB-233B4CE99F0E}" type="presOf" srcId="{2181F67E-2E87-4BBE-8AFC-122BF0E8B188}" destId="{AA4D5391-18D4-45E5-9C7E-18D2EF94E519}" srcOrd="0" destOrd="0" presId="urn:microsoft.com/office/officeart/2018/2/layout/IconLabelDescriptionList"/>
    <dgm:cxn modelId="{EC3733AE-253E-4C5B-989B-39B251F3A224}" type="presOf" srcId="{7F9281FF-D900-4D79-94E3-CF84C0C9163C}" destId="{B3AB2F41-FCBB-4295-860D-168275D3A1F6}" srcOrd="0" destOrd="0" presId="urn:microsoft.com/office/officeart/2018/2/layout/IconLabelDescriptionList"/>
    <dgm:cxn modelId="{5C0BD2B7-686A-42AA-95B6-572E80CAE06A}" srcId="{F2D5EA14-C872-4DD8-B086-D7590D6D6813}" destId="{A867263D-1DDF-4D0C-A898-A735D5733B8B}" srcOrd="0" destOrd="0" parTransId="{B698AA86-1A6A-46C7-A2D3-9D133880FA49}" sibTransId="{C818E666-72CA-4679-8B9D-C1B623FC943D}"/>
    <dgm:cxn modelId="{B38041C9-8AEB-41AD-A659-9E1267C810D6}" type="presOf" srcId="{BC25E61C-08B7-4563-A129-6082B3E38BD6}" destId="{8EA4478A-363B-41C9-A0C0-7BA6B53FEC1C}" srcOrd="0" destOrd="0" presId="urn:microsoft.com/office/officeart/2018/2/layout/IconLabelDescriptionList"/>
    <dgm:cxn modelId="{CF51ABD1-48DC-430F-A7AC-C69301AD6DE4}" type="presOf" srcId="{A8B5BDE7-2374-4B56-B9F8-B57869A82192}" destId="{23D2B39D-6833-4594-9E6B-026CE5918D12}" srcOrd="0" destOrd="2" presId="urn:microsoft.com/office/officeart/2018/2/layout/IconLabelDescriptionList"/>
    <dgm:cxn modelId="{FAA848E2-EB49-441B-8A77-17B810058733}" srcId="{7F9281FF-D900-4D79-94E3-CF84C0C9163C}" destId="{F2D5EA14-C872-4DD8-B086-D7590D6D6813}" srcOrd="0" destOrd="0" parTransId="{4C6EE58B-7CB0-4EE1-8AEC-1E3D71EB63AB}" sibTransId="{1763DE91-DE80-4321-9D4C-C6F409BF1ECF}"/>
    <dgm:cxn modelId="{F641F6E8-3517-4DCA-A2CF-BD66746E4604}" type="presOf" srcId="{DE9566EE-DA28-46EE-B816-A74338264223}" destId="{AA4D5391-18D4-45E5-9C7E-18D2EF94E519}" srcOrd="0" destOrd="2" presId="urn:microsoft.com/office/officeart/2018/2/layout/IconLabelDescriptionList"/>
    <dgm:cxn modelId="{13D346F0-F895-4689-8A32-7704832BD300}" srcId="{BC25E61C-08B7-4563-A129-6082B3E38BD6}" destId="{2181F67E-2E87-4BBE-8AFC-122BF0E8B188}" srcOrd="0" destOrd="0" parTransId="{4C66B323-EA29-45D4-AF68-A9E312098E56}" sibTransId="{FC5A0D7B-1CE3-4F59-832B-268B413881BF}"/>
    <dgm:cxn modelId="{CBFCFDF3-8AB2-4E06-9A4A-680A153A3A0C}" srcId="{035B21AE-5CF0-4626-B476-5332CA3068EE}" destId="{7F9281FF-D900-4D79-94E3-CF84C0C9163C}" srcOrd="0" destOrd="0" parTransId="{2351ED06-B63B-463A-977D-54113CC72991}" sibTransId="{532EAE48-C394-44A9-B08C-5CC65DA7C571}"/>
    <dgm:cxn modelId="{B5B7E6FD-38DF-4875-9F6F-5D6B5F24D754}" type="presOf" srcId="{DBEEE10F-05E2-4FBC-A1CD-086156B34418}" destId="{AA4D5391-18D4-45E5-9C7E-18D2EF94E519}" srcOrd="0" destOrd="1" presId="urn:microsoft.com/office/officeart/2018/2/layout/IconLabelDescriptionList"/>
    <dgm:cxn modelId="{F73ADC2D-18CA-4B18-B530-84DA5F5E9C70}" type="presParOf" srcId="{2F525356-28F3-4C28-AAFD-52FEC9D5C805}" destId="{65063801-211A-40CB-98EB-BD051C91FBC7}" srcOrd="0" destOrd="0" presId="urn:microsoft.com/office/officeart/2018/2/layout/IconLabelDescriptionList"/>
    <dgm:cxn modelId="{B3CBE893-3390-4390-9273-8822E7451DF7}" type="presParOf" srcId="{65063801-211A-40CB-98EB-BD051C91FBC7}" destId="{7DFEA106-95EF-490C-9596-7C5E250882CA}" srcOrd="0" destOrd="0" presId="urn:microsoft.com/office/officeart/2018/2/layout/IconLabelDescriptionList"/>
    <dgm:cxn modelId="{1AAC1DA4-B9F4-4958-89B8-F2D4C454CF71}" type="presParOf" srcId="{65063801-211A-40CB-98EB-BD051C91FBC7}" destId="{B49A6D87-EDF5-48D1-963E-6A351FE389EF}" srcOrd="1" destOrd="0" presId="urn:microsoft.com/office/officeart/2018/2/layout/IconLabelDescriptionList"/>
    <dgm:cxn modelId="{B80A7844-4F99-4B7F-9A90-1AAEE64ED672}" type="presParOf" srcId="{65063801-211A-40CB-98EB-BD051C91FBC7}" destId="{B3AB2F41-FCBB-4295-860D-168275D3A1F6}" srcOrd="2" destOrd="0" presId="urn:microsoft.com/office/officeart/2018/2/layout/IconLabelDescriptionList"/>
    <dgm:cxn modelId="{646DE4D9-6544-44BF-8894-13ABFA7F47A8}" type="presParOf" srcId="{65063801-211A-40CB-98EB-BD051C91FBC7}" destId="{296BB900-C8BF-4411-BE88-2B25A2EF5D10}" srcOrd="3" destOrd="0" presId="urn:microsoft.com/office/officeart/2018/2/layout/IconLabelDescriptionList"/>
    <dgm:cxn modelId="{83E5C96F-053F-4CB7-B1C9-F10EEED59303}" type="presParOf" srcId="{65063801-211A-40CB-98EB-BD051C91FBC7}" destId="{23D2B39D-6833-4594-9E6B-026CE5918D12}" srcOrd="4" destOrd="0" presId="urn:microsoft.com/office/officeart/2018/2/layout/IconLabelDescriptionList"/>
    <dgm:cxn modelId="{E5791DD2-0449-4DC7-A832-365C78702021}" type="presParOf" srcId="{2F525356-28F3-4C28-AAFD-52FEC9D5C805}" destId="{2BE391AD-D27B-4A75-A005-33FB79640853}" srcOrd="1" destOrd="0" presId="urn:microsoft.com/office/officeart/2018/2/layout/IconLabelDescriptionList"/>
    <dgm:cxn modelId="{2D329E99-ECFE-42F3-BAE7-80647D3A7F65}" type="presParOf" srcId="{2F525356-28F3-4C28-AAFD-52FEC9D5C805}" destId="{48D059E8-598A-4511-8242-5A0141DF6A99}" srcOrd="2" destOrd="0" presId="urn:microsoft.com/office/officeart/2018/2/layout/IconLabelDescriptionList"/>
    <dgm:cxn modelId="{2D6C17AE-2399-4D5E-813A-007EAA505A88}" type="presParOf" srcId="{48D059E8-598A-4511-8242-5A0141DF6A99}" destId="{65EE4B45-FB6F-405B-BC24-C0683BB8986A}" srcOrd="0" destOrd="0" presId="urn:microsoft.com/office/officeart/2018/2/layout/IconLabelDescriptionList"/>
    <dgm:cxn modelId="{14FB1956-0B96-40D0-9D94-5F19DD6317EF}" type="presParOf" srcId="{48D059E8-598A-4511-8242-5A0141DF6A99}" destId="{843991E2-80E9-46FD-8D13-B2644CDA834F}" srcOrd="1" destOrd="0" presId="urn:microsoft.com/office/officeart/2018/2/layout/IconLabelDescriptionList"/>
    <dgm:cxn modelId="{85C3577B-23CA-4F00-B201-822D8FF2CA66}" type="presParOf" srcId="{48D059E8-598A-4511-8242-5A0141DF6A99}" destId="{8EA4478A-363B-41C9-A0C0-7BA6B53FEC1C}" srcOrd="2" destOrd="0" presId="urn:microsoft.com/office/officeart/2018/2/layout/IconLabelDescriptionList"/>
    <dgm:cxn modelId="{F6029640-FF4B-4064-BD8F-BBA5E51C6BCF}" type="presParOf" srcId="{48D059E8-598A-4511-8242-5A0141DF6A99}" destId="{D9ACB40F-3643-40EE-BDD0-7B430A7509DA}" srcOrd="3" destOrd="0" presId="urn:microsoft.com/office/officeart/2018/2/layout/IconLabelDescriptionList"/>
    <dgm:cxn modelId="{89E75C94-FA28-4D10-9B6F-EE87EB20A7E9}" type="presParOf" srcId="{48D059E8-598A-4511-8242-5A0141DF6A99}" destId="{AA4D5391-18D4-45E5-9C7E-18D2EF94E519}" srcOrd="4" destOrd="0" presId="urn:microsoft.com/office/officeart/2018/2/layout/IconLabelDescriptionList"/>
    <dgm:cxn modelId="{4AA15849-D571-4A7D-85FC-465B15870665}" type="presParOf" srcId="{2F525356-28F3-4C28-AAFD-52FEC9D5C805}" destId="{03420715-F40F-447B-A6F5-7EB7A944CC52}" srcOrd="3" destOrd="0" presId="urn:microsoft.com/office/officeart/2018/2/layout/IconLabelDescriptionList"/>
    <dgm:cxn modelId="{AEB7F362-7576-41C7-A378-94ABCBC1691F}" type="presParOf" srcId="{2F525356-28F3-4C28-AAFD-52FEC9D5C805}" destId="{C575F5E0-4A53-407D-AACE-1E16BFF60583}" srcOrd="4" destOrd="0" presId="urn:microsoft.com/office/officeart/2018/2/layout/IconLabelDescriptionList"/>
    <dgm:cxn modelId="{1034715E-9D85-4B0C-AFD6-C81078FCF6D7}" type="presParOf" srcId="{C575F5E0-4A53-407D-AACE-1E16BFF60583}" destId="{B4341881-4598-42F0-8713-77C71536E0D3}" srcOrd="0" destOrd="0" presId="urn:microsoft.com/office/officeart/2018/2/layout/IconLabelDescriptionList"/>
    <dgm:cxn modelId="{3D55904F-B8A1-4B37-8F82-9966BBC261D3}" type="presParOf" srcId="{C575F5E0-4A53-407D-AACE-1E16BFF60583}" destId="{8C98A23D-5461-49CA-A271-47A594952CF3}" srcOrd="1" destOrd="0" presId="urn:microsoft.com/office/officeart/2018/2/layout/IconLabelDescriptionList"/>
    <dgm:cxn modelId="{84411C9C-5DBC-48DC-8D16-B111D55C798C}" type="presParOf" srcId="{C575F5E0-4A53-407D-AACE-1E16BFF60583}" destId="{658F65A5-6D06-4EC4-A558-5D98446B2E08}" srcOrd="2" destOrd="0" presId="urn:microsoft.com/office/officeart/2018/2/layout/IconLabelDescriptionList"/>
    <dgm:cxn modelId="{C9AC14EE-1388-4333-A973-FCB617FE6A1D}" type="presParOf" srcId="{C575F5E0-4A53-407D-AACE-1E16BFF60583}" destId="{FDB88B36-0518-46CF-872F-02736CD6E6BD}" srcOrd="3" destOrd="0" presId="urn:microsoft.com/office/officeart/2018/2/layout/IconLabelDescriptionList"/>
    <dgm:cxn modelId="{63825CF2-D275-4198-A71F-DC159AD7939E}" type="presParOf" srcId="{C575F5E0-4A53-407D-AACE-1E16BFF60583}" destId="{C1954B4E-B175-4DCE-8F0F-6F30F4A8B24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1C5FF3-F458-4BD0-A06D-9089EC2DD0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C5D03-675E-4E4C-AED2-B44B33B4C05F}">
      <dgm:prSet/>
      <dgm:spPr/>
      <dgm:t>
        <a:bodyPr/>
        <a:lstStyle/>
        <a:p>
          <a:r>
            <a:rPr lang="en-US" dirty="0"/>
            <a:t>This is </a:t>
          </a:r>
          <a:r>
            <a:rPr lang="en-US" b="1" u="sng" dirty="0"/>
            <a:t>security management, a high-level process used to identify and mitigate threats</a:t>
          </a:r>
          <a:r>
            <a:rPr lang="en-US" dirty="0"/>
            <a:t>. The process includes identifying:</a:t>
          </a:r>
        </a:p>
      </dgm:t>
    </dgm:pt>
    <dgm:pt modelId="{5DE349DE-C179-44D6-A255-352EB43C5801}" type="parTrans" cxnId="{DFE01247-85A9-41C5-BB7A-5B0B6909FD1F}">
      <dgm:prSet/>
      <dgm:spPr/>
      <dgm:t>
        <a:bodyPr/>
        <a:lstStyle/>
        <a:p>
          <a:endParaRPr lang="en-US"/>
        </a:p>
      </dgm:t>
    </dgm:pt>
    <dgm:pt modelId="{CEEDF0BD-A2D6-4C3C-8C88-45D0C742758E}" type="sibTrans" cxnId="{DFE01247-85A9-41C5-BB7A-5B0B6909FD1F}">
      <dgm:prSet/>
      <dgm:spPr/>
      <dgm:t>
        <a:bodyPr/>
        <a:lstStyle/>
        <a:p>
          <a:endParaRPr lang="en-US"/>
        </a:p>
      </dgm:t>
    </dgm:pt>
    <dgm:pt modelId="{D0E36E7C-2B2E-486E-93D2-6356BC6AA892}">
      <dgm:prSet/>
      <dgm:spPr/>
      <dgm:t>
        <a:bodyPr/>
        <a:lstStyle/>
        <a:p>
          <a:r>
            <a:rPr lang="en-US" dirty="0"/>
            <a:t>Facility vulnerabilities (physical)</a:t>
          </a:r>
        </a:p>
      </dgm:t>
    </dgm:pt>
    <dgm:pt modelId="{DA6F6769-D430-4A3E-B16F-E94C0C67BEBF}" type="parTrans" cxnId="{1E513402-E037-40DA-9CA0-6FE355B0AB18}">
      <dgm:prSet/>
      <dgm:spPr/>
      <dgm:t>
        <a:bodyPr/>
        <a:lstStyle/>
        <a:p>
          <a:endParaRPr lang="en-US"/>
        </a:p>
      </dgm:t>
    </dgm:pt>
    <dgm:pt modelId="{302AA46E-2E4F-49BE-A993-373D69AEE4CE}" type="sibTrans" cxnId="{1E513402-E037-40DA-9CA0-6FE355B0AB18}">
      <dgm:prSet/>
      <dgm:spPr/>
      <dgm:t>
        <a:bodyPr/>
        <a:lstStyle/>
        <a:p>
          <a:endParaRPr lang="en-US"/>
        </a:p>
      </dgm:t>
    </dgm:pt>
    <dgm:pt modelId="{670611CC-EC45-4C7E-A1E6-0C1C3D70FB20}">
      <dgm:prSet/>
      <dgm:spPr/>
      <dgm:t>
        <a:bodyPr/>
        <a:lstStyle/>
        <a:p>
          <a:r>
            <a:rPr lang="en-US" i="1" dirty="0"/>
            <a:t>SPACE</a:t>
          </a:r>
          <a:endParaRPr lang="en-US" dirty="0"/>
        </a:p>
      </dgm:t>
    </dgm:pt>
    <dgm:pt modelId="{74E7BE7D-EF81-48ED-B9EE-15BC33CDA67C}" type="parTrans" cxnId="{CCB28EB1-4D76-4C7B-AD14-4A595AAC2BD0}">
      <dgm:prSet/>
      <dgm:spPr/>
      <dgm:t>
        <a:bodyPr/>
        <a:lstStyle/>
        <a:p>
          <a:endParaRPr lang="en-US"/>
        </a:p>
      </dgm:t>
    </dgm:pt>
    <dgm:pt modelId="{E0E3DAA6-01DB-4086-AC02-0981C846191A}" type="sibTrans" cxnId="{CCB28EB1-4D76-4C7B-AD14-4A595AAC2BD0}">
      <dgm:prSet/>
      <dgm:spPr/>
      <dgm:t>
        <a:bodyPr/>
        <a:lstStyle/>
        <a:p>
          <a:endParaRPr lang="en-US"/>
        </a:p>
      </dgm:t>
    </dgm:pt>
    <dgm:pt modelId="{B53B9972-F51A-46E3-A3D3-881B29A06CC6}">
      <dgm:prSet/>
      <dgm:spPr/>
      <dgm:t>
        <a:bodyPr/>
        <a:lstStyle/>
        <a:p>
          <a:r>
            <a:rPr lang="en-US" i="1" dirty="0"/>
            <a:t>Environment</a:t>
          </a:r>
          <a:endParaRPr lang="en-US" dirty="0"/>
        </a:p>
      </dgm:t>
    </dgm:pt>
    <dgm:pt modelId="{BB6C7621-16A3-4709-ACD3-A27682E13251}" type="parTrans" cxnId="{61D3FF33-4ADC-4002-914F-B1581A43A7F1}">
      <dgm:prSet/>
      <dgm:spPr/>
      <dgm:t>
        <a:bodyPr/>
        <a:lstStyle/>
        <a:p>
          <a:endParaRPr lang="en-US"/>
        </a:p>
      </dgm:t>
    </dgm:pt>
    <dgm:pt modelId="{CDCC19CF-4CBC-45FA-8E9A-5006B19E6E1D}" type="sibTrans" cxnId="{61D3FF33-4ADC-4002-914F-B1581A43A7F1}">
      <dgm:prSet/>
      <dgm:spPr/>
      <dgm:t>
        <a:bodyPr/>
        <a:lstStyle/>
        <a:p>
          <a:endParaRPr lang="en-US"/>
        </a:p>
      </dgm:t>
    </dgm:pt>
    <dgm:pt modelId="{7F3E83F7-315F-4A60-8868-BD172C38CCE8}">
      <dgm:prSet/>
      <dgm:spPr/>
      <dgm:t>
        <a:bodyPr/>
        <a:lstStyle/>
        <a:p>
          <a:r>
            <a:rPr lang="en-US" i="1" dirty="0"/>
            <a:t>Access Controls</a:t>
          </a:r>
          <a:endParaRPr lang="en-US" dirty="0"/>
        </a:p>
      </dgm:t>
    </dgm:pt>
    <dgm:pt modelId="{3CA10884-026C-49FE-ACB5-BD80A679B4AC}" type="parTrans" cxnId="{BDB44E6D-5A3A-4DC8-A6F0-09522ABC1B69}">
      <dgm:prSet/>
      <dgm:spPr/>
      <dgm:t>
        <a:bodyPr/>
        <a:lstStyle/>
        <a:p>
          <a:endParaRPr lang="en-US"/>
        </a:p>
      </dgm:t>
    </dgm:pt>
    <dgm:pt modelId="{52CCC847-428B-4AA0-ABDF-E1B9A9AF76B0}" type="sibTrans" cxnId="{BDB44E6D-5A3A-4DC8-A6F0-09522ABC1B69}">
      <dgm:prSet/>
      <dgm:spPr/>
      <dgm:t>
        <a:bodyPr/>
        <a:lstStyle/>
        <a:p>
          <a:endParaRPr lang="en-US"/>
        </a:p>
      </dgm:t>
    </dgm:pt>
    <dgm:pt modelId="{3E09C02F-293E-404E-9615-E6311D9A92A0}">
      <dgm:prSet/>
      <dgm:spPr/>
      <dgm:t>
        <a:bodyPr/>
        <a:lstStyle/>
        <a:p>
          <a:r>
            <a:rPr lang="en-US" dirty="0"/>
            <a:t>Asset (including HR) issues</a:t>
          </a:r>
        </a:p>
      </dgm:t>
    </dgm:pt>
    <dgm:pt modelId="{FDE11C4B-0657-41A9-9A55-0EF78A47D49C}" type="parTrans" cxnId="{D7507614-A07C-46FB-9942-C987D78714CC}">
      <dgm:prSet/>
      <dgm:spPr/>
      <dgm:t>
        <a:bodyPr/>
        <a:lstStyle/>
        <a:p>
          <a:endParaRPr lang="en-US"/>
        </a:p>
      </dgm:t>
    </dgm:pt>
    <dgm:pt modelId="{63E8DAB1-0AE4-4BF6-93C2-0FFE1BD0E0AA}" type="sibTrans" cxnId="{D7507614-A07C-46FB-9942-C987D78714CC}">
      <dgm:prSet/>
      <dgm:spPr/>
      <dgm:t>
        <a:bodyPr/>
        <a:lstStyle/>
        <a:p>
          <a:endParaRPr lang="en-US"/>
        </a:p>
      </dgm:t>
    </dgm:pt>
    <dgm:pt modelId="{8F15A3CB-F418-4A99-AD1C-8C85759F32EC}">
      <dgm:prSet/>
      <dgm:spPr/>
      <dgm:t>
        <a:bodyPr/>
        <a:lstStyle/>
        <a:p>
          <a:r>
            <a:rPr lang="en-US" dirty="0"/>
            <a:t>Did we miss any Risks given those categories? </a:t>
          </a:r>
        </a:p>
      </dgm:t>
    </dgm:pt>
    <dgm:pt modelId="{A1BCA65D-6250-4B0F-BF2E-6EA0D7D5100F}" type="parTrans" cxnId="{57A2E3ED-9288-4A25-9724-4DBD22229269}">
      <dgm:prSet/>
      <dgm:spPr/>
      <dgm:t>
        <a:bodyPr/>
        <a:lstStyle/>
        <a:p>
          <a:endParaRPr lang="en-US"/>
        </a:p>
      </dgm:t>
    </dgm:pt>
    <dgm:pt modelId="{41AC93E3-624B-484C-8180-D68E64787BA7}" type="sibTrans" cxnId="{57A2E3ED-9288-4A25-9724-4DBD22229269}">
      <dgm:prSet/>
      <dgm:spPr/>
      <dgm:t>
        <a:bodyPr/>
        <a:lstStyle/>
        <a:p>
          <a:endParaRPr lang="en-US"/>
        </a:p>
      </dgm:t>
    </dgm:pt>
    <dgm:pt modelId="{8D6F76DE-1FB8-416E-9716-AEAE314BC08E}">
      <dgm:prSet/>
      <dgm:spPr/>
      <dgm:t>
        <a:bodyPr/>
        <a:lstStyle/>
        <a:p>
          <a:r>
            <a:rPr lang="en-US"/>
            <a:t>How could you </a:t>
          </a:r>
          <a:r>
            <a:rPr lang="en-US" i="1"/>
            <a:t>counter</a:t>
          </a:r>
          <a:r>
            <a:rPr lang="en-US"/>
            <a:t> the risks we’ve listed?</a:t>
          </a:r>
        </a:p>
      </dgm:t>
    </dgm:pt>
    <dgm:pt modelId="{58A310BA-65DD-417D-8CA2-9AA978DB5F89}" type="parTrans" cxnId="{20CA5F07-DA9A-406D-9DD9-6C06C3B14486}">
      <dgm:prSet/>
      <dgm:spPr/>
      <dgm:t>
        <a:bodyPr/>
        <a:lstStyle/>
        <a:p>
          <a:endParaRPr lang="en-US"/>
        </a:p>
      </dgm:t>
    </dgm:pt>
    <dgm:pt modelId="{FA727EC0-FD6C-48C2-ADB4-5680A394BA58}" type="sibTrans" cxnId="{20CA5F07-DA9A-406D-9DD9-6C06C3B14486}">
      <dgm:prSet/>
      <dgm:spPr/>
      <dgm:t>
        <a:bodyPr/>
        <a:lstStyle/>
        <a:p>
          <a:endParaRPr lang="en-US"/>
        </a:p>
      </dgm:t>
    </dgm:pt>
    <dgm:pt modelId="{C2185C93-0917-4919-9D19-9FCFC77D2141}">
      <dgm:prSet/>
      <dgm:spPr/>
      <dgm:t>
        <a:bodyPr/>
        <a:lstStyle/>
        <a:p>
          <a:r>
            <a:rPr lang="en-US" dirty="0"/>
            <a:t>Vulnerabilities within technology systems</a:t>
          </a:r>
          <a:endParaRPr lang="en-US" b="1" u="sng" dirty="0"/>
        </a:p>
      </dgm:t>
    </dgm:pt>
    <dgm:pt modelId="{B3CA0EAF-2B42-45C7-934A-1D2CFD1359DC}" type="parTrans" cxnId="{EDCC148B-C678-4C96-B35E-A8AA93A7C943}">
      <dgm:prSet/>
      <dgm:spPr/>
      <dgm:t>
        <a:bodyPr/>
        <a:lstStyle/>
        <a:p>
          <a:endParaRPr lang="en-US"/>
        </a:p>
      </dgm:t>
    </dgm:pt>
    <dgm:pt modelId="{A782FA68-2C2C-4218-BE85-FDA68A512659}" type="sibTrans" cxnId="{EDCC148B-C678-4C96-B35E-A8AA93A7C943}">
      <dgm:prSet/>
      <dgm:spPr/>
      <dgm:t>
        <a:bodyPr/>
        <a:lstStyle/>
        <a:p>
          <a:endParaRPr lang="en-US"/>
        </a:p>
      </dgm:t>
    </dgm:pt>
    <dgm:pt modelId="{3B3A4D94-EC1F-4846-B78D-9AAE8D0E0EBA}">
      <dgm:prSet/>
      <dgm:spPr/>
      <dgm:t>
        <a:bodyPr/>
        <a:lstStyle/>
        <a:p>
          <a:r>
            <a:rPr lang="en-US" dirty="0"/>
            <a:t>This part is called </a:t>
          </a:r>
          <a:r>
            <a:rPr lang="en-US" b="1" u="sng" dirty="0"/>
            <a:t>Threat Modeling</a:t>
          </a:r>
          <a:endParaRPr lang="en-US" dirty="0"/>
        </a:p>
      </dgm:t>
    </dgm:pt>
    <dgm:pt modelId="{A6905594-5CC7-43ED-9C30-258C82E192A4}" type="parTrans" cxnId="{24B10A0D-F59F-4D80-951B-CB3DA100A7B9}">
      <dgm:prSet/>
      <dgm:spPr/>
      <dgm:t>
        <a:bodyPr/>
        <a:lstStyle/>
        <a:p>
          <a:endParaRPr lang="en-US"/>
        </a:p>
      </dgm:t>
    </dgm:pt>
    <dgm:pt modelId="{D8D5AC77-6D39-41E2-8FD2-2E98639C161B}" type="sibTrans" cxnId="{24B10A0D-F59F-4D80-951B-CB3DA100A7B9}">
      <dgm:prSet/>
      <dgm:spPr/>
      <dgm:t>
        <a:bodyPr/>
        <a:lstStyle/>
        <a:p>
          <a:endParaRPr lang="en-US"/>
        </a:p>
      </dgm:t>
    </dgm:pt>
    <dgm:pt modelId="{E8C67903-1A27-46EF-9DA9-BA0923225681}" type="pres">
      <dgm:prSet presAssocID="{B71C5FF3-F458-4BD0-A06D-9089EC2DD0BB}" presName="linear" presStyleCnt="0">
        <dgm:presLayoutVars>
          <dgm:animLvl val="lvl"/>
          <dgm:resizeHandles val="exact"/>
        </dgm:presLayoutVars>
      </dgm:prSet>
      <dgm:spPr/>
    </dgm:pt>
    <dgm:pt modelId="{891E1BB9-9A86-46E2-9B29-AAF2C2261090}" type="pres">
      <dgm:prSet presAssocID="{06CC5D03-675E-4E4C-AED2-B44B33B4C0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942C7F-C507-4D6C-BE7E-681C0758E8FE}" type="pres">
      <dgm:prSet presAssocID="{06CC5D03-675E-4E4C-AED2-B44B33B4C05F}" presName="childText" presStyleLbl="revTx" presStyleIdx="0" presStyleCnt="1">
        <dgm:presLayoutVars>
          <dgm:bulletEnabled val="1"/>
        </dgm:presLayoutVars>
      </dgm:prSet>
      <dgm:spPr/>
    </dgm:pt>
    <dgm:pt modelId="{19368875-332F-4A16-A387-7F5B6D4E9FBB}" type="pres">
      <dgm:prSet presAssocID="{3B3A4D94-EC1F-4846-B78D-9AAE8D0E0EB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9DF753-AB42-4674-BF78-C7173F139622}" type="pres">
      <dgm:prSet presAssocID="{D8D5AC77-6D39-41E2-8FD2-2E98639C161B}" presName="spacer" presStyleCnt="0"/>
      <dgm:spPr/>
    </dgm:pt>
    <dgm:pt modelId="{BCD6377D-60CF-4840-8044-315F5B589392}" type="pres">
      <dgm:prSet presAssocID="{8F15A3CB-F418-4A99-AD1C-8C85759F32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2B7F9B-A6FA-4705-A943-71EBB0422382}" type="pres">
      <dgm:prSet presAssocID="{41AC93E3-624B-484C-8180-D68E64787BA7}" presName="spacer" presStyleCnt="0"/>
      <dgm:spPr/>
    </dgm:pt>
    <dgm:pt modelId="{E59E2101-3663-4F7D-BC04-E711BFA51241}" type="pres">
      <dgm:prSet presAssocID="{8D6F76DE-1FB8-416E-9716-AEAE314BC0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513402-E037-40DA-9CA0-6FE355B0AB18}" srcId="{06CC5D03-675E-4E4C-AED2-B44B33B4C05F}" destId="{D0E36E7C-2B2E-486E-93D2-6356BC6AA892}" srcOrd="1" destOrd="0" parTransId="{DA6F6769-D430-4A3E-B16F-E94C0C67BEBF}" sibTransId="{302AA46E-2E4F-49BE-A993-373D69AEE4CE}"/>
    <dgm:cxn modelId="{20CA5F07-DA9A-406D-9DD9-6C06C3B14486}" srcId="{B71C5FF3-F458-4BD0-A06D-9089EC2DD0BB}" destId="{8D6F76DE-1FB8-416E-9716-AEAE314BC08E}" srcOrd="3" destOrd="0" parTransId="{58A310BA-65DD-417D-8CA2-9AA978DB5F89}" sibTransId="{FA727EC0-FD6C-48C2-ADB4-5680A394BA58}"/>
    <dgm:cxn modelId="{0124760B-6690-410C-9705-B8CFA7C950F3}" type="presOf" srcId="{8F15A3CB-F418-4A99-AD1C-8C85759F32EC}" destId="{BCD6377D-60CF-4840-8044-315F5B589392}" srcOrd="0" destOrd="0" presId="urn:microsoft.com/office/officeart/2005/8/layout/vList2"/>
    <dgm:cxn modelId="{24B10A0D-F59F-4D80-951B-CB3DA100A7B9}" srcId="{B71C5FF3-F458-4BD0-A06D-9089EC2DD0BB}" destId="{3B3A4D94-EC1F-4846-B78D-9AAE8D0E0EBA}" srcOrd="1" destOrd="0" parTransId="{A6905594-5CC7-43ED-9C30-258C82E192A4}" sibTransId="{D8D5AC77-6D39-41E2-8FD2-2E98639C161B}"/>
    <dgm:cxn modelId="{21EFE511-3F8B-4C92-9A43-FF31AE615AB9}" type="presOf" srcId="{06CC5D03-675E-4E4C-AED2-B44B33B4C05F}" destId="{891E1BB9-9A86-46E2-9B29-AAF2C2261090}" srcOrd="0" destOrd="0" presId="urn:microsoft.com/office/officeart/2005/8/layout/vList2"/>
    <dgm:cxn modelId="{D7507614-A07C-46FB-9942-C987D78714CC}" srcId="{06CC5D03-675E-4E4C-AED2-B44B33B4C05F}" destId="{3E09C02F-293E-404E-9615-E6311D9A92A0}" srcOrd="2" destOrd="0" parTransId="{FDE11C4B-0657-41A9-9A55-0EF78A47D49C}" sibTransId="{63E8DAB1-0AE4-4BF6-93C2-0FFE1BD0E0AA}"/>
    <dgm:cxn modelId="{F0250E18-D5B9-4D18-A5DC-55983E469DC6}" type="presOf" srcId="{D0E36E7C-2B2E-486E-93D2-6356BC6AA892}" destId="{DD942C7F-C507-4D6C-BE7E-681C0758E8FE}" srcOrd="0" destOrd="1" presId="urn:microsoft.com/office/officeart/2005/8/layout/vList2"/>
    <dgm:cxn modelId="{448B3A1D-86BD-427D-9520-F39A40843164}" type="presOf" srcId="{B71C5FF3-F458-4BD0-A06D-9089EC2DD0BB}" destId="{E8C67903-1A27-46EF-9DA9-BA0923225681}" srcOrd="0" destOrd="0" presId="urn:microsoft.com/office/officeart/2005/8/layout/vList2"/>
    <dgm:cxn modelId="{2E2F7531-B925-4BF7-BF7C-EEE576EBC364}" type="presOf" srcId="{3E09C02F-293E-404E-9615-E6311D9A92A0}" destId="{DD942C7F-C507-4D6C-BE7E-681C0758E8FE}" srcOrd="0" destOrd="5" presId="urn:microsoft.com/office/officeart/2005/8/layout/vList2"/>
    <dgm:cxn modelId="{61D3FF33-4ADC-4002-914F-B1581A43A7F1}" srcId="{D0E36E7C-2B2E-486E-93D2-6356BC6AA892}" destId="{B53B9972-F51A-46E3-A3D3-881B29A06CC6}" srcOrd="1" destOrd="0" parTransId="{BB6C7621-16A3-4709-ACD3-A27682E13251}" sibTransId="{CDCC19CF-4CBC-45FA-8E9A-5006B19E6E1D}"/>
    <dgm:cxn modelId="{DFE01247-85A9-41C5-BB7A-5B0B6909FD1F}" srcId="{B71C5FF3-F458-4BD0-A06D-9089EC2DD0BB}" destId="{06CC5D03-675E-4E4C-AED2-B44B33B4C05F}" srcOrd="0" destOrd="0" parTransId="{5DE349DE-C179-44D6-A255-352EB43C5801}" sibTransId="{CEEDF0BD-A2D6-4C3C-8C88-45D0C742758E}"/>
    <dgm:cxn modelId="{BDB44E6D-5A3A-4DC8-A6F0-09522ABC1B69}" srcId="{D0E36E7C-2B2E-486E-93D2-6356BC6AA892}" destId="{7F3E83F7-315F-4A60-8868-BD172C38CCE8}" srcOrd="2" destOrd="0" parTransId="{3CA10884-026C-49FE-ACB5-BD80A679B4AC}" sibTransId="{52CCC847-428B-4AA0-ABDF-E1B9A9AF76B0}"/>
    <dgm:cxn modelId="{399B5454-17E7-402A-A2A7-AD66F3289028}" type="presOf" srcId="{C2185C93-0917-4919-9D19-9FCFC77D2141}" destId="{DD942C7F-C507-4D6C-BE7E-681C0758E8FE}" srcOrd="0" destOrd="0" presId="urn:microsoft.com/office/officeart/2005/8/layout/vList2"/>
    <dgm:cxn modelId="{EDCC148B-C678-4C96-B35E-A8AA93A7C943}" srcId="{06CC5D03-675E-4E4C-AED2-B44B33B4C05F}" destId="{C2185C93-0917-4919-9D19-9FCFC77D2141}" srcOrd="0" destOrd="0" parTransId="{B3CA0EAF-2B42-45C7-934A-1D2CFD1359DC}" sibTransId="{A782FA68-2C2C-4218-BE85-FDA68A512659}"/>
    <dgm:cxn modelId="{1DE1AB99-51C6-4537-9711-ABCC73418C10}" type="presOf" srcId="{7F3E83F7-315F-4A60-8868-BD172C38CCE8}" destId="{DD942C7F-C507-4D6C-BE7E-681C0758E8FE}" srcOrd="0" destOrd="4" presId="urn:microsoft.com/office/officeart/2005/8/layout/vList2"/>
    <dgm:cxn modelId="{FA1DFD9C-58D5-4AA0-8313-B677D6618903}" type="presOf" srcId="{B53B9972-F51A-46E3-A3D3-881B29A06CC6}" destId="{DD942C7F-C507-4D6C-BE7E-681C0758E8FE}" srcOrd="0" destOrd="3" presId="urn:microsoft.com/office/officeart/2005/8/layout/vList2"/>
    <dgm:cxn modelId="{6FD877A7-7465-478E-B547-24CA027DE38A}" type="presOf" srcId="{3B3A4D94-EC1F-4846-B78D-9AAE8D0E0EBA}" destId="{19368875-332F-4A16-A387-7F5B6D4E9FBB}" srcOrd="0" destOrd="0" presId="urn:microsoft.com/office/officeart/2005/8/layout/vList2"/>
    <dgm:cxn modelId="{CCB28EB1-4D76-4C7B-AD14-4A595AAC2BD0}" srcId="{D0E36E7C-2B2E-486E-93D2-6356BC6AA892}" destId="{670611CC-EC45-4C7E-A1E6-0C1C3D70FB20}" srcOrd="0" destOrd="0" parTransId="{74E7BE7D-EF81-48ED-B9EE-15BC33CDA67C}" sibTransId="{E0E3DAA6-01DB-4086-AC02-0981C846191A}"/>
    <dgm:cxn modelId="{264C6BC1-0667-4D24-8659-B9F76E534BFC}" type="presOf" srcId="{670611CC-EC45-4C7E-A1E6-0C1C3D70FB20}" destId="{DD942C7F-C507-4D6C-BE7E-681C0758E8FE}" srcOrd="0" destOrd="2" presId="urn:microsoft.com/office/officeart/2005/8/layout/vList2"/>
    <dgm:cxn modelId="{FB3F71ED-24DF-4743-A0C9-52CCC2B23DD8}" type="presOf" srcId="{8D6F76DE-1FB8-416E-9716-AEAE314BC08E}" destId="{E59E2101-3663-4F7D-BC04-E711BFA51241}" srcOrd="0" destOrd="0" presId="urn:microsoft.com/office/officeart/2005/8/layout/vList2"/>
    <dgm:cxn modelId="{57A2E3ED-9288-4A25-9724-4DBD22229269}" srcId="{B71C5FF3-F458-4BD0-A06D-9089EC2DD0BB}" destId="{8F15A3CB-F418-4A99-AD1C-8C85759F32EC}" srcOrd="2" destOrd="0" parTransId="{A1BCA65D-6250-4B0F-BF2E-6EA0D7D5100F}" sibTransId="{41AC93E3-624B-484C-8180-D68E64787BA7}"/>
    <dgm:cxn modelId="{602D1A7D-7DC1-41A9-A9F7-51FC1B7A0966}" type="presParOf" srcId="{E8C67903-1A27-46EF-9DA9-BA0923225681}" destId="{891E1BB9-9A86-46E2-9B29-AAF2C2261090}" srcOrd="0" destOrd="0" presId="urn:microsoft.com/office/officeart/2005/8/layout/vList2"/>
    <dgm:cxn modelId="{04A10545-357B-4614-A577-EAD6E21DE1C5}" type="presParOf" srcId="{E8C67903-1A27-46EF-9DA9-BA0923225681}" destId="{DD942C7F-C507-4D6C-BE7E-681C0758E8FE}" srcOrd="1" destOrd="0" presId="urn:microsoft.com/office/officeart/2005/8/layout/vList2"/>
    <dgm:cxn modelId="{78428F76-E9BE-43F4-A754-EABBBA75A733}" type="presParOf" srcId="{E8C67903-1A27-46EF-9DA9-BA0923225681}" destId="{19368875-332F-4A16-A387-7F5B6D4E9FBB}" srcOrd="2" destOrd="0" presId="urn:microsoft.com/office/officeart/2005/8/layout/vList2"/>
    <dgm:cxn modelId="{DB6C2B12-7128-44E5-A589-A2033A3242F0}" type="presParOf" srcId="{E8C67903-1A27-46EF-9DA9-BA0923225681}" destId="{F99DF753-AB42-4674-BF78-C7173F139622}" srcOrd="3" destOrd="0" presId="urn:microsoft.com/office/officeart/2005/8/layout/vList2"/>
    <dgm:cxn modelId="{193E397C-24CC-40B1-BB4D-F0AF2229682D}" type="presParOf" srcId="{E8C67903-1A27-46EF-9DA9-BA0923225681}" destId="{BCD6377D-60CF-4840-8044-315F5B589392}" srcOrd="4" destOrd="0" presId="urn:microsoft.com/office/officeart/2005/8/layout/vList2"/>
    <dgm:cxn modelId="{1BA9D967-34A9-45D6-87B9-3314A8720651}" type="presParOf" srcId="{E8C67903-1A27-46EF-9DA9-BA0923225681}" destId="{9D2B7F9B-A6FA-4705-A943-71EBB0422382}" srcOrd="5" destOrd="0" presId="urn:microsoft.com/office/officeart/2005/8/layout/vList2"/>
    <dgm:cxn modelId="{C08FC6C7-9475-4D1B-8449-617F01A695A9}" type="presParOf" srcId="{E8C67903-1A27-46EF-9DA9-BA0923225681}" destId="{E59E2101-3663-4F7D-BC04-E711BFA512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614D8-B392-41B9-8B1B-09924F9C7E9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C140A5-5F48-4722-9EBF-A291B0241773}">
      <dgm:prSet/>
      <dgm:spPr/>
      <dgm:t>
        <a:bodyPr/>
        <a:lstStyle/>
        <a:p>
          <a:r>
            <a:rPr lang="en-US"/>
            <a:t>Topics:</a:t>
          </a:r>
        </a:p>
      </dgm:t>
    </dgm:pt>
    <dgm:pt modelId="{AE89B692-6E75-4156-934F-4A5523D824B6}" type="parTrans" cxnId="{C53C63A3-27B7-4AFB-BC51-C0C87459E97D}">
      <dgm:prSet/>
      <dgm:spPr/>
      <dgm:t>
        <a:bodyPr/>
        <a:lstStyle/>
        <a:p>
          <a:endParaRPr lang="en-US"/>
        </a:p>
      </dgm:t>
    </dgm:pt>
    <dgm:pt modelId="{F0860168-3259-4A97-9C3B-FD7B5839B09B}" type="sibTrans" cxnId="{C53C63A3-27B7-4AFB-BC51-C0C87459E97D}">
      <dgm:prSet/>
      <dgm:spPr/>
      <dgm:t>
        <a:bodyPr/>
        <a:lstStyle/>
        <a:p>
          <a:endParaRPr lang="en-US"/>
        </a:p>
      </dgm:t>
    </dgm:pt>
    <dgm:pt modelId="{2B249C22-074C-4461-A210-ABA764D1EC86}">
      <dgm:prSet/>
      <dgm:spPr/>
      <dgm:t>
        <a:bodyPr/>
        <a:lstStyle/>
        <a:p>
          <a:r>
            <a:rPr lang="en-US" dirty="0"/>
            <a:t>Initial Threat Modeling</a:t>
          </a:r>
        </a:p>
      </dgm:t>
    </dgm:pt>
    <dgm:pt modelId="{2B58FABE-ED8E-4941-98DB-85F4EF55C001}" type="parTrans" cxnId="{752B5C32-9A9F-4DA7-9AC2-8DC9E8F3C59C}">
      <dgm:prSet/>
      <dgm:spPr/>
      <dgm:t>
        <a:bodyPr/>
        <a:lstStyle/>
        <a:p>
          <a:endParaRPr lang="en-US"/>
        </a:p>
      </dgm:t>
    </dgm:pt>
    <dgm:pt modelId="{6B60D3F4-0BE0-41C3-991A-177A37426F2F}" type="sibTrans" cxnId="{752B5C32-9A9F-4DA7-9AC2-8DC9E8F3C59C}">
      <dgm:prSet/>
      <dgm:spPr/>
      <dgm:t>
        <a:bodyPr/>
        <a:lstStyle/>
        <a:p>
          <a:endParaRPr lang="en-US"/>
        </a:p>
      </dgm:t>
    </dgm:pt>
    <dgm:pt modelId="{EF3596A0-BEAD-4D0C-83E3-B79F7A4D53C4}">
      <dgm:prSet/>
      <dgm:spPr/>
      <dgm:t>
        <a:bodyPr/>
        <a:lstStyle/>
        <a:p>
          <a:r>
            <a:rPr lang="en-US"/>
            <a:t>Assignments:</a:t>
          </a:r>
        </a:p>
      </dgm:t>
    </dgm:pt>
    <dgm:pt modelId="{0B04065B-08A3-4966-86DC-6E1311CBC1B5}" type="parTrans" cxnId="{29946507-9828-4DDA-9120-5B624FA9A3CF}">
      <dgm:prSet/>
      <dgm:spPr/>
      <dgm:t>
        <a:bodyPr/>
        <a:lstStyle/>
        <a:p>
          <a:endParaRPr lang="en-US"/>
        </a:p>
      </dgm:t>
    </dgm:pt>
    <dgm:pt modelId="{21CC4168-A3B0-4E72-903D-65E5CF8534E3}" type="sibTrans" cxnId="{29946507-9828-4DDA-9120-5B624FA9A3CF}">
      <dgm:prSet/>
      <dgm:spPr/>
      <dgm:t>
        <a:bodyPr/>
        <a:lstStyle/>
        <a:p>
          <a:endParaRPr lang="en-US"/>
        </a:p>
      </dgm:t>
    </dgm:pt>
    <dgm:pt modelId="{4E0872DF-5905-46A7-8299-981B7A7E9FB7}">
      <dgm:prSet/>
      <dgm:spPr/>
      <dgm:t>
        <a:bodyPr/>
        <a:lstStyle/>
        <a:p>
          <a:r>
            <a:rPr lang="en-US"/>
            <a:t>Read chapter 1 &amp; 2 of book</a:t>
          </a:r>
        </a:p>
      </dgm:t>
    </dgm:pt>
    <dgm:pt modelId="{F8B13188-BC2F-44AE-B32B-2E87A86AA189}" type="parTrans" cxnId="{CBB79718-6110-4FDA-92AC-A6D19F6DD6BC}">
      <dgm:prSet/>
      <dgm:spPr/>
      <dgm:t>
        <a:bodyPr/>
        <a:lstStyle/>
        <a:p>
          <a:endParaRPr lang="en-US"/>
        </a:p>
      </dgm:t>
    </dgm:pt>
    <dgm:pt modelId="{404ACAF4-327D-415E-855E-1FB31FE0455E}" type="sibTrans" cxnId="{CBB79718-6110-4FDA-92AC-A6D19F6DD6BC}">
      <dgm:prSet/>
      <dgm:spPr/>
      <dgm:t>
        <a:bodyPr/>
        <a:lstStyle/>
        <a:p>
          <a:endParaRPr lang="en-US"/>
        </a:p>
      </dgm:t>
    </dgm:pt>
    <dgm:pt modelId="{A4DDCFC5-8402-4E7B-931D-BE00CE372D53}">
      <dgm:prSet/>
      <dgm:spPr/>
      <dgm:t>
        <a:bodyPr/>
        <a:lstStyle/>
        <a:p>
          <a:r>
            <a:rPr lang="en-US"/>
            <a:t>Create your Form and gather data</a:t>
          </a:r>
        </a:p>
      </dgm:t>
    </dgm:pt>
    <dgm:pt modelId="{F8925ED8-5B66-4ED2-816B-41D2FEA99023}" type="parTrans" cxnId="{AFC7D7C1-26CD-4735-9C42-67E4092C550F}">
      <dgm:prSet/>
      <dgm:spPr/>
      <dgm:t>
        <a:bodyPr/>
        <a:lstStyle/>
        <a:p>
          <a:endParaRPr lang="en-US"/>
        </a:p>
      </dgm:t>
    </dgm:pt>
    <dgm:pt modelId="{C72C0A7C-0DE3-46B2-95AC-1ABA2B8F7B5A}" type="sibTrans" cxnId="{AFC7D7C1-26CD-4735-9C42-67E4092C550F}">
      <dgm:prSet/>
      <dgm:spPr/>
      <dgm:t>
        <a:bodyPr/>
        <a:lstStyle/>
        <a:p>
          <a:endParaRPr lang="en-US"/>
        </a:p>
      </dgm:t>
    </dgm:pt>
    <dgm:pt modelId="{9544AD15-266E-4D95-99CC-26E2EA321556}">
      <dgm:prSet/>
      <dgm:spPr/>
      <dgm:t>
        <a:bodyPr/>
        <a:lstStyle/>
        <a:p>
          <a:r>
            <a:rPr lang="en-US"/>
            <a:t>Take the Syllabus quiz</a:t>
          </a:r>
        </a:p>
      </dgm:t>
    </dgm:pt>
    <dgm:pt modelId="{C8E831B4-8FD9-4FEA-8574-15B4B60FD55E}" type="parTrans" cxnId="{EAA36A77-972F-4FA4-A8AA-957AD2657532}">
      <dgm:prSet/>
      <dgm:spPr/>
      <dgm:t>
        <a:bodyPr/>
        <a:lstStyle/>
        <a:p>
          <a:endParaRPr lang="en-US"/>
        </a:p>
      </dgm:t>
    </dgm:pt>
    <dgm:pt modelId="{DF6B2BDD-7765-4143-8F53-B3BD60756DA0}" type="sibTrans" cxnId="{EAA36A77-972F-4FA4-A8AA-957AD2657532}">
      <dgm:prSet/>
      <dgm:spPr/>
      <dgm:t>
        <a:bodyPr/>
        <a:lstStyle/>
        <a:p>
          <a:endParaRPr lang="en-US"/>
        </a:p>
      </dgm:t>
    </dgm:pt>
    <dgm:pt modelId="{A5CD0616-061F-4528-B529-DB9AD858602C}">
      <dgm:prSet/>
      <dgm:spPr/>
      <dgm:t>
        <a:bodyPr/>
        <a:lstStyle/>
        <a:p>
          <a:r>
            <a:rPr lang="en-US" dirty="0"/>
            <a:t>Defense in Depth</a:t>
          </a:r>
        </a:p>
      </dgm:t>
    </dgm:pt>
    <dgm:pt modelId="{3F6AA664-09C0-409C-9EE4-CB58C7584B59}" type="parTrans" cxnId="{3D8F1DF3-70C8-46E0-B711-30ADC535ABF0}">
      <dgm:prSet/>
      <dgm:spPr/>
    </dgm:pt>
    <dgm:pt modelId="{B70E3CAC-DA58-4250-ACA7-D6692D1BABFC}" type="sibTrans" cxnId="{3D8F1DF3-70C8-46E0-B711-30ADC535ABF0}">
      <dgm:prSet/>
      <dgm:spPr/>
    </dgm:pt>
    <dgm:pt modelId="{8EC395DC-8EB6-4DF1-934F-EDAE85943424}">
      <dgm:prSet/>
      <dgm:spPr/>
      <dgm:t>
        <a:bodyPr/>
        <a:lstStyle/>
        <a:p>
          <a:endParaRPr lang="en-US" dirty="0"/>
        </a:p>
      </dgm:t>
    </dgm:pt>
    <dgm:pt modelId="{0FEAF34A-C59D-4134-B52A-90E1C4401223}" type="parTrans" cxnId="{80EC3509-FD2E-45DE-AB59-C6FFD39CE2DC}">
      <dgm:prSet/>
      <dgm:spPr/>
    </dgm:pt>
    <dgm:pt modelId="{2829C8CB-D039-4191-8CA7-1F471D3AFDDD}" type="sibTrans" cxnId="{80EC3509-FD2E-45DE-AB59-C6FFD39CE2DC}">
      <dgm:prSet/>
      <dgm:spPr/>
    </dgm:pt>
    <dgm:pt modelId="{0439EB0A-3EFF-472B-94F4-697850C726E7}">
      <dgm:prSet/>
      <dgm:spPr/>
      <dgm:t>
        <a:bodyPr/>
        <a:lstStyle/>
        <a:p>
          <a:r>
            <a:rPr lang="en-US" dirty="0"/>
            <a:t>From Risks to Threats</a:t>
          </a:r>
        </a:p>
      </dgm:t>
    </dgm:pt>
    <dgm:pt modelId="{1AB30D3C-83E7-4450-AD17-2473AE542869}" type="parTrans" cxnId="{B3839B6D-4E3B-4D27-A048-CC112592DBA0}">
      <dgm:prSet/>
      <dgm:spPr/>
    </dgm:pt>
    <dgm:pt modelId="{4192A34A-B7B1-4DCC-9AF9-5A4E17876A9B}" type="sibTrans" cxnId="{B3839B6D-4E3B-4D27-A048-CC112592DBA0}">
      <dgm:prSet/>
      <dgm:spPr/>
    </dgm:pt>
    <dgm:pt modelId="{68595FEE-7792-4BC5-AC8F-AEE469880329}">
      <dgm:prSet/>
      <dgm:spPr/>
      <dgm:t>
        <a:bodyPr/>
        <a:lstStyle/>
        <a:p>
          <a:r>
            <a:rPr lang="en-US" dirty="0"/>
            <a:t>Security Management</a:t>
          </a:r>
        </a:p>
      </dgm:t>
    </dgm:pt>
    <dgm:pt modelId="{31DE025D-361C-437B-B3B4-B965F1BC51D3}" type="parTrans" cxnId="{C3F39325-D17E-4A49-9A65-90401BAE3535}">
      <dgm:prSet/>
      <dgm:spPr/>
    </dgm:pt>
    <dgm:pt modelId="{80D83904-8881-4CD6-8C60-476EB121B472}" type="sibTrans" cxnId="{C3F39325-D17E-4A49-9A65-90401BAE3535}">
      <dgm:prSet/>
      <dgm:spPr/>
    </dgm:pt>
    <dgm:pt modelId="{752F88F3-5AB6-405C-9EAE-84235119B52E}">
      <dgm:prSet/>
      <dgm:spPr/>
      <dgm:t>
        <a:bodyPr/>
        <a:lstStyle/>
        <a:p>
          <a:r>
            <a:rPr lang="en-US" dirty="0"/>
            <a:t>The people problem</a:t>
          </a:r>
        </a:p>
      </dgm:t>
    </dgm:pt>
    <dgm:pt modelId="{5A82EEF1-09BC-42EE-B2DB-04B200CC9843}" type="parTrans" cxnId="{42D5E69D-7C27-488F-BED2-F62FB0DD8E5A}">
      <dgm:prSet/>
      <dgm:spPr/>
    </dgm:pt>
    <dgm:pt modelId="{2EE2E58D-D1E2-4CD3-A6E8-5573872976F0}" type="sibTrans" cxnId="{42D5E69D-7C27-488F-BED2-F62FB0DD8E5A}">
      <dgm:prSet/>
      <dgm:spPr/>
    </dgm:pt>
    <dgm:pt modelId="{5A1E0352-4610-4DC3-A1B5-D66A13DC7A44}">
      <dgm:prSet/>
      <dgm:spPr/>
      <dgm:t>
        <a:bodyPr/>
        <a:lstStyle/>
        <a:p>
          <a:r>
            <a:rPr lang="en-US" dirty="0"/>
            <a:t>Physical Security</a:t>
          </a:r>
        </a:p>
      </dgm:t>
    </dgm:pt>
    <dgm:pt modelId="{A9302254-C696-4503-9826-D48E0FBF5E62}" type="parTrans" cxnId="{1D85E2BF-CA7F-4805-83AA-8F01CC0CB54B}">
      <dgm:prSet/>
      <dgm:spPr/>
    </dgm:pt>
    <dgm:pt modelId="{17204384-1741-46C9-869C-FD069F18D08B}" type="sibTrans" cxnId="{1D85E2BF-CA7F-4805-83AA-8F01CC0CB54B}">
      <dgm:prSet/>
      <dgm:spPr/>
    </dgm:pt>
    <dgm:pt modelId="{A588E838-E9DE-4CB0-A700-1C09AADD327C}" type="pres">
      <dgm:prSet presAssocID="{12B614D8-B392-41B9-8B1B-09924F9C7E98}" presName="Name0" presStyleCnt="0">
        <dgm:presLayoutVars>
          <dgm:dir/>
          <dgm:animLvl val="lvl"/>
          <dgm:resizeHandles val="exact"/>
        </dgm:presLayoutVars>
      </dgm:prSet>
      <dgm:spPr/>
    </dgm:pt>
    <dgm:pt modelId="{FA24E17F-32E5-41B3-8E22-C600CC4082B3}" type="pres">
      <dgm:prSet presAssocID="{E8C140A5-5F48-4722-9EBF-A291B0241773}" presName="composite" presStyleCnt="0"/>
      <dgm:spPr/>
    </dgm:pt>
    <dgm:pt modelId="{3E6B05CB-E48F-4765-B1ED-A0A8750F64D6}" type="pres">
      <dgm:prSet presAssocID="{E8C140A5-5F48-4722-9EBF-A291B02417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C350E76-5ACA-4806-B4A4-47D7D89EE22B}" type="pres">
      <dgm:prSet presAssocID="{E8C140A5-5F48-4722-9EBF-A291B0241773}" presName="desTx" presStyleLbl="alignAccFollowNode1" presStyleIdx="0" presStyleCnt="2">
        <dgm:presLayoutVars>
          <dgm:bulletEnabled val="1"/>
        </dgm:presLayoutVars>
      </dgm:prSet>
      <dgm:spPr/>
    </dgm:pt>
    <dgm:pt modelId="{235BCF02-B765-42B1-BB39-C0E9ADEA9401}" type="pres">
      <dgm:prSet presAssocID="{F0860168-3259-4A97-9C3B-FD7B5839B09B}" presName="space" presStyleCnt="0"/>
      <dgm:spPr/>
    </dgm:pt>
    <dgm:pt modelId="{80A8EB9C-158E-4DFA-9D45-28F7E73CBC00}" type="pres">
      <dgm:prSet presAssocID="{EF3596A0-BEAD-4D0C-83E3-B79F7A4D53C4}" presName="composite" presStyleCnt="0"/>
      <dgm:spPr/>
    </dgm:pt>
    <dgm:pt modelId="{AA31FBD3-6E5F-4CCA-A359-2860A4F68945}" type="pres">
      <dgm:prSet presAssocID="{EF3596A0-BEAD-4D0C-83E3-B79F7A4D53C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4CA7383-9333-493A-806E-CB965AC303F6}" type="pres">
      <dgm:prSet presAssocID="{EF3596A0-BEAD-4D0C-83E3-B79F7A4D53C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9946507-9828-4DDA-9120-5B624FA9A3CF}" srcId="{12B614D8-B392-41B9-8B1B-09924F9C7E98}" destId="{EF3596A0-BEAD-4D0C-83E3-B79F7A4D53C4}" srcOrd="1" destOrd="0" parTransId="{0B04065B-08A3-4966-86DC-6E1311CBC1B5}" sibTransId="{21CC4168-A3B0-4E72-903D-65E5CF8534E3}"/>
    <dgm:cxn modelId="{80EC3509-FD2E-45DE-AB59-C6FFD39CE2DC}" srcId="{E8C140A5-5F48-4722-9EBF-A291B0241773}" destId="{8EC395DC-8EB6-4DF1-934F-EDAE85943424}" srcOrd="3" destOrd="0" parTransId="{0FEAF34A-C59D-4134-B52A-90E1C4401223}" sibTransId="{2829C8CB-D039-4191-8CA7-1F471D3AFDDD}"/>
    <dgm:cxn modelId="{CBB79718-6110-4FDA-92AC-A6D19F6DD6BC}" srcId="{EF3596A0-BEAD-4D0C-83E3-B79F7A4D53C4}" destId="{4E0872DF-5905-46A7-8299-981B7A7E9FB7}" srcOrd="0" destOrd="0" parTransId="{F8B13188-BC2F-44AE-B32B-2E87A86AA189}" sibTransId="{404ACAF4-327D-415E-855E-1FB31FE0455E}"/>
    <dgm:cxn modelId="{52C22920-F8E9-4BE9-9912-B41DD8BCD0A1}" type="presOf" srcId="{12B614D8-B392-41B9-8B1B-09924F9C7E98}" destId="{A588E838-E9DE-4CB0-A700-1C09AADD327C}" srcOrd="0" destOrd="0" presId="urn:microsoft.com/office/officeart/2005/8/layout/hList1"/>
    <dgm:cxn modelId="{1CB4FE21-BD73-4234-B014-60811D2E4E0E}" type="presOf" srcId="{A5CD0616-061F-4528-B529-DB9AD858602C}" destId="{CC350E76-5ACA-4806-B4A4-47D7D89EE22B}" srcOrd="0" destOrd="5" presId="urn:microsoft.com/office/officeart/2005/8/layout/hList1"/>
    <dgm:cxn modelId="{C3F39325-D17E-4A49-9A65-90401BAE3535}" srcId="{E8C140A5-5F48-4722-9EBF-A291B0241773}" destId="{68595FEE-7792-4BC5-AC8F-AEE469880329}" srcOrd="1" destOrd="0" parTransId="{31DE025D-361C-437B-B3B4-B965F1BC51D3}" sibTransId="{80D83904-8881-4CD6-8C60-476EB121B472}"/>
    <dgm:cxn modelId="{9B6E302B-2AF3-454F-AF1D-0F5B1EA3F19F}" type="presOf" srcId="{0439EB0A-3EFF-472B-94F4-697850C726E7}" destId="{CC350E76-5ACA-4806-B4A4-47D7D89EE22B}" srcOrd="0" destOrd="1" presId="urn:microsoft.com/office/officeart/2005/8/layout/hList1"/>
    <dgm:cxn modelId="{752B5C32-9A9F-4DA7-9AC2-8DC9E8F3C59C}" srcId="{E8C140A5-5F48-4722-9EBF-A291B0241773}" destId="{2B249C22-074C-4461-A210-ABA764D1EC86}" srcOrd="0" destOrd="0" parTransId="{2B58FABE-ED8E-4941-98DB-85F4EF55C001}" sibTransId="{6B60D3F4-0BE0-41C3-991A-177A37426F2F}"/>
    <dgm:cxn modelId="{CCEC1935-0FC2-4D5F-9FE6-4130405C3318}" type="presOf" srcId="{752F88F3-5AB6-405C-9EAE-84235119B52E}" destId="{CC350E76-5ACA-4806-B4A4-47D7D89EE22B}" srcOrd="0" destOrd="3" presId="urn:microsoft.com/office/officeart/2005/8/layout/hList1"/>
    <dgm:cxn modelId="{AD76B73C-A1EA-449E-8B2D-18896FC444B4}" type="presOf" srcId="{8EC395DC-8EB6-4DF1-934F-EDAE85943424}" destId="{CC350E76-5ACA-4806-B4A4-47D7D89EE22B}" srcOrd="0" destOrd="6" presId="urn:microsoft.com/office/officeart/2005/8/layout/hList1"/>
    <dgm:cxn modelId="{ADB6D342-94C8-4F9F-994E-756FE0A5D8E7}" type="presOf" srcId="{4E0872DF-5905-46A7-8299-981B7A7E9FB7}" destId="{94CA7383-9333-493A-806E-CB965AC303F6}" srcOrd="0" destOrd="0" presId="urn:microsoft.com/office/officeart/2005/8/layout/hList1"/>
    <dgm:cxn modelId="{B3839B6D-4E3B-4D27-A048-CC112592DBA0}" srcId="{2B249C22-074C-4461-A210-ABA764D1EC86}" destId="{0439EB0A-3EFF-472B-94F4-697850C726E7}" srcOrd="0" destOrd="0" parTransId="{1AB30D3C-83E7-4450-AD17-2473AE542869}" sibTransId="{4192A34A-B7B1-4DCC-9AF9-5A4E17876A9B}"/>
    <dgm:cxn modelId="{EAA36A77-972F-4FA4-A8AA-957AD2657532}" srcId="{EF3596A0-BEAD-4D0C-83E3-B79F7A4D53C4}" destId="{9544AD15-266E-4D95-99CC-26E2EA321556}" srcOrd="2" destOrd="0" parTransId="{C8E831B4-8FD9-4FEA-8574-15B4B60FD55E}" sibTransId="{DF6B2BDD-7765-4143-8F53-B3BD60756DA0}"/>
    <dgm:cxn modelId="{42D5E69D-7C27-488F-BED2-F62FB0DD8E5A}" srcId="{68595FEE-7792-4BC5-AC8F-AEE469880329}" destId="{752F88F3-5AB6-405C-9EAE-84235119B52E}" srcOrd="0" destOrd="0" parTransId="{5A82EEF1-09BC-42EE-B2DB-04B200CC9843}" sibTransId="{2EE2E58D-D1E2-4CD3-A6E8-5573872976F0}"/>
    <dgm:cxn modelId="{53A226A2-6C27-444D-82C1-A957D6334D3E}" type="presOf" srcId="{EF3596A0-BEAD-4D0C-83E3-B79F7A4D53C4}" destId="{AA31FBD3-6E5F-4CCA-A359-2860A4F68945}" srcOrd="0" destOrd="0" presId="urn:microsoft.com/office/officeart/2005/8/layout/hList1"/>
    <dgm:cxn modelId="{C53C63A3-27B7-4AFB-BC51-C0C87459E97D}" srcId="{12B614D8-B392-41B9-8B1B-09924F9C7E98}" destId="{E8C140A5-5F48-4722-9EBF-A291B0241773}" srcOrd="0" destOrd="0" parTransId="{AE89B692-6E75-4156-934F-4A5523D824B6}" sibTransId="{F0860168-3259-4A97-9C3B-FD7B5839B09B}"/>
    <dgm:cxn modelId="{3853C0AB-4C73-40F9-949D-7B8D78344C58}" type="presOf" srcId="{68595FEE-7792-4BC5-AC8F-AEE469880329}" destId="{CC350E76-5ACA-4806-B4A4-47D7D89EE22B}" srcOrd="0" destOrd="2" presId="urn:microsoft.com/office/officeart/2005/8/layout/hList1"/>
    <dgm:cxn modelId="{8134EEB2-611E-4608-90F3-8E10033CB385}" type="presOf" srcId="{A4DDCFC5-8402-4E7B-931D-BE00CE372D53}" destId="{94CA7383-9333-493A-806E-CB965AC303F6}" srcOrd="0" destOrd="1" presId="urn:microsoft.com/office/officeart/2005/8/layout/hList1"/>
    <dgm:cxn modelId="{1D85E2BF-CA7F-4805-83AA-8F01CC0CB54B}" srcId="{68595FEE-7792-4BC5-AC8F-AEE469880329}" destId="{5A1E0352-4610-4DC3-A1B5-D66A13DC7A44}" srcOrd="1" destOrd="0" parTransId="{A9302254-C696-4503-9826-D48E0FBF5E62}" sibTransId="{17204384-1741-46C9-869C-FD069F18D08B}"/>
    <dgm:cxn modelId="{863586C1-8B64-48D3-9AD0-85F86568ED37}" type="presOf" srcId="{2B249C22-074C-4461-A210-ABA764D1EC86}" destId="{CC350E76-5ACA-4806-B4A4-47D7D89EE22B}" srcOrd="0" destOrd="0" presId="urn:microsoft.com/office/officeart/2005/8/layout/hList1"/>
    <dgm:cxn modelId="{AFC7D7C1-26CD-4735-9C42-67E4092C550F}" srcId="{EF3596A0-BEAD-4D0C-83E3-B79F7A4D53C4}" destId="{A4DDCFC5-8402-4E7B-931D-BE00CE372D53}" srcOrd="1" destOrd="0" parTransId="{F8925ED8-5B66-4ED2-816B-41D2FEA99023}" sibTransId="{C72C0A7C-0DE3-46B2-95AC-1ABA2B8F7B5A}"/>
    <dgm:cxn modelId="{AB17A0D6-CF83-4BBD-AFA0-6800506F6A51}" type="presOf" srcId="{9544AD15-266E-4D95-99CC-26E2EA321556}" destId="{94CA7383-9333-493A-806E-CB965AC303F6}" srcOrd="0" destOrd="2" presId="urn:microsoft.com/office/officeart/2005/8/layout/hList1"/>
    <dgm:cxn modelId="{DFF801D9-0991-4AAD-8E35-45D83060012C}" type="presOf" srcId="{E8C140A5-5F48-4722-9EBF-A291B0241773}" destId="{3E6B05CB-E48F-4765-B1ED-A0A8750F64D6}" srcOrd="0" destOrd="0" presId="urn:microsoft.com/office/officeart/2005/8/layout/hList1"/>
    <dgm:cxn modelId="{BF98BAE6-28C6-4A24-8A13-5B171F700322}" type="presOf" srcId="{5A1E0352-4610-4DC3-A1B5-D66A13DC7A44}" destId="{CC350E76-5ACA-4806-B4A4-47D7D89EE22B}" srcOrd="0" destOrd="4" presId="urn:microsoft.com/office/officeart/2005/8/layout/hList1"/>
    <dgm:cxn modelId="{3D8F1DF3-70C8-46E0-B711-30ADC535ABF0}" srcId="{E8C140A5-5F48-4722-9EBF-A291B0241773}" destId="{A5CD0616-061F-4528-B529-DB9AD858602C}" srcOrd="2" destOrd="0" parTransId="{3F6AA664-09C0-409C-9EE4-CB58C7584B59}" sibTransId="{B70E3CAC-DA58-4250-ACA7-D6692D1BABFC}"/>
    <dgm:cxn modelId="{02987E81-CFBA-455B-AE37-8F9C5D13B55F}" type="presParOf" srcId="{A588E838-E9DE-4CB0-A700-1C09AADD327C}" destId="{FA24E17F-32E5-41B3-8E22-C600CC4082B3}" srcOrd="0" destOrd="0" presId="urn:microsoft.com/office/officeart/2005/8/layout/hList1"/>
    <dgm:cxn modelId="{5131F0AF-8641-4CD3-B784-18B422AD7120}" type="presParOf" srcId="{FA24E17F-32E5-41B3-8E22-C600CC4082B3}" destId="{3E6B05CB-E48F-4765-B1ED-A0A8750F64D6}" srcOrd="0" destOrd="0" presId="urn:microsoft.com/office/officeart/2005/8/layout/hList1"/>
    <dgm:cxn modelId="{3EBE1D3C-F139-41C8-9EF2-8AE2D1471E0A}" type="presParOf" srcId="{FA24E17F-32E5-41B3-8E22-C600CC4082B3}" destId="{CC350E76-5ACA-4806-B4A4-47D7D89EE22B}" srcOrd="1" destOrd="0" presId="urn:microsoft.com/office/officeart/2005/8/layout/hList1"/>
    <dgm:cxn modelId="{507625B6-AC69-4EAB-8438-AA73E0A06FBB}" type="presParOf" srcId="{A588E838-E9DE-4CB0-A700-1C09AADD327C}" destId="{235BCF02-B765-42B1-BB39-C0E9ADEA9401}" srcOrd="1" destOrd="0" presId="urn:microsoft.com/office/officeart/2005/8/layout/hList1"/>
    <dgm:cxn modelId="{805DF9EB-470F-401D-87E0-536FCB8CFF48}" type="presParOf" srcId="{A588E838-E9DE-4CB0-A700-1C09AADD327C}" destId="{80A8EB9C-158E-4DFA-9D45-28F7E73CBC00}" srcOrd="2" destOrd="0" presId="urn:microsoft.com/office/officeart/2005/8/layout/hList1"/>
    <dgm:cxn modelId="{082D57A2-83CE-41D5-A67A-F35EEAB0CCF2}" type="presParOf" srcId="{80A8EB9C-158E-4DFA-9D45-28F7E73CBC00}" destId="{AA31FBD3-6E5F-4CCA-A359-2860A4F68945}" srcOrd="0" destOrd="0" presId="urn:microsoft.com/office/officeart/2005/8/layout/hList1"/>
    <dgm:cxn modelId="{DF6DB53B-6F6E-46AC-991C-A7C548FC5F5E}" type="presParOf" srcId="{80A8EB9C-158E-4DFA-9D45-28F7E73CBC00}" destId="{94CA7383-9333-493A-806E-CB965AC303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B0271-D157-4587-997E-36AB1EA90C9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2DC0E-D2F3-4BAD-B32E-A6D9762EA95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2A55-062B-4826-A59A-D359F62008B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Definitions and Terms</a:t>
          </a:r>
        </a:p>
      </dsp:txBody>
      <dsp:txXfrm>
        <a:off x="1941716" y="718"/>
        <a:ext cx="4571887" cy="1681139"/>
      </dsp:txXfrm>
    </dsp:sp>
    <dsp:sp modelId="{98240EA5-3E17-4012-947D-4A79383B33B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EED61-D5C0-4AEF-8051-8883D447CA8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087BC-1550-46F4-96E0-3019FDC1BA1B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Risk Analysis</a:t>
          </a:r>
        </a:p>
      </dsp:txBody>
      <dsp:txXfrm>
        <a:off x="1941716" y="2102143"/>
        <a:ext cx="2931121" cy="1681139"/>
      </dsp:txXfrm>
    </dsp:sp>
    <dsp:sp modelId="{2D91FE01-19F4-4EDE-8282-70820BED2047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Risk Assessment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Risk Matrix (Qualitative vs Quanitative)</a:t>
          </a:r>
        </a:p>
      </dsp:txBody>
      <dsp:txXfrm>
        <a:off x="4872838" y="2102143"/>
        <a:ext cx="1640765" cy="1681139"/>
      </dsp:txXfrm>
    </dsp:sp>
    <dsp:sp modelId="{4530301D-25B9-409F-979C-B1426B9F651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13200-98C5-47C3-875D-44795E60F9B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37FE9-DEEC-44D1-84D2-220F2637204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Management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9A3BB-E435-4392-B59C-55F8550BE1B3}">
      <dsp:nvSpPr>
        <dsp:cNvPr id="0" name=""/>
        <dsp:cNvSpPr/>
      </dsp:nvSpPr>
      <dsp:spPr>
        <a:xfrm>
          <a:off x="0" y="346610"/>
          <a:ext cx="10515600" cy="455715"/>
        </a:xfrm>
        <a:prstGeom prst="roundRect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do you think (threat) actor means?</a:t>
          </a:r>
        </a:p>
      </dsp:txBody>
      <dsp:txXfrm>
        <a:off x="22246" y="368856"/>
        <a:ext cx="10471108" cy="411223"/>
      </dsp:txXfrm>
    </dsp:sp>
    <dsp:sp modelId="{BF27266A-E32B-48F0-93A0-0E9606485043}">
      <dsp:nvSpPr>
        <dsp:cNvPr id="0" name=""/>
        <dsp:cNvSpPr/>
      </dsp:nvSpPr>
      <dsp:spPr>
        <a:xfrm>
          <a:off x="0" y="802325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An individual, group, organization, or government that conducts or has the intent to conduct detrimental activities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0" kern="1200" dirty="0"/>
            <a:t>Where detrimental activities</a:t>
          </a:r>
          <a:r>
            <a:rPr lang="en-US" sz="1500" i="1" kern="1200" dirty="0"/>
            <a:t> = intends harm to devices, systems, people, or networks</a:t>
          </a:r>
        </a:p>
      </dsp:txBody>
      <dsp:txXfrm>
        <a:off x="0" y="802325"/>
        <a:ext cx="10515600" cy="521122"/>
      </dsp:txXfrm>
    </dsp:sp>
    <dsp:sp modelId="{EA2D9FBB-41CA-4DC3-8A17-9D5C9A2AFA05}">
      <dsp:nvSpPr>
        <dsp:cNvPr id="0" name=""/>
        <dsp:cNvSpPr/>
      </dsp:nvSpPr>
      <dsp:spPr>
        <a:xfrm>
          <a:off x="0" y="1323447"/>
          <a:ext cx="10515600" cy="45571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We’ll define one actor now the “</a:t>
          </a:r>
          <a:r>
            <a:rPr lang="en-US" sz="1900" i="1" kern="1200" dirty="0"/>
            <a:t>cracker or hacker or red team</a:t>
          </a:r>
          <a:r>
            <a:rPr lang="en-US" sz="1900" kern="1200" dirty="0"/>
            <a:t>”. The terms have evolved over time:</a:t>
          </a:r>
        </a:p>
      </dsp:txBody>
      <dsp:txXfrm>
        <a:off x="22246" y="1345693"/>
        <a:ext cx="10471108" cy="411223"/>
      </dsp:txXfrm>
    </dsp:sp>
    <dsp:sp modelId="{2E52D5C3-4AF0-4C2A-8297-FC6D2C5C9348}">
      <dsp:nvSpPr>
        <dsp:cNvPr id="0" name=""/>
        <dsp:cNvSpPr/>
      </dsp:nvSpPr>
      <dsp:spPr>
        <a:xfrm>
          <a:off x="0" y="1779162"/>
          <a:ext cx="10515600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Cracker = hacker once simply met a skilled programmer where cracker was used to reference those trying to break into a system (think “safe cracker”)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They were considered heroes and </a:t>
          </a:r>
          <a:r>
            <a:rPr lang="en-US" sz="1500" kern="1200">
              <a:hlinkClick xmlns:r="http://schemas.openxmlformats.org/officeDocument/2006/relationships" r:id="rId1"/>
            </a:rPr>
            <a:t>folktales about them abound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Crackers like to refer to themselves as hackers (whether they were or not) and non-computer experts picked up and used the term, </a:t>
          </a:r>
          <a:r>
            <a:rPr lang="en-US" sz="1500" b="1" kern="1200" dirty="0"/>
            <a:t>so the meaning changed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Hacker is now the official term</a:t>
          </a:r>
          <a:r>
            <a:rPr lang="en-US" sz="1500" b="0" kern="1200" dirty="0"/>
            <a:t> (see NICCS). Still common to hear “cracker”.</a:t>
          </a:r>
        </a:p>
      </dsp:txBody>
      <dsp:txXfrm>
        <a:off x="0" y="1779162"/>
        <a:ext cx="10515600" cy="1455210"/>
      </dsp:txXfrm>
    </dsp:sp>
    <dsp:sp modelId="{5912C02A-0CEC-4F5A-9E30-CF9DFDE5A0B5}">
      <dsp:nvSpPr>
        <dsp:cNvPr id="0" name=""/>
        <dsp:cNvSpPr/>
      </dsp:nvSpPr>
      <dsp:spPr>
        <a:xfrm>
          <a:off x="0" y="3234372"/>
          <a:ext cx="10515600" cy="45571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 Team, Blue Team, White Team, and Purple Team are industry terms referencing professional testers.</a:t>
          </a:r>
        </a:p>
      </dsp:txBody>
      <dsp:txXfrm>
        <a:off x="22246" y="3256618"/>
        <a:ext cx="10471108" cy="411223"/>
      </dsp:txXfrm>
    </dsp:sp>
    <dsp:sp modelId="{D71EB54C-D54A-46C4-B253-7B9E8CD75EFE}">
      <dsp:nvSpPr>
        <dsp:cNvPr id="0" name=""/>
        <dsp:cNvSpPr/>
      </dsp:nvSpPr>
      <dsp:spPr>
        <a:xfrm>
          <a:off x="0" y="3690087"/>
          <a:ext cx="10515600" cy="31464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When we “hack” a system for testing we are the red team and the blue team is trying to stop us</a:t>
          </a:r>
        </a:p>
      </dsp:txBody>
      <dsp:txXfrm>
        <a:off x="0" y="3690087"/>
        <a:ext cx="10515600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2CCA4-AAD1-4902-B325-E91BB1635CEB}">
      <dsp:nvSpPr>
        <dsp:cNvPr id="0" name=""/>
        <dsp:cNvSpPr/>
      </dsp:nvSpPr>
      <dsp:spPr>
        <a:xfrm>
          <a:off x="2923" y="183641"/>
          <a:ext cx="2850688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Countermeasures</a:t>
          </a:r>
        </a:p>
      </dsp:txBody>
      <dsp:txXfrm>
        <a:off x="2923" y="183641"/>
        <a:ext cx="2850688" cy="547200"/>
      </dsp:txXfrm>
    </dsp:sp>
    <dsp:sp modelId="{38B4CA76-2E1E-47C9-81AF-16BA0899491B}">
      <dsp:nvSpPr>
        <dsp:cNvPr id="0" name=""/>
        <dsp:cNvSpPr/>
      </dsp:nvSpPr>
      <dsp:spPr>
        <a:xfrm>
          <a:off x="2923" y="730841"/>
          <a:ext cx="2850688" cy="34797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Measures taken to mitigate threats, block attacks, or otherwise counter malicious actions and agents.</a:t>
          </a:r>
        </a:p>
      </dsp:txBody>
      <dsp:txXfrm>
        <a:off x="2923" y="730841"/>
        <a:ext cx="2850688" cy="3479716"/>
      </dsp:txXfrm>
    </dsp:sp>
    <dsp:sp modelId="{FF3F86B5-3D43-4F18-B6F0-E9A4E7A67B42}">
      <dsp:nvSpPr>
        <dsp:cNvPr id="0" name=""/>
        <dsp:cNvSpPr/>
      </dsp:nvSpPr>
      <dsp:spPr>
        <a:xfrm>
          <a:off x="3252709" y="183641"/>
          <a:ext cx="2850688" cy="5472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Cyber ecosystem</a:t>
          </a:r>
        </a:p>
      </dsp:txBody>
      <dsp:txXfrm>
        <a:off x="3252709" y="183641"/>
        <a:ext cx="2850688" cy="547200"/>
      </dsp:txXfrm>
    </dsp:sp>
    <dsp:sp modelId="{7FEFF7BF-1F85-4961-A14A-61ACAC7F0462}">
      <dsp:nvSpPr>
        <dsp:cNvPr id="0" name=""/>
        <dsp:cNvSpPr/>
      </dsp:nvSpPr>
      <dsp:spPr>
        <a:xfrm>
          <a:off x="3252709" y="730841"/>
          <a:ext cx="2850688" cy="347971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The interconnected information infrastructure of interactions among persons, processes, data, and information and communications technologies, along with the environment and conditions that influence those interactions.</a:t>
          </a:r>
        </a:p>
      </dsp:txBody>
      <dsp:txXfrm>
        <a:off x="3252709" y="730841"/>
        <a:ext cx="2850688" cy="3479716"/>
      </dsp:txXfrm>
    </dsp:sp>
    <dsp:sp modelId="{D51A0FC6-80E0-40C4-9A6A-15F17564DE75}">
      <dsp:nvSpPr>
        <dsp:cNvPr id="0" name=""/>
        <dsp:cNvSpPr/>
      </dsp:nvSpPr>
      <dsp:spPr>
        <a:xfrm>
          <a:off x="6502494" y="183641"/>
          <a:ext cx="2850688" cy="547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Tabletop Exercise</a:t>
          </a:r>
        </a:p>
      </dsp:txBody>
      <dsp:txXfrm>
        <a:off x="6502494" y="183641"/>
        <a:ext cx="2850688" cy="547200"/>
      </dsp:txXfrm>
    </dsp:sp>
    <dsp:sp modelId="{C98042BF-1D67-4E9E-9B58-65841328823A}">
      <dsp:nvSpPr>
        <dsp:cNvPr id="0" name=""/>
        <dsp:cNvSpPr/>
      </dsp:nvSpPr>
      <dsp:spPr>
        <a:xfrm>
          <a:off x="6502494" y="730841"/>
          <a:ext cx="2850688" cy="347971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A discussion-based exercise where personnel meet in a classroom setting or breakout groups and are presented with a scenario to validate the content of plans, procedures, policies, cooperative agreements or other information for managing an incident.</a:t>
          </a:r>
        </a:p>
      </dsp:txBody>
      <dsp:txXfrm>
        <a:off x="6502494" y="730841"/>
        <a:ext cx="2850688" cy="347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00CA2-C63D-43A6-9F1E-6B763AA68AEF}">
      <dsp:nvSpPr>
        <dsp:cNvPr id="0" name=""/>
        <dsp:cNvSpPr/>
      </dsp:nvSpPr>
      <dsp:spPr>
        <a:xfrm>
          <a:off x="1133194" y="2663"/>
          <a:ext cx="3376056" cy="20256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Before any security planning, one must understand the risks and threats faced.</a:t>
          </a:r>
        </a:p>
      </dsp:txBody>
      <dsp:txXfrm>
        <a:off x="1133194" y="2663"/>
        <a:ext cx="3376056" cy="2025633"/>
      </dsp:txXfrm>
    </dsp:sp>
    <dsp:sp modelId="{35347025-C9D6-4931-8107-FC8E7BC44212}">
      <dsp:nvSpPr>
        <dsp:cNvPr id="0" name=""/>
        <dsp:cNvSpPr/>
      </dsp:nvSpPr>
      <dsp:spPr>
        <a:xfrm>
          <a:off x="4846856" y="2663"/>
          <a:ext cx="3376056" cy="20256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is called Risk Assessment and is the 1</a:t>
          </a:r>
          <a:r>
            <a:rPr lang="en-US" sz="2400" kern="1200" baseline="30000"/>
            <a:t>st</a:t>
          </a:r>
          <a:r>
            <a:rPr lang="en-US" sz="2400" kern="1200"/>
            <a:t> stage of security planning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Usually done by a business analyst</a:t>
          </a:r>
        </a:p>
      </dsp:txBody>
      <dsp:txXfrm>
        <a:off x="4846856" y="2663"/>
        <a:ext cx="3376056" cy="2025633"/>
      </dsp:txXfrm>
    </dsp:sp>
    <dsp:sp modelId="{910E415E-B40B-40A5-AA12-676EDC4AFB19}">
      <dsp:nvSpPr>
        <dsp:cNvPr id="0" name=""/>
        <dsp:cNvSpPr/>
      </dsp:nvSpPr>
      <dsp:spPr>
        <a:xfrm>
          <a:off x="1133194" y="2365902"/>
          <a:ext cx="3376056" cy="20256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Once risk analysis is complete the ones which require security will need it added to them</a:t>
          </a:r>
        </a:p>
      </dsp:txBody>
      <dsp:txXfrm>
        <a:off x="1133194" y="2365902"/>
        <a:ext cx="3376056" cy="2025633"/>
      </dsp:txXfrm>
    </dsp:sp>
    <dsp:sp modelId="{2F8F72CF-9D54-4057-A31E-4D441D28C38B}">
      <dsp:nvSpPr>
        <dsp:cNvPr id="0" name=""/>
        <dsp:cNvSpPr/>
      </dsp:nvSpPr>
      <dsp:spPr>
        <a:xfrm>
          <a:off x="4846856" y="2365902"/>
          <a:ext cx="3376056" cy="20256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These are then included in security planning</a:t>
          </a:r>
        </a:p>
      </dsp:txBody>
      <dsp:txXfrm>
        <a:off x="4846856" y="2365902"/>
        <a:ext cx="3376056" cy="2025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30364-144C-46EC-8552-A849793F4A64}">
      <dsp:nvSpPr>
        <dsp:cNvPr id="0" name=""/>
        <dsp:cNvSpPr/>
      </dsp:nvSpPr>
      <dsp:spPr>
        <a:xfrm>
          <a:off x="1138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E2F5A-FD63-40B2-8E38-FEB653FDC5A1}">
      <dsp:nvSpPr>
        <dsp:cNvPr id="0" name=""/>
        <dsp:cNvSpPr/>
      </dsp:nvSpPr>
      <dsp:spPr>
        <a:xfrm>
          <a:off x="754454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B311B9-8EB0-45D4-B63D-52A65935919F}">
      <dsp:nvSpPr>
        <dsp:cNvPr id="0" name=""/>
        <dsp:cNvSpPr/>
      </dsp:nvSpPr>
      <dsp:spPr>
        <a:xfrm>
          <a:off x="305200" y="2498109"/>
          <a:ext cx="1216247" cy="48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Identification</a:t>
          </a:r>
        </a:p>
      </dsp:txBody>
      <dsp:txXfrm>
        <a:off x="319366" y="2512275"/>
        <a:ext cx="1187915" cy="455329"/>
      </dsp:txXfrm>
    </dsp:sp>
    <dsp:sp modelId="{7C97AC5D-45BE-4AC2-9A62-F05D55A0ED92}">
      <dsp:nvSpPr>
        <dsp:cNvPr id="0" name=""/>
        <dsp:cNvSpPr/>
      </dsp:nvSpPr>
      <dsp:spPr>
        <a:xfrm>
          <a:off x="1799741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57279-6638-41DB-94C2-4D3C0059D5C9}">
      <dsp:nvSpPr>
        <dsp:cNvPr id="0" name=""/>
        <dsp:cNvSpPr/>
      </dsp:nvSpPr>
      <dsp:spPr>
        <a:xfrm>
          <a:off x="2541655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90E1A8-6CE3-43FB-8DEE-A960A3CD4498}">
      <dsp:nvSpPr>
        <dsp:cNvPr id="0" name=""/>
        <dsp:cNvSpPr/>
      </dsp:nvSpPr>
      <dsp:spPr>
        <a:xfrm>
          <a:off x="2103803" y="1369566"/>
          <a:ext cx="1216247" cy="48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Impact Assessment</a:t>
          </a:r>
        </a:p>
      </dsp:txBody>
      <dsp:txXfrm>
        <a:off x="2117969" y="1383732"/>
        <a:ext cx="1187915" cy="455329"/>
      </dsp:txXfrm>
    </dsp:sp>
    <dsp:sp modelId="{AD69F1A3-6942-4DDD-B85F-8C307DDFBC79}">
      <dsp:nvSpPr>
        <dsp:cNvPr id="0" name=""/>
        <dsp:cNvSpPr/>
      </dsp:nvSpPr>
      <dsp:spPr>
        <a:xfrm>
          <a:off x="3598344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D11E0-CAB3-4EC5-AC32-E1930B64D895}">
      <dsp:nvSpPr>
        <dsp:cNvPr id="0" name=""/>
        <dsp:cNvSpPr/>
      </dsp:nvSpPr>
      <dsp:spPr>
        <a:xfrm>
          <a:off x="4351660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02A5E6-FDCE-4E48-B729-6AAE7CD42273}">
      <dsp:nvSpPr>
        <dsp:cNvPr id="0" name=""/>
        <dsp:cNvSpPr/>
      </dsp:nvSpPr>
      <dsp:spPr>
        <a:xfrm>
          <a:off x="3902405" y="2498109"/>
          <a:ext cx="1216247" cy="48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Prioritization Analysis</a:t>
          </a:r>
        </a:p>
      </dsp:txBody>
      <dsp:txXfrm>
        <a:off x="3916571" y="2512275"/>
        <a:ext cx="1187915" cy="455329"/>
      </dsp:txXfrm>
    </dsp:sp>
    <dsp:sp modelId="{E60D788C-8DB4-442F-8C80-6B38B5B74C5C}">
      <dsp:nvSpPr>
        <dsp:cNvPr id="0" name=""/>
        <dsp:cNvSpPr/>
      </dsp:nvSpPr>
      <dsp:spPr>
        <a:xfrm>
          <a:off x="5396946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C0250-1AA9-400C-99DC-A58F290235C0}">
      <dsp:nvSpPr>
        <dsp:cNvPr id="0" name=""/>
        <dsp:cNvSpPr/>
      </dsp:nvSpPr>
      <dsp:spPr>
        <a:xfrm>
          <a:off x="6138860" y="891174"/>
          <a:ext cx="1766669" cy="176666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B0FEB0-72F2-4C8E-BF13-D50F2F9CDB05}">
      <dsp:nvSpPr>
        <dsp:cNvPr id="0" name=""/>
        <dsp:cNvSpPr/>
      </dsp:nvSpPr>
      <dsp:spPr>
        <a:xfrm>
          <a:off x="5701008" y="1369566"/>
          <a:ext cx="1216247" cy="48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Mitigation Planning</a:t>
          </a:r>
        </a:p>
      </dsp:txBody>
      <dsp:txXfrm>
        <a:off x="5715174" y="1383732"/>
        <a:ext cx="1187915" cy="455329"/>
      </dsp:txXfrm>
    </dsp:sp>
    <dsp:sp modelId="{1993A38C-6DDB-47D9-9916-8D9968C679CD}">
      <dsp:nvSpPr>
        <dsp:cNvPr id="0" name=""/>
        <dsp:cNvSpPr/>
      </dsp:nvSpPr>
      <dsp:spPr>
        <a:xfrm>
          <a:off x="7195549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6CAF-D309-48BD-9B23-00CB7BD7F1E4}">
      <dsp:nvSpPr>
        <dsp:cNvPr id="0" name=""/>
        <dsp:cNvSpPr/>
      </dsp:nvSpPr>
      <dsp:spPr>
        <a:xfrm>
          <a:off x="7948866" y="1824080"/>
          <a:ext cx="1591834" cy="159183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0C9AD5-F37A-4ED1-8E68-05B91C9D59F1}">
      <dsp:nvSpPr>
        <dsp:cNvPr id="0" name=""/>
        <dsp:cNvSpPr/>
      </dsp:nvSpPr>
      <dsp:spPr>
        <a:xfrm>
          <a:off x="7499611" y="2498109"/>
          <a:ext cx="1216247" cy="48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Mitigation Implementation</a:t>
          </a:r>
        </a:p>
      </dsp:txBody>
      <dsp:txXfrm>
        <a:off x="7513777" y="2512275"/>
        <a:ext cx="1187915" cy="455329"/>
      </dsp:txXfrm>
    </dsp:sp>
    <dsp:sp modelId="{9F10FB23-645F-4623-94F7-09B0032A1D30}">
      <dsp:nvSpPr>
        <dsp:cNvPr id="0" name=""/>
        <dsp:cNvSpPr/>
      </dsp:nvSpPr>
      <dsp:spPr>
        <a:xfrm>
          <a:off x="8994152" y="1611397"/>
          <a:ext cx="1368278" cy="112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4EB1E-B573-49A9-AB9A-9715D1F61828}">
      <dsp:nvSpPr>
        <dsp:cNvPr id="0" name=""/>
        <dsp:cNvSpPr/>
      </dsp:nvSpPr>
      <dsp:spPr>
        <a:xfrm>
          <a:off x="9298214" y="1369566"/>
          <a:ext cx="1216247" cy="48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Tracking</a:t>
          </a:r>
        </a:p>
      </dsp:txBody>
      <dsp:txXfrm>
        <a:off x="9312380" y="1383732"/>
        <a:ext cx="1187915" cy="4553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EA106-95EF-490C-9596-7C5E250882CA}">
      <dsp:nvSpPr>
        <dsp:cNvPr id="0" name=""/>
        <dsp:cNvSpPr/>
      </dsp:nvSpPr>
      <dsp:spPr>
        <a:xfrm>
          <a:off x="1812" y="886899"/>
          <a:ext cx="1030640" cy="1030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2F41-FCBB-4295-860D-168275D3A1F6}">
      <dsp:nvSpPr>
        <dsp:cNvPr id="0" name=""/>
        <dsp:cNvSpPr/>
      </dsp:nvSpPr>
      <dsp:spPr>
        <a:xfrm>
          <a:off x="1812" y="2028374"/>
          <a:ext cx="2944687" cy="66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is called building a </a:t>
          </a:r>
          <a:r>
            <a:rPr lang="en-US" sz="1400" b="1" u="sng" kern="1200"/>
            <a:t>Risk Matrix</a:t>
          </a:r>
          <a:endParaRPr lang="en-US" sz="1400" kern="1200"/>
        </a:p>
      </dsp:txBody>
      <dsp:txXfrm>
        <a:off x="1812" y="2028374"/>
        <a:ext cx="2944687" cy="662554"/>
      </dsp:txXfrm>
    </dsp:sp>
    <dsp:sp modelId="{23D2B39D-6833-4594-9E6B-026CE5918D12}">
      <dsp:nvSpPr>
        <dsp:cNvPr id="0" name=""/>
        <dsp:cNvSpPr/>
      </dsp:nvSpPr>
      <dsp:spPr>
        <a:xfrm>
          <a:off x="1812" y="2742480"/>
          <a:ext cx="2944687" cy="72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based on 2 factors: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</a:t>
          </a:r>
          <a:r>
            <a:rPr lang="en-US" sz="1400" b="1" u="sng" kern="1200" dirty="0"/>
            <a:t>Probability</a:t>
          </a:r>
          <a:r>
            <a:rPr lang="en-US" sz="1400" kern="1200" dirty="0"/>
            <a:t> of it happening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</a:t>
          </a:r>
          <a:r>
            <a:rPr lang="en-US" sz="1400" b="1" u="sng" kern="1200"/>
            <a:t>Impact or Severity</a:t>
          </a:r>
          <a:r>
            <a:rPr lang="en-US" sz="1400" kern="1200"/>
            <a:t> it will have</a:t>
          </a:r>
        </a:p>
      </dsp:txBody>
      <dsp:txXfrm>
        <a:off x="1812" y="2742480"/>
        <a:ext cx="2944687" cy="721958"/>
      </dsp:txXfrm>
    </dsp:sp>
    <dsp:sp modelId="{65EE4B45-FB6F-405B-BC24-C0683BB8986A}">
      <dsp:nvSpPr>
        <dsp:cNvPr id="0" name=""/>
        <dsp:cNvSpPr/>
      </dsp:nvSpPr>
      <dsp:spPr>
        <a:xfrm>
          <a:off x="3785456" y="872002"/>
          <a:ext cx="1030640" cy="1030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478A-363B-41C9-A0C0-7BA6B53FEC1C}">
      <dsp:nvSpPr>
        <dsp:cNvPr id="0" name=""/>
        <dsp:cNvSpPr/>
      </dsp:nvSpPr>
      <dsp:spPr>
        <a:xfrm>
          <a:off x="3785456" y="2013477"/>
          <a:ext cx="2944687" cy="66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will use the following fields</a:t>
          </a:r>
        </a:p>
      </dsp:txBody>
      <dsp:txXfrm>
        <a:off x="3785456" y="2013477"/>
        <a:ext cx="2944687" cy="662554"/>
      </dsp:txXfrm>
    </dsp:sp>
    <dsp:sp modelId="{AA4D5391-18D4-45E5-9C7E-18D2EF94E519}">
      <dsp:nvSpPr>
        <dsp:cNvPr id="0" name=""/>
        <dsp:cNvSpPr/>
      </dsp:nvSpPr>
      <dsp:spPr>
        <a:xfrm>
          <a:off x="3461820" y="2697788"/>
          <a:ext cx="3591959" cy="781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Impact: Emergency, Major, Moderate, Minor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Probability: Frequent, Probable, Likely, Unlikely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(in numbers: 90%+, 60-90%, 26-59%, 0-25%)</a:t>
          </a:r>
        </a:p>
      </dsp:txBody>
      <dsp:txXfrm>
        <a:off x="3461820" y="2697788"/>
        <a:ext cx="3591959" cy="781547"/>
      </dsp:txXfrm>
    </dsp:sp>
    <dsp:sp modelId="{B4341881-4598-42F0-8713-77C71536E0D3}">
      <dsp:nvSpPr>
        <dsp:cNvPr id="0" name=""/>
        <dsp:cNvSpPr/>
      </dsp:nvSpPr>
      <dsp:spPr>
        <a:xfrm>
          <a:off x="7569099" y="886899"/>
          <a:ext cx="1030640" cy="1030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F65A5-6D06-4EC4-A558-5D98446B2E08}">
      <dsp:nvSpPr>
        <dsp:cNvPr id="0" name=""/>
        <dsp:cNvSpPr/>
      </dsp:nvSpPr>
      <dsp:spPr>
        <a:xfrm>
          <a:off x="7569099" y="2028374"/>
          <a:ext cx="2944687" cy="66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Example: 100% chance we will lose Internet at least once a year. What is the impact (based on our scenario)?</a:t>
          </a:r>
        </a:p>
      </dsp:txBody>
      <dsp:txXfrm>
        <a:off x="7569099" y="2028374"/>
        <a:ext cx="2944687" cy="662554"/>
      </dsp:txXfrm>
    </dsp:sp>
    <dsp:sp modelId="{C1954B4E-B175-4DCE-8F0F-6F30F4A8B249}">
      <dsp:nvSpPr>
        <dsp:cNvPr id="0" name=""/>
        <dsp:cNvSpPr/>
      </dsp:nvSpPr>
      <dsp:spPr>
        <a:xfrm>
          <a:off x="7569099" y="2742480"/>
          <a:ext cx="2944687" cy="72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E1BB9-9A86-46E2-9B29-AAF2C2261090}">
      <dsp:nvSpPr>
        <dsp:cNvPr id="0" name=""/>
        <dsp:cNvSpPr/>
      </dsp:nvSpPr>
      <dsp:spPr>
        <a:xfrm>
          <a:off x="0" y="10557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is </a:t>
          </a:r>
          <a:r>
            <a:rPr lang="en-US" sz="1700" b="1" u="sng" kern="1200" dirty="0"/>
            <a:t>security management, a high-level process used to identify and mitigate threats</a:t>
          </a:r>
          <a:r>
            <a:rPr lang="en-US" sz="1700" kern="1200" dirty="0"/>
            <a:t>. The process includes identifying:</a:t>
          </a:r>
        </a:p>
      </dsp:txBody>
      <dsp:txXfrm>
        <a:off x="33012" y="138591"/>
        <a:ext cx="10449576" cy="610236"/>
      </dsp:txXfrm>
    </dsp:sp>
    <dsp:sp modelId="{DD942C7F-C507-4D6C-BE7E-681C0758E8FE}">
      <dsp:nvSpPr>
        <dsp:cNvPr id="0" name=""/>
        <dsp:cNvSpPr/>
      </dsp:nvSpPr>
      <dsp:spPr>
        <a:xfrm>
          <a:off x="0" y="781839"/>
          <a:ext cx="10515600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Vulnerabilities within technology systems</a:t>
          </a:r>
          <a:endParaRPr lang="en-US" sz="1300" b="1" u="sng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Facility vulnerabilities (physical)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i="1" kern="1200" dirty="0"/>
            <a:t>SPACE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i="1" kern="1200" dirty="0"/>
            <a:t>Environment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i="1" kern="1200" dirty="0"/>
            <a:t>Access Controls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Asset (including HR) issues</a:t>
          </a:r>
        </a:p>
      </dsp:txBody>
      <dsp:txXfrm>
        <a:off x="0" y="781839"/>
        <a:ext cx="10515600" cy="1337219"/>
      </dsp:txXfrm>
    </dsp:sp>
    <dsp:sp modelId="{19368875-332F-4A16-A387-7F5B6D4E9FBB}">
      <dsp:nvSpPr>
        <dsp:cNvPr id="0" name=""/>
        <dsp:cNvSpPr/>
      </dsp:nvSpPr>
      <dsp:spPr>
        <a:xfrm>
          <a:off x="0" y="211905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part is called </a:t>
          </a:r>
          <a:r>
            <a:rPr lang="en-US" sz="1700" b="1" u="sng" kern="1200" dirty="0"/>
            <a:t>Threat Modeling</a:t>
          </a:r>
          <a:endParaRPr lang="en-US" sz="1700" kern="1200" dirty="0"/>
        </a:p>
      </dsp:txBody>
      <dsp:txXfrm>
        <a:off x="33012" y="2152071"/>
        <a:ext cx="10449576" cy="610236"/>
      </dsp:txXfrm>
    </dsp:sp>
    <dsp:sp modelId="{BCD6377D-60CF-4840-8044-315F5B589392}">
      <dsp:nvSpPr>
        <dsp:cNvPr id="0" name=""/>
        <dsp:cNvSpPr/>
      </dsp:nvSpPr>
      <dsp:spPr>
        <a:xfrm>
          <a:off x="0" y="284427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Did we miss any Risks given those categories? </a:t>
          </a:r>
        </a:p>
      </dsp:txBody>
      <dsp:txXfrm>
        <a:off x="33012" y="2877291"/>
        <a:ext cx="10449576" cy="610236"/>
      </dsp:txXfrm>
    </dsp:sp>
    <dsp:sp modelId="{E59E2101-3663-4F7D-BC04-E711BFA51241}">
      <dsp:nvSpPr>
        <dsp:cNvPr id="0" name=""/>
        <dsp:cNvSpPr/>
      </dsp:nvSpPr>
      <dsp:spPr>
        <a:xfrm>
          <a:off x="0" y="356949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could you </a:t>
          </a:r>
          <a:r>
            <a:rPr lang="en-US" sz="1700" i="1" kern="1200"/>
            <a:t>counter</a:t>
          </a:r>
          <a:r>
            <a:rPr lang="en-US" sz="1700" kern="1200"/>
            <a:t> the risks we’ve listed?</a:t>
          </a:r>
        </a:p>
      </dsp:txBody>
      <dsp:txXfrm>
        <a:off x="33012" y="3602511"/>
        <a:ext cx="10449576" cy="610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B05CB-E48F-4765-B1ED-A0A8750F64D6}">
      <dsp:nvSpPr>
        <dsp:cNvPr id="0" name=""/>
        <dsp:cNvSpPr/>
      </dsp:nvSpPr>
      <dsp:spPr>
        <a:xfrm>
          <a:off x="52" y="6059"/>
          <a:ext cx="5056212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Topics:</a:t>
          </a:r>
        </a:p>
      </dsp:txBody>
      <dsp:txXfrm>
        <a:off x="52" y="6059"/>
        <a:ext cx="5056212" cy="691200"/>
      </dsp:txXfrm>
    </dsp:sp>
    <dsp:sp modelId="{CC350E76-5ACA-4806-B4A4-47D7D89EE22B}">
      <dsp:nvSpPr>
        <dsp:cNvPr id="0" name=""/>
        <dsp:cNvSpPr/>
      </dsp:nvSpPr>
      <dsp:spPr>
        <a:xfrm>
          <a:off x="52" y="697259"/>
          <a:ext cx="5056212" cy="30304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Initial Threat Modeling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From Risks to Threats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Security Management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people problem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Physical Security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Defense in Depth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52" y="697259"/>
        <a:ext cx="5056212" cy="3030480"/>
      </dsp:txXfrm>
    </dsp:sp>
    <dsp:sp modelId="{AA31FBD3-6E5F-4CCA-A359-2860A4F68945}">
      <dsp:nvSpPr>
        <dsp:cNvPr id="0" name=""/>
        <dsp:cNvSpPr/>
      </dsp:nvSpPr>
      <dsp:spPr>
        <a:xfrm>
          <a:off x="5764134" y="6059"/>
          <a:ext cx="5056212" cy="691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Assignments:</a:t>
          </a:r>
        </a:p>
      </dsp:txBody>
      <dsp:txXfrm>
        <a:off x="5764134" y="6059"/>
        <a:ext cx="5056212" cy="691200"/>
      </dsp:txXfrm>
    </dsp:sp>
    <dsp:sp modelId="{94CA7383-9333-493A-806E-CB965AC303F6}">
      <dsp:nvSpPr>
        <dsp:cNvPr id="0" name=""/>
        <dsp:cNvSpPr/>
      </dsp:nvSpPr>
      <dsp:spPr>
        <a:xfrm>
          <a:off x="5764134" y="697259"/>
          <a:ext cx="5056212" cy="30304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Read chapter 1 &amp; 2 of book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Create your Form and gather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Take the Syllabus quiz</a:t>
          </a:r>
        </a:p>
      </dsp:txBody>
      <dsp:txXfrm>
        <a:off x="5764134" y="697259"/>
        <a:ext cx="5056212" cy="303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8:46:16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478 1526 24575,'6'-2'0,"0"0"0,-1 0 0,1-1 0,-1 0 0,0 0 0,1-1 0,-1 1 0,-1-1 0,1 0 0,0 0 0,4-6 0,16-12 0,139-110 0,-105 82 0,93-62 0,-66 55 107,-33 22-898,72-37 0,-94 59 739,61-16 0,-60 19 56,60-24 1,-30 8-213,2 3 1,70-17-1,37-13-118,-82 26 326,127-24 0,-13 6 0,-108 24 36,149-14 0,151-23-2397,-183 26 1510,30-7 753,-109 12 98,0 6 0,1 6 0,186 3 0,-264 13-203,0-2 0,81-13 0,-33 1 164,1 4 0,144 6 0,-204 4 158,-5-3 350,0-2 0,45-9 1,51-5-418,31-3-24,-106 12-30,68-3 1,32 14 622,74-4 218,-115-16-839,-78 10 0,67-4 0,3 12 0,-68 2 0,-1-2 0,1-2 0,73-13 0,74-13 428,-32 8 1140,-109 13-1169,0 2 0,80 4 0,22-2-173,-125-1-226,44-11 0,-47 9 0,1 1 0,27-2 0,132 6 0,21 0 0,-111-17 0,-69 11 0,0 2 0,28-2 0,-8 5 0,-20 2 0,-1-2 0,1-1 0,34-8 0,14-7 0,2 2 0,-1 4 0,2 3 0,112 2 0,1813 10 0,-1072-5 0,-904 3 0,0 2 0,-1 1 0,28 7 0,-23-4 0,51 5 0,-27-10 0,-8 0 0,0 2 0,61 13 0,-74-11 0,0-2 0,60 0 0,-62-4 0,0 2 0,1 1 0,43 9 0,-25-2 0,1-3 0,0-2 0,1-2 0,88-6 0,84 5 0,-129 16 0,-70-11 0,0-2 0,31 3 0,-9-4 0,78 17 0,-57-9 0,30 7 0,40 11 0,-48-12 0,-45-8 0,0 2 0,76 32 0,-29-8 0,-63-27 0,-1 2 0,0 0 0,-1 2 0,48 31 0,-19-3 0,71 39 0,-110-69 0,-1 0 0,0 1 0,-1 1 0,19 21 0,20 17 0,171 155 0,-211-191 0,0 1 0,15 25 0,21 25 0,-27-40 0,26 41 0,-31-41 0,2 0 0,24 26 0,-14-20 0,29 44 0,-34-44 0,50 55 0,-67-81 0,16 16 0,-1 1 0,0 1 0,23 34 0,-35-45 0,0 0 0,1-1 0,1 0 0,25 19 0,-23-19 0,-1 0 0,1 0 0,20 27 0,152 189 0,-168-203 0,-6-10 0,-1 0 0,0 1 0,-2 0 0,13 28 0,53 112 0,-70-146 0,0 1 0,1-1 0,0 0 0,12 14 0,18 30 0,0 12 0,-24-45 0,0 0 0,9 25 0,57 111 0,-61-113 0,-2-10 0,-2 0 0,-2 1 0,-1 1 0,7 50 0,-14-64 0,2 0 0,0 0 0,1-1 0,15 34 0,3 12 0,10 95 0,-28-133 0,-1 1 0,-1 0 0,-1 39 0,-2-39 0,1 0 0,2 0 0,8 36 0,-3-29 0,-2 0 0,-2 1 0,2 46 0,-9 117 0,-1-74 0,4-66 0,2 0 0,16 91 0,-8-65 0,-3 0 0,-9 169 0,-2-100 0,4 508 0,-5-624 0,-1 0 0,-1 0 0,-23 71 0,28-106 0,-18 54 0,-48 103 0,51-122 0,-14 51 0,-2 7 0,6-24 0,-22 48 0,3-15 0,27-60 0,-42 76 0,2-20 0,21-36 0,-59 81 0,52-73 0,38-62 0,0-1 0,0-1 0,-1 1 0,0-1 0,-1 0 0,-1-1 0,1 0 0,-15 12 0,8-9 0,1 1 0,-1 0 0,-11 18 0,15-18 0,0-1 0,-1-1 0,0 0 0,-27 20 0,-49 33 0,64-44 0,-2-2 0,0-1 0,-30 15 0,-47 28 0,55-31 0,-76 49 0,62-37 0,-2-3 0,-88 39 0,44-29 0,60-25 0,0-3 0,-92 27 0,-42 7 0,-28 7 0,-25-11 0,198-43 0,-64 24 0,27-8 0,-88 9 0,11-2 0,115-26 0,1 1 0,0 2 0,0 2 0,-57 23 0,50-16 0,0-2 0,-1-2 0,-82 14 0,120-27 0,-309 53 0,120-16 0,122-21 0,45-8 0,0-2 0,-52 4 0,-10-8 0,36-2 0,-101 14 0,55-1-235,-1-4 1,-137-6-1,193-4-372,6 3 607,0 2 0,-47 10 0,42-7 0,-63 5 0,-93-14 1439,-67 4-1567,140 17 128,83-11 0,-66 3 0,-69-12 0,-73 3 0,130 17 0,80-11 0,-71 4 0,-581-10 0,331-5 0,-2217 3 0,2541-2 0,0-1 0,-48-12 0,45 7 0,-69-4 0,-532 10 0,308 5 0,309-5 0,0 0 0,0-2 0,-27-7 0,23 4 0,-51-5 0,-22 11 0,72 2 0,0-1 0,0-1 0,0-2 0,-44-9 0,-93-22 0,85 19 0,41 9 0,-1 2 0,-46 1 0,-14-1 0,6-13 0,70 11 0,-50-6 0,26 10 0,4 0 0,1-2 0,-62-13 0,-16-7 0,71 16 0,-94-29 0,109 26 0,0 2 0,-1 2 0,-39-2 0,-22-4 0,58 5 0,-58-17 0,81 19 0,2-1 0,-1-1 0,1 0 0,0-1 0,1-1 0,-14-11 0,-151-104 0,45 34 0,-48-36 0,-12-10 0,37 29 0,123 79 0,-52-56 0,46 43 0,23 22 0,2 0 0,-16-24 0,-14-18 0,-72-98 0,105 141 0,-2-7 0,1 0 0,1-1 0,-13-39 0,14 34 0,-2 0 0,-19-33 0,-131-244-1241,75 132 1255,-10-12-14,80 153 299,2 0 1,-18-55-1,-10-24 30,5 31-329,4-1 0,-30-107 0,29 74 0,-8-29 0,28 77 0,-50-130 0,37 142 0,20 43 0,2-1 0,-10-26 0,4-4 0,2-2 0,-10-81 0,5 44 0,10 58 0,2 0 0,-3-33 0,6 16 0,0 4 0,-11-69 0,-35-143 0,40 199 0,1-1 0,3-1 0,2 1 0,6-65 0,-1 1 0,-3-1797 0,1 1896 0,0-1 0,1 1 0,1 0 0,1 0 0,1 0 0,0 1 0,1-1 0,11-21 0,-6 25 0,0 1 0,0 0 0,2 1 0,0 0 0,0 1 0,1 0 0,18-11 0,33-30 0,-46 37 0,1 1 0,1 0 0,39-20 0,32-22 0,-71 43 0,2 1 0,-1 2 0,1 0 0,1 2 0,48-14 0,-7 3 0,-39 11-120,-3 2-129,-1-1 0,0-1 0,-1-1 0,29-17 0,-30 13-6577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CCFD-E5AF-4B4F-A97C-FCDDCB311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E0293-8BF0-4C02-9D29-86AB0959C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1833-CDC3-49BB-92CB-B160F908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523D-C730-4A3B-AD26-51FF246D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D4A0-58F8-4997-AC3F-A507D800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E36D-0A1C-4150-AFF5-ACBA7333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2DC3D-2E8B-4B1E-94F1-FBE2B89E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C9DF-FC10-4EC9-BF51-3F0AFF83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89B1-1812-4003-9520-02D2422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E7CA-EF5F-4E2F-B461-EF67F3EE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031C-E0A1-470F-A159-2A2D8F9E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0D87-697A-4DBE-9EA0-6FA19AF83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4448-0A4C-48E9-AAED-88C13539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E2C5-BCDB-4C56-BF9D-80EFAA01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0E2E-7534-4326-9F97-DE58DFA8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DDB2-E9CD-4DBB-8C51-09D4B84A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DA3E-A88F-44C1-B6FF-973AE8CB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82F5-99D3-4822-A804-93F5FF38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670B-5EEF-44A7-80FF-B0DE92BA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8D9E-7591-4700-A445-96505A9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3D5-0FD5-4EA5-8CD0-7DA13BF4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F8377-1017-4413-B875-D3D50F69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6E5B-8509-41D2-BECF-10930782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2305-F38E-4037-9E02-F8187191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0A64-41B8-49FA-8FE5-AD1DFBA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21DF-1001-429D-961D-04F03DF9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0D05-AD8B-419B-819D-61BBD6CC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D203-B787-47DD-908E-0A465364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8CF9-8034-44FC-9B75-EBCCD06E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5298-48B7-4EBF-9085-A6DA7876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BB5DF-CA0C-4280-BB89-8807D37D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DE10-0887-4970-AC08-C425F2EE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2307-1CA4-4FB3-A58F-34DC0E54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9447-F2CA-4B3D-95AA-CA524E0B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F7E1B-8640-4BC6-A938-A7628B580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99CA5-A8B5-4666-912A-A795B18CD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12668-D5A1-415D-B34F-03476DD1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9F291-DD2C-4A81-811B-AE707CD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612C-A05D-45CA-B161-57BE74CC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AADD-42F8-494A-B048-99F0B5C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97A94-BE83-449C-B796-895DF14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ECF42-3244-4CC2-833A-7C0F5928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0F709-5B60-4D39-B184-12DF37C1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11DD7-10D1-4CF6-A067-7774EF02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E626B-A81B-4638-8A8A-51809D1C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2BCAE-CA96-45D6-9D65-0FB2A782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449B-A2E3-43F2-9A19-8A834DA4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38CD-4BB2-4C09-B0B1-1ACB4186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AC87-AE1E-4219-ACDF-7786DD52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015E2-3B06-4F29-96B9-CD619922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EDC6-9498-4F07-BE84-47C9FDEE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6E04-38AB-49B9-9C92-3EB7A0FA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2310-67BB-4BB2-8487-CE906C1E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F17A2-BE6E-4A46-A92B-654918701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F0B5-DD5E-4D62-9273-F1CADF44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F2A5-20FB-4609-866F-9CA79E55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6DD6-3418-4375-98C9-1A1B5AD8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F3AFE-23C6-4115-BAF2-447972C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9B02D-0C14-4FCE-929E-7BED4CCA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DDA74-BCB3-4EE7-A0C0-AF5CCFD3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927A-76F6-430D-9CEE-2A196F6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A7FC-418A-46D7-9407-1858F481A9A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2207-354F-4422-98D7-FB8606EE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994E-C3BC-4A0E-A3C7-1C59EA232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758C-7054-4FFC-BC32-BB9EDA51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iccs.cisa.gov/cybersecurity-career-resources/glossar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customXml" Target="../ink/ink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www.mitre.org/sites/default/files/publications/se-guide-book-interactive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FAB1AE77-42DE-6CAB-F0F8-6D1D950D9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4" r="-2" b="194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EF1F-1026-4D54-9195-48C9E594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Security Basics: Risks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29A33-64EA-4981-A736-CF609093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Professor Greenwell</a:t>
            </a:r>
          </a:p>
        </p:txBody>
      </p:sp>
    </p:spTree>
    <p:extLst>
      <p:ext uri="{BB962C8B-B14F-4D97-AF65-F5344CB8AC3E}">
        <p14:creationId xmlns:p14="http://schemas.microsoft.com/office/powerpoint/2010/main" val="167763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AC8E-2BC5-4A1B-82E5-4F46335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have some – let’s rate them (impact and prioritization) and model it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05C45D-48D3-7920-CF01-D3B212A91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60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31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3A61-2BB9-4E7F-AD0E-1371AC2D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identify threats and vulnerabilities within the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3171C-95AE-5FFE-8EE9-D1F9311FE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382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0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EE465-2F7D-466C-BCA1-A05685E0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From Here?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D06C73-24CC-6457-9950-A44FF994D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2980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6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E64FB-F809-47DE-9A4B-39755472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60363B-4FCA-0E14-5F5E-B6CD792D9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1390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97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30047-07CD-7D3E-D2CC-93433A91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981" y="86345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Terms (</a:t>
            </a:r>
            <a:r>
              <a:rPr lang="en-US" sz="4000" dirty="0">
                <a:solidFill>
                  <a:schemeClr val="tx2"/>
                </a:solidFill>
                <a:hlinkClick r:id="rId2"/>
              </a:rPr>
              <a:t>from NICCS</a:t>
            </a:r>
            <a:r>
              <a:rPr lang="en-US" sz="40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A6C53-36AB-7B40-3E00-896520FDC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422" y="1815321"/>
            <a:ext cx="5162235" cy="2452510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We are going to define a few terms which are important going forward (you will not be quizzed on these until we get to their chapters). </a:t>
            </a:r>
          </a:p>
          <a:p>
            <a:pPr algn="l"/>
            <a:r>
              <a:rPr lang="en-US" sz="2800" dirty="0">
                <a:solidFill>
                  <a:schemeClr val="tx2"/>
                </a:solidFill>
              </a:rPr>
              <a:t>However, it will be hard to understand me if you don’t know these.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0DB1D788-9A9E-9962-5B4E-4EFF1DDA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0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729-006E-F26A-916C-D5CBE53663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 few terms: The actors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A64DDB7-579C-A3E1-D6E6-1E5E83062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513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5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159A3BB-E435-4392-B59C-55F8550BE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graphicEl>
                                              <a:dgm id="{C159A3BB-E435-4392-B59C-55F8550BE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graphicEl>
                                              <a:dgm id="{C159A3BB-E435-4392-B59C-55F8550BE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F27266A-E32B-48F0-93A0-0E9606485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graphicEl>
                                              <a:dgm id="{BF27266A-E32B-48F0-93A0-0E9606485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graphicEl>
                                              <a:dgm id="{BF27266A-E32B-48F0-93A0-0E9606485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A2D9FBB-41CA-4DC3-8A17-9D5C9A2AF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graphicEl>
                                              <a:dgm id="{EA2D9FBB-41CA-4DC3-8A17-9D5C9A2AF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graphicEl>
                                              <a:dgm id="{EA2D9FBB-41CA-4DC3-8A17-9D5C9A2AF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E52D5C3-4AF0-4C2A-8297-FC6D2C5C9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graphicEl>
                                              <a:dgm id="{2E52D5C3-4AF0-4C2A-8297-FC6D2C5C9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graphicEl>
                                              <a:dgm id="{2E52D5C3-4AF0-4C2A-8297-FC6D2C5C9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912C02A-0CEC-4F5A-9E30-CF9DFDE5A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graphicEl>
                                              <a:dgm id="{5912C02A-0CEC-4F5A-9E30-CF9DFDE5A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graphicEl>
                                              <a:dgm id="{5912C02A-0CEC-4F5A-9E30-CF9DFDE5A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71EB54C-D54A-46C4-B253-7B9E8CD7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graphicEl>
                                              <a:dgm id="{D71EB54C-D54A-46C4-B253-7B9E8CD7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graphicEl>
                                              <a:dgm id="{D71EB54C-D54A-46C4-B253-7B9E8CD75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B05AA-99D7-E50E-77D1-B8A1FC81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 dirty="0"/>
              <a:t>Other key terms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E04CE-2E38-9DA9-8BE4-3235F41D0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91645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2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31C6-3FC7-16CB-0A99-893DAB15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93" y="540084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On to Risk!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1F1AE-3CE5-5D61-54D2-914EC403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93" y="3123650"/>
            <a:ext cx="6652072" cy="290792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r"/>
            <a:r>
              <a:rPr lang="en-US" sz="3200" b="0" i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The potential for an unwanted or adverse outcome resulting from an incident, event, or occurrence, as determined by the likelihood that a particular threat will exploit a particular vulnerability, with the associated consequences.</a:t>
            </a:r>
            <a:endParaRPr lang="en-US" sz="3200" i="1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Slippery">
            <a:extLst>
              <a:ext uri="{FF2B5EF4-FFF2-40B4-BE49-F238E27FC236}">
                <a16:creationId xmlns:a16="http://schemas.microsoft.com/office/drawing/2014/main" id="{E566A39C-B70F-33DA-2318-CFFEBC3C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9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1B85C-AC75-477C-A00B-2626AA1B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Risk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21D5085-B9C5-52B8-ADF4-533446CAF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13087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3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E8F0-E04B-3552-44FC-6840B5A7DF9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Full Risk management is covered in Requirements but an overview is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8CBB17-0E79-88F6-87DA-C00880BF6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859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Bent 15">
            <a:extLst>
              <a:ext uri="{FF2B5EF4-FFF2-40B4-BE49-F238E27FC236}">
                <a16:creationId xmlns:a16="http://schemas.microsoft.com/office/drawing/2014/main" id="{8E0A33D2-D4AF-ACDA-0FC0-BB43ABA75078}"/>
              </a:ext>
            </a:extLst>
          </p:cNvPr>
          <p:cNvSpPr/>
          <p:nvPr/>
        </p:nvSpPr>
        <p:spPr>
          <a:xfrm rot="10800000">
            <a:off x="9805182" y="4670473"/>
            <a:ext cx="1334320" cy="1237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9AD130B1-1A33-325D-3441-EFD91DA07094}"/>
              </a:ext>
            </a:extLst>
          </p:cNvPr>
          <p:cNvSpPr/>
          <p:nvPr/>
        </p:nvSpPr>
        <p:spPr>
          <a:xfrm rot="16200000">
            <a:off x="2980007" y="4670474"/>
            <a:ext cx="1334320" cy="1237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B793DFC-3D65-3611-BB19-B8A5D146F6FC}"/>
              </a:ext>
            </a:extLst>
          </p:cNvPr>
          <p:cNvSpPr/>
          <p:nvPr/>
        </p:nvSpPr>
        <p:spPr>
          <a:xfrm>
            <a:off x="5247249" y="5471981"/>
            <a:ext cx="3742005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E40BBC-9D07-AFF6-AEE6-584F0E06D97E}"/>
                  </a:ext>
                </a:extLst>
              </p14:cNvPr>
              <p14:cNvContentPartPr/>
              <p14:nvPr/>
            </p14:nvContentPartPr>
            <p14:xfrm>
              <a:off x="264240" y="2559655"/>
              <a:ext cx="5968800" cy="3195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E40BBC-9D07-AFF6-AEE6-584F0E06D9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600" y="2551015"/>
                <a:ext cx="5986440" cy="3213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4C8E00B-539F-BFAA-5B59-B8754E5C9932}"/>
              </a:ext>
            </a:extLst>
          </p:cNvPr>
          <p:cNvSpPr/>
          <p:nvPr/>
        </p:nvSpPr>
        <p:spPr>
          <a:xfrm>
            <a:off x="1054346" y="1636325"/>
            <a:ext cx="3947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will cover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D93F2-8EC0-B108-C447-10FE1C0E81B6}"/>
              </a:ext>
            </a:extLst>
          </p:cNvPr>
          <p:cNvSpPr txBox="1"/>
          <p:nvPr/>
        </p:nvSpPr>
        <p:spPr>
          <a:xfrm>
            <a:off x="832132" y="6439316"/>
            <a:ext cx="748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see Risk Management Chapter of </a:t>
            </a:r>
            <a:r>
              <a:rPr lang="en-US" dirty="0">
                <a:hlinkClick r:id="rId9"/>
              </a:rPr>
              <a:t>MITRE System’s Engineering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tchen with plants">
            <a:extLst>
              <a:ext uri="{FF2B5EF4-FFF2-40B4-BE49-F238E27FC236}">
                <a16:creationId xmlns:a16="http://schemas.microsoft.com/office/drawing/2014/main" id="{14CE07BE-370E-7C7F-CD21-9B00BBB33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A6C42-EEF1-45B9-9F1D-F99CC228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Soup Method: 1st scenario and determine a few “risks”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7FDE-7907-4E09-9036-8947A55B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US" sz="2200" dirty="0"/>
              <a:t>Case 1: You and your Significant Other (SO) have purchased your first home (</a:t>
            </a:r>
            <a:r>
              <a:rPr lang="en-US" sz="2200" i="1" dirty="0"/>
              <a:t>SPACE</a:t>
            </a:r>
            <a:r>
              <a:rPr lang="en-US" sz="2200" dirty="0"/>
              <a:t>).</a:t>
            </a:r>
          </a:p>
          <a:p>
            <a:pPr lvl="1"/>
            <a:r>
              <a:rPr lang="en-US" sz="2200" dirty="0"/>
              <a:t>You work from home a few days a week while SO is never remote</a:t>
            </a:r>
          </a:p>
          <a:p>
            <a:pPr lvl="1"/>
            <a:r>
              <a:rPr lang="en-US" sz="2200" dirty="0"/>
              <a:t>Your field requires dealing with sensitive data.</a:t>
            </a:r>
          </a:p>
          <a:p>
            <a:pPr lvl="1"/>
            <a:r>
              <a:rPr lang="en-US" sz="2200" dirty="0"/>
              <a:t>We will make it simple, and this home is in SWFL.</a:t>
            </a:r>
          </a:p>
          <a:p>
            <a:pPr lvl="1"/>
            <a:r>
              <a:rPr lang="en-US" sz="2200" dirty="0"/>
              <a:t>You have a few heirlooms which were given to you but no individual item (besides the car) which is above 2000$ in value.</a:t>
            </a:r>
          </a:p>
          <a:p>
            <a:pPr lvl="1"/>
            <a:r>
              <a:rPr lang="en-US" sz="2200" dirty="0"/>
              <a:t>Both you and SO work so the house is empty at least 3 days out of the week (from 7-6 or so)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A1BC6D-83E2-BD38-0BC0-0788E6E93E56}"/>
              </a:ext>
            </a:extLst>
          </p:cNvPr>
          <p:cNvSpPr/>
          <p:nvPr/>
        </p:nvSpPr>
        <p:spPr>
          <a:xfrm>
            <a:off x="8834511" y="928468"/>
            <a:ext cx="2762685" cy="154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we are looking for overall risks – we’ll move to cyber/infosec after</a:t>
            </a:r>
          </a:p>
        </p:txBody>
      </p:sp>
    </p:spTree>
    <p:extLst>
      <p:ext uri="{BB962C8B-B14F-4D97-AF65-F5344CB8AC3E}">
        <p14:creationId xmlns:p14="http://schemas.microsoft.com/office/powerpoint/2010/main" val="4780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851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Security Basics: Risks</vt:lpstr>
      <vt:lpstr>Topics</vt:lpstr>
      <vt:lpstr>Terms (from NICCS)</vt:lpstr>
      <vt:lpstr>A few terms: The actors</vt:lpstr>
      <vt:lpstr>Other key terms</vt:lpstr>
      <vt:lpstr>On to Risk!</vt:lpstr>
      <vt:lpstr>Risk</vt:lpstr>
      <vt:lpstr>Full Risk management is covered in Requirements but an overview is needed</vt:lpstr>
      <vt:lpstr>Soup Method: 1st scenario and determine a few “risks”</vt:lpstr>
      <vt:lpstr>Now that we have some – let’s rate them (impact and prioritization) and model it</vt:lpstr>
      <vt:lpstr>Now we identify threats and vulnerabilities within the Risks</vt:lpstr>
      <vt:lpstr>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Security &amp; Security Basics 1</dc:title>
  <dc:creator>Greenwell, Josiah</dc:creator>
  <cp:lastModifiedBy>Josiah G</cp:lastModifiedBy>
  <cp:revision>42</cp:revision>
  <dcterms:created xsi:type="dcterms:W3CDTF">2023-01-05T09:27:44Z</dcterms:created>
  <dcterms:modified xsi:type="dcterms:W3CDTF">2023-01-12T00:36:56Z</dcterms:modified>
</cp:coreProperties>
</file>