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notesMasterIdLst>
    <p:notesMasterId r:id="rId19"/>
  </p:notesMasterIdLst>
  <p:sldIdLst>
    <p:sldId id="256" r:id="rId3"/>
    <p:sldId id="257" r:id="rId4"/>
    <p:sldId id="259" r:id="rId5"/>
    <p:sldId id="258" r:id="rId6"/>
    <p:sldId id="278" r:id="rId7"/>
    <p:sldId id="274" r:id="rId8"/>
    <p:sldId id="275" r:id="rId9"/>
    <p:sldId id="273" r:id="rId10"/>
    <p:sldId id="260" r:id="rId11"/>
    <p:sldId id="276" r:id="rId12"/>
    <p:sldId id="279" r:id="rId13"/>
    <p:sldId id="277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owerShell/PowerShell/issues/12483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owerShell/PowerShell/issues/12483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837CC-0CF9-441A-B918-1D640D70E72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7F0159-5EF5-46A1-9819-6403A734E26C}">
      <dgm:prSet/>
      <dgm:spPr/>
      <dgm:t>
        <a:bodyPr/>
        <a:lstStyle/>
        <a:p>
          <a:pPr>
            <a:defRPr b="1"/>
          </a:pPr>
          <a:r>
            <a:rPr lang="en-US"/>
            <a:t>Open the Attendance Quiz now available (I just published it)</a:t>
          </a:r>
        </a:p>
      </dgm:t>
    </dgm:pt>
    <dgm:pt modelId="{41A6F8F6-B620-4528-B9B0-F3A454A8FD94}" type="parTrans" cxnId="{F1F9CAAE-DCEA-42BE-9A59-00E2BF50B7F9}">
      <dgm:prSet/>
      <dgm:spPr/>
      <dgm:t>
        <a:bodyPr/>
        <a:lstStyle/>
        <a:p>
          <a:endParaRPr lang="en-US"/>
        </a:p>
      </dgm:t>
    </dgm:pt>
    <dgm:pt modelId="{49C03799-BF07-43E1-8766-5BF561B0D17B}" type="sibTrans" cxnId="{F1F9CAAE-DCEA-42BE-9A59-00E2BF50B7F9}">
      <dgm:prSet/>
      <dgm:spPr/>
      <dgm:t>
        <a:bodyPr/>
        <a:lstStyle/>
        <a:p>
          <a:endParaRPr lang="en-US"/>
        </a:p>
      </dgm:t>
    </dgm:pt>
    <dgm:pt modelId="{21714A1C-5596-42CD-94FF-37FEAD485C9C}">
      <dgm:prSet/>
      <dgm:spPr/>
      <dgm:t>
        <a:bodyPr/>
        <a:lstStyle/>
        <a:p>
          <a:pPr>
            <a:defRPr b="1"/>
          </a:pPr>
          <a:r>
            <a:rPr lang="en-US"/>
            <a:t>Enter the Password on the Board</a:t>
          </a:r>
        </a:p>
      </dgm:t>
    </dgm:pt>
    <dgm:pt modelId="{3855A640-6EF6-4F9B-AA54-3D3F9C6BF8A8}" type="parTrans" cxnId="{4FC7B33E-A71C-4B42-BDB4-719D50D20588}">
      <dgm:prSet/>
      <dgm:spPr/>
      <dgm:t>
        <a:bodyPr/>
        <a:lstStyle/>
        <a:p>
          <a:endParaRPr lang="en-US"/>
        </a:p>
      </dgm:t>
    </dgm:pt>
    <dgm:pt modelId="{2AE91AD4-EA53-4050-BACB-233D9D2D9507}" type="sibTrans" cxnId="{4FC7B33E-A71C-4B42-BDB4-719D50D20588}">
      <dgm:prSet/>
      <dgm:spPr/>
      <dgm:t>
        <a:bodyPr/>
        <a:lstStyle/>
        <a:p>
          <a:endParaRPr lang="en-US"/>
        </a:p>
      </dgm:t>
    </dgm:pt>
    <dgm:pt modelId="{6A8B5016-29BA-41C9-8947-992555A6FFFD}">
      <dgm:prSet/>
      <dgm:spPr/>
      <dgm:t>
        <a:bodyPr/>
        <a:lstStyle/>
        <a:p>
          <a:r>
            <a:rPr lang="en-US" i="1"/>
            <a:t>Password will expire at 9:10</a:t>
          </a:r>
          <a:endParaRPr lang="en-US"/>
        </a:p>
      </dgm:t>
    </dgm:pt>
    <dgm:pt modelId="{71F6C658-519D-41F8-B102-A36E53BF8965}" type="parTrans" cxnId="{E27C4DA0-183B-4F78-AF1B-867A18ECE0D4}">
      <dgm:prSet/>
      <dgm:spPr/>
      <dgm:t>
        <a:bodyPr/>
        <a:lstStyle/>
        <a:p>
          <a:endParaRPr lang="en-US"/>
        </a:p>
      </dgm:t>
    </dgm:pt>
    <dgm:pt modelId="{C076E233-4150-4BD6-8B55-89746166CC11}" type="sibTrans" cxnId="{E27C4DA0-183B-4F78-AF1B-867A18ECE0D4}">
      <dgm:prSet/>
      <dgm:spPr/>
      <dgm:t>
        <a:bodyPr/>
        <a:lstStyle/>
        <a:p>
          <a:endParaRPr lang="en-US"/>
        </a:p>
      </dgm:t>
    </dgm:pt>
    <dgm:pt modelId="{E52DECCE-03F6-49A1-9E22-DD6274916A0F}">
      <dgm:prSet/>
      <dgm:spPr/>
      <dgm:t>
        <a:bodyPr/>
        <a:lstStyle/>
        <a:p>
          <a:pPr>
            <a:defRPr b="1"/>
          </a:pPr>
          <a:r>
            <a:rPr lang="en-US"/>
            <a:t>Discuss the question with your group and select your answer</a:t>
          </a:r>
        </a:p>
      </dgm:t>
    </dgm:pt>
    <dgm:pt modelId="{D1B0ED46-CCC7-4D30-8D47-2650E2A46808}" type="parTrans" cxnId="{C48C0FEA-66BF-4115-B88A-46D7EBDC57FD}">
      <dgm:prSet/>
      <dgm:spPr/>
      <dgm:t>
        <a:bodyPr/>
        <a:lstStyle/>
        <a:p>
          <a:endParaRPr lang="en-US"/>
        </a:p>
      </dgm:t>
    </dgm:pt>
    <dgm:pt modelId="{54953266-1C46-4204-AB01-93CC1525BDA1}" type="sibTrans" cxnId="{C48C0FEA-66BF-4115-B88A-46D7EBDC57FD}">
      <dgm:prSet/>
      <dgm:spPr/>
      <dgm:t>
        <a:bodyPr/>
        <a:lstStyle/>
        <a:p>
          <a:endParaRPr lang="en-US"/>
        </a:p>
      </dgm:t>
    </dgm:pt>
    <dgm:pt modelId="{FAEE2CA4-242B-4202-90D1-42BD559623BC}">
      <dgm:prSet/>
      <dgm:spPr/>
      <dgm:t>
        <a:bodyPr/>
        <a:lstStyle/>
        <a:p>
          <a:r>
            <a:rPr lang="en-US" i="1"/>
            <a:t>You will get full credit no matter what choice</a:t>
          </a:r>
          <a:endParaRPr lang="en-US"/>
        </a:p>
      </dgm:t>
    </dgm:pt>
    <dgm:pt modelId="{38F27414-CD60-4CDC-AA30-2361188DC0F1}" type="parTrans" cxnId="{B6C8F883-0231-44A7-A012-73E94757FE30}">
      <dgm:prSet/>
      <dgm:spPr/>
      <dgm:t>
        <a:bodyPr/>
        <a:lstStyle/>
        <a:p>
          <a:endParaRPr lang="en-US"/>
        </a:p>
      </dgm:t>
    </dgm:pt>
    <dgm:pt modelId="{4FF2E165-D82E-4A26-959F-6E3723A15761}" type="sibTrans" cxnId="{B6C8F883-0231-44A7-A012-73E94757FE30}">
      <dgm:prSet/>
      <dgm:spPr/>
      <dgm:t>
        <a:bodyPr/>
        <a:lstStyle/>
        <a:p>
          <a:endParaRPr lang="en-US"/>
        </a:p>
      </dgm:t>
    </dgm:pt>
    <dgm:pt modelId="{7992DF9D-05B0-4BF1-8B47-A198DD35DC5F}">
      <dgm:prSet/>
      <dgm:spPr/>
      <dgm:t>
        <a:bodyPr/>
        <a:lstStyle/>
        <a:p>
          <a:r>
            <a:rPr lang="en-US" i="1"/>
            <a:t>There is a correct answer</a:t>
          </a:r>
          <a:endParaRPr lang="en-US"/>
        </a:p>
      </dgm:t>
    </dgm:pt>
    <dgm:pt modelId="{E49CB7A2-129F-4282-8615-71D9576CC81F}" type="parTrans" cxnId="{211B9E96-D3D6-4104-9A52-EADA149140D2}">
      <dgm:prSet/>
      <dgm:spPr/>
      <dgm:t>
        <a:bodyPr/>
        <a:lstStyle/>
        <a:p>
          <a:endParaRPr lang="en-US"/>
        </a:p>
      </dgm:t>
    </dgm:pt>
    <dgm:pt modelId="{93C6C249-FCC5-4E16-B8B1-20CFDBFB1496}" type="sibTrans" cxnId="{211B9E96-D3D6-4104-9A52-EADA149140D2}">
      <dgm:prSet/>
      <dgm:spPr/>
      <dgm:t>
        <a:bodyPr/>
        <a:lstStyle/>
        <a:p>
          <a:endParaRPr lang="en-US"/>
        </a:p>
      </dgm:t>
    </dgm:pt>
    <dgm:pt modelId="{ECC6316F-E880-448C-9636-6526D79C4D55}" type="pres">
      <dgm:prSet presAssocID="{196837CC-0CF9-441A-B918-1D640D70E722}" presName="root" presStyleCnt="0">
        <dgm:presLayoutVars>
          <dgm:dir/>
          <dgm:resizeHandles val="exact"/>
        </dgm:presLayoutVars>
      </dgm:prSet>
      <dgm:spPr/>
    </dgm:pt>
    <dgm:pt modelId="{030A1FFA-B977-4126-AA6E-23F99B9F4151}" type="pres">
      <dgm:prSet presAssocID="{C07F0159-5EF5-46A1-9819-6403A734E26C}" presName="compNode" presStyleCnt="0"/>
      <dgm:spPr/>
    </dgm:pt>
    <dgm:pt modelId="{59F16C8E-CCED-406A-A1AD-348BDE74B5AF}" type="pres">
      <dgm:prSet presAssocID="{C07F0159-5EF5-46A1-9819-6403A734E2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52D7052-2093-4542-9C91-3B2FA5BDC1DF}" type="pres">
      <dgm:prSet presAssocID="{C07F0159-5EF5-46A1-9819-6403A734E26C}" presName="iconSpace" presStyleCnt="0"/>
      <dgm:spPr/>
    </dgm:pt>
    <dgm:pt modelId="{E537570E-4FC9-4BB8-BC4D-4FF60F1C289F}" type="pres">
      <dgm:prSet presAssocID="{C07F0159-5EF5-46A1-9819-6403A734E26C}" presName="parTx" presStyleLbl="revTx" presStyleIdx="0" presStyleCnt="6">
        <dgm:presLayoutVars>
          <dgm:chMax val="0"/>
          <dgm:chPref val="0"/>
        </dgm:presLayoutVars>
      </dgm:prSet>
      <dgm:spPr/>
    </dgm:pt>
    <dgm:pt modelId="{385283A7-1404-4FF4-8F4F-4AFCA2F8E9CC}" type="pres">
      <dgm:prSet presAssocID="{C07F0159-5EF5-46A1-9819-6403A734E26C}" presName="txSpace" presStyleCnt="0"/>
      <dgm:spPr/>
    </dgm:pt>
    <dgm:pt modelId="{EE2FDC69-B5BD-4FF9-B6CC-6C1D32F7C359}" type="pres">
      <dgm:prSet presAssocID="{C07F0159-5EF5-46A1-9819-6403A734E26C}" presName="desTx" presStyleLbl="revTx" presStyleIdx="1" presStyleCnt="6">
        <dgm:presLayoutVars/>
      </dgm:prSet>
      <dgm:spPr/>
    </dgm:pt>
    <dgm:pt modelId="{E29D8749-13E4-4ED4-ABD6-7E1AAA8FD9AD}" type="pres">
      <dgm:prSet presAssocID="{49C03799-BF07-43E1-8766-5BF561B0D17B}" presName="sibTrans" presStyleCnt="0"/>
      <dgm:spPr/>
    </dgm:pt>
    <dgm:pt modelId="{CFD81399-D39C-4A04-8758-4C87AE030CAD}" type="pres">
      <dgm:prSet presAssocID="{21714A1C-5596-42CD-94FF-37FEAD485C9C}" presName="compNode" presStyleCnt="0"/>
      <dgm:spPr/>
    </dgm:pt>
    <dgm:pt modelId="{246984EE-AF81-461B-A5BA-A6CAF443CD67}" type="pres">
      <dgm:prSet presAssocID="{21714A1C-5596-42CD-94FF-37FEAD485C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02A4C8A-E9BC-46E0-ACEF-58A7D200DDD0}" type="pres">
      <dgm:prSet presAssocID="{21714A1C-5596-42CD-94FF-37FEAD485C9C}" presName="iconSpace" presStyleCnt="0"/>
      <dgm:spPr/>
    </dgm:pt>
    <dgm:pt modelId="{BB731F7A-1C50-4ECA-82A9-BFDA5E511B23}" type="pres">
      <dgm:prSet presAssocID="{21714A1C-5596-42CD-94FF-37FEAD485C9C}" presName="parTx" presStyleLbl="revTx" presStyleIdx="2" presStyleCnt="6">
        <dgm:presLayoutVars>
          <dgm:chMax val="0"/>
          <dgm:chPref val="0"/>
        </dgm:presLayoutVars>
      </dgm:prSet>
      <dgm:spPr/>
    </dgm:pt>
    <dgm:pt modelId="{286AB5B6-4003-4D80-8609-0744E3AC4728}" type="pres">
      <dgm:prSet presAssocID="{21714A1C-5596-42CD-94FF-37FEAD485C9C}" presName="txSpace" presStyleCnt="0"/>
      <dgm:spPr/>
    </dgm:pt>
    <dgm:pt modelId="{54BCBAB5-9A3C-450A-A2FD-48DE442C4359}" type="pres">
      <dgm:prSet presAssocID="{21714A1C-5596-42CD-94FF-37FEAD485C9C}" presName="desTx" presStyleLbl="revTx" presStyleIdx="3" presStyleCnt="6">
        <dgm:presLayoutVars/>
      </dgm:prSet>
      <dgm:spPr/>
    </dgm:pt>
    <dgm:pt modelId="{2D2F2387-EFC5-45E9-B263-53517DCAA99E}" type="pres">
      <dgm:prSet presAssocID="{2AE91AD4-EA53-4050-BACB-233D9D2D9507}" presName="sibTrans" presStyleCnt="0"/>
      <dgm:spPr/>
    </dgm:pt>
    <dgm:pt modelId="{E9BA4E32-30ED-44BF-93DF-DF33151F09D1}" type="pres">
      <dgm:prSet presAssocID="{E52DECCE-03F6-49A1-9E22-DD6274916A0F}" presName="compNode" presStyleCnt="0"/>
      <dgm:spPr/>
    </dgm:pt>
    <dgm:pt modelId="{C05CE0BD-AFBC-4353-BED7-2A45E49DE8DE}" type="pres">
      <dgm:prSet presAssocID="{E52DECCE-03F6-49A1-9E22-DD6274916A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BDF1A54-A3F4-491D-8E45-49E010AD01CE}" type="pres">
      <dgm:prSet presAssocID="{E52DECCE-03F6-49A1-9E22-DD6274916A0F}" presName="iconSpace" presStyleCnt="0"/>
      <dgm:spPr/>
    </dgm:pt>
    <dgm:pt modelId="{9F678D31-36C6-41AA-BC4A-7A4F1265AA46}" type="pres">
      <dgm:prSet presAssocID="{E52DECCE-03F6-49A1-9E22-DD6274916A0F}" presName="parTx" presStyleLbl="revTx" presStyleIdx="4" presStyleCnt="6">
        <dgm:presLayoutVars>
          <dgm:chMax val="0"/>
          <dgm:chPref val="0"/>
        </dgm:presLayoutVars>
      </dgm:prSet>
      <dgm:spPr/>
    </dgm:pt>
    <dgm:pt modelId="{C5AF31D8-0604-4471-A376-2CC50AB63462}" type="pres">
      <dgm:prSet presAssocID="{E52DECCE-03F6-49A1-9E22-DD6274916A0F}" presName="txSpace" presStyleCnt="0"/>
      <dgm:spPr/>
    </dgm:pt>
    <dgm:pt modelId="{A534B3E1-2F27-4CD1-9AA8-1FF0D581D916}" type="pres">
      <dgm:prSet presAssocID="{E52DECCE-03F6-49A1-9E22-DD6274916A0F}" presName="desTx" presStyleLbl="revTx" presStyleIdx="5" presStyleCnt="6">
        <dgm:presLayoutVars/>
      </dgm:prSet>
      <dgm:spPr/>
    </dgm:pt>
  </dgm:ptLst>
  <dgm:cxnLst>
    <dgm:cxn modelId="{CC97D305-5224-4B3E-B57F-66D4FC5117D9}" type="presOf" srcId="{FAEE2CA4-242B-4202-90D1-42BD559623BC}" destId="{A534B3E1-2F27-4CD1-9AA8-1FF0D581D916}" srcOrd="0" destOrd="0" presId="urn:microsoft.com/office/officeart/2018/2/layout/IconLabelDescriptionList"/>
    <dgm:cxn modelId="{B8535B12-124D-4E09-B15F-44A49FE147AD}" type="presOf" srcId="{C07F0159-5EF5-46A1-9819-6403A734E26C}" destId="{E537570E-4FC9-4BB8-BC4D-4FF60F1C289F}" srcOrd="0" destOrd="0" presId="urn:microsoft.com/office/officeart/2018/2/layout/IconLabelDescriptionList"/>
    <dgm:cxn modelId="{BEC29F1E-C7E8-489D-9619-CEDD5688DD0E}" type="presOf" srcId="{6A8B5016-29BA-41C9-8947-992555A6FFFD}" destId="{54BCBAB5-9A3C-450A-A2FD-48DE442C4359}" srcOrd="0" destOrd="0" presId="urn:microsoft.com/office/officeart/2018/2/layout/IconLabelDescriptionList"/>
    <dgm:cxn modelId="{4FC7B33E-A71C-4B42-BDB4-719D50D20588}" srcId="{196837CC-0CF9-441A-B918-1D640D70E722}" destId="{21714A1C-5596-42CD-94FF-37FEAD485C9C}" srcOrd="1" destOrd="0" parTransId="{3855A640-6EF6-4F9B-AA54-3D3F9C6BF8A8}" sibTransId="{2AE91AD4-EA53-4050-BACB-233D9D2D9507}"/>
    <dgm:cxn modelId="{F9DE9F4C-752F-4704-A616-4278E89A1FE9}" type="presOf" srcId="{7992DF9D-05B0-4BF1-8B47-A198DD35DC5F}" destId="{A534B3E1-2F27-4CD1-9AA8-1FF0D581D916}" srcOrd="0" destOrd="1" presId="urn:microsoft.com/office/officeart/2018/2/layout/IconLabelDescriptionList"/>
    <dgm:cxn modelId="{32E31C55-CE43-4854-86FD-3469BB1AB7A3}" type="presOf" srcId="{21714A1C-5596-42CD-94FF-37FEAD485C9C}" destId="{BB731F7A-1C50-4ECA-82A9-BFDA5E511B23}" srcOrd="0" destOrd="0" presId="urn:microsoft.com/office/officeart/2018/2/layout/IconLabelDescriptionList"/>
    <dgm:cxn modelId="{B6C8F883-0231-44A7-A012-73E94757FE30}" srcId="{E52DECCE-03F6-49A1-9E22-DD6274916A0F}" destId="{FAEE2CA4-242B-4202-90D1-42BD559623BC}" srcOrd="0" destOrd="0" parTransId="{38F27414-CD60-4CDC-AA30-2361188DC0F1}" sibTransId="{4FF2E165-D82E-4A26-959F-6E3723A15761}"/>
    <dgm:cxn modelId="{211B9E96-D3D6-4104-9A52-EADA149140D2}" srcId="{E52DECCE-03F6-49A1-9E22-DD6274916A0F}" destId="{7992DF9D-05B0-4BF1-8B47-A198DD35DC5F}" srcOrd="1" destOrd="0" parTransId="{E49CB7A2-129F-4282-8615-71D9576CC81F}" sibTransId="{93C6C249-FCC5-4E16-B8B1-20CFDBFB1496}"/>
    <dgm:cxn modelId="{E27C4DA0-183B-4F78-AF1B-867A18ECE0D4}" srcId="{21714A1C-5596-42CD-94FF-37FEAD485C9C}" destId="{6A8B5016-29BA-41C9-8947-992555A6FFFD}" srcOrd="0" destOrd="0" parTransId="{71F6C658-519D-41F8-B102-A36E53BF8965}" sibTransId="{C076E233-4150-4BD6-8B55-89746166CC11}"/>
    <dgm:cxn modelId="{F1F9CAAE-DCEA-42BE-9A59-00E2BF50B7F9}" srcId="{196837CC-0CF9-441A-B918-1D640D70E722}" destId="{C07F0159-5EF5-46A1-9819-6403A734E26C}" srcOrd="0" destOrd="0" parTransId="{41A6F8F6-B620-4528-B9B0-F3A454A8FD94}" sibTransId="{49C03799-BF07-43E1-8766-5BF561B0D17B}"/>
    <dgm:cxn modelId="{AA6356D5-B2B7-4478-B188-A9CEB3E668F5}" type="presOf" srcId="{E52DECCE-03F6-49A1-9E22-DD6274916A0F}" destId="{9F678D31-36C6-41AA-BC4A-7A4F1265AA46}" srcOrd="0" destOrd="0" presId="urn:microsoft.com/office/officeart/2018/2/layout/IconLabelDescriptionList"/>
    <dgm:cxn modelId="{EDCB3FE2-EF65-441A-A1C8-92A2162F32AA}" type="presOf" srcId="{196837CC-0CF9-441A-B918-1D640D70E722}" destId="{ECC6316F-E880-448C-9636-6526D79C4D55}" srcOrd="0" destOrd="0" presId="urn:microsoft.com/office/officeart/2018/2/layout/IconLabelDescriptionList"/>
    <dgm:cxn modelId="{C48C0FEA-66BF-4115-B88A-46D7EBDC57FD}" srcId="{196837CC-0CF9-441A-B918-1D640D70E722}" destId="{E52DECCE-03F6-49A1-9E22-DD6274916A0F}" srcOrd="2" destOrd="0" parTransId="{D1B0ED46-CCC7-4D30-8D47-2650E2A46808}" sibTransId="{54953266-1C46-4204-AB01-93CC1525BDA1}"/>
    <dgm:cxn modelId="{4979EFBB-CE1E-47F4-B2C9-3B87E188DA18}" type="presParOf" srcId="{ECC6316F-E880-448C-9636-6526D79C4D55}" destId="{030A1FFA-B977-4126-AA6E-23F99B9F4151}" srcOrd="0" destOrd="0" presId="urn:microsoft.com/office/officeart/2018/2/layout/IconLabelDescriptionList"/>
    <dgm:cxn modelId="{D6BC3F6B-6855-42D0-8F90-638236023146}" type="presParOf" srcId="{030A1FFA-B977-4126-AA6E-23F99B9F4151}" destId="{59F16C8E-CCED-406A-A1AD-348BDE74B5AF}" srcOrd="0" destOrd="0" presId="urn:microsoft.com/office/officeart/2018/2/layout/IconLabelDescriptionList"/>
    <dgm:cxn modelId="{2BAFA8E4-2781-48BA-A9A7-826F26A699E0}" type="presParOf" srcId="{030A1FFA-B977-4126-AA6E-23F99B9F4151}" destId="{752D7052-2093-4542-9C91-3B2FA5BDC1DF}" srcOrd="1" destOrd="0" presId="urn:microsoft.com/office/officeart/2018/2/layout/IconLabelDescriptionList"/>
    <dgm:cxn modelId="{90F96519-5804-4492-ADED-160D8F2471B8}" type="presParOf" srcId="{030A1FFA-B977-4126-AA6E-23F99B9F4151}" destId="{E537570E-4FC9-4BB8-BC4D-4FF60F1C289F}" srcOrd="2" destOrd="0" presId="urn:microsoft.com/office/officeart/2018/2/layout/IconLabelDescriptionList"/>
    <dgm:cxn modelId="{91B608CA-7B09-4E6E-94A1-CCAD90DFA5E3}" type="presParOf" srcId="{030A1FFA-B977-4126-AA6E-23F99B9F4151}" destId="{385283A7-1404-4FF4-8F4F-4AFCA2F8E9CC}" srcOrd="3" destOrd="0" presId="urn:microsoft.com/office/officeart/2018/2/layout/IconLabelDescriptionList"/>
    <dgm:cxn modelId="{9BCBE609-936C-48F9-B402-2C8FFC989260}" type="presParOf" srcId="{030A1FFA-B977-4126-AA6E-23F99B9F4151}" destId="{EE2FDC69-B5BD-4FF9-B6CC-6C1D32F7C359}" srcOrd="4" destOrd="0" presId="urn:microsoft.com/office/officeart/2018/2/layout/IconLabelDescriptionList"/>
    <dgm:cxn modelId="{1C1A5DEF-B881-4AE8-A00B-F6113E640540}" type="presParOf" srcId="{ECC6316F-E880-448C-9636-6526D79C4D55}" destId="{E29D8749-13E4-4ED4-ABD6-7E1AAA8FD9AD}" srcOrd="1" destOrd="0" presId="urn:microsoft.com/office/officeart/2018/2/layout/IconLabelDescriptionList"/>
    <dgm:cxn modelId="{14BD0C11-86A4-465B-B695-D9602FF99FCA}" type="presParOf" srcId="{ECC6316F-E880-448C-9636-6526D79C4D55}" destId="{CFD81399-D39C-4A04-8758-4C87AE030CAD}" srcOrd="2" destOrd="0" presId="urn:microsoft.com/office/officeart/2018/2/layout/IconLabelDescriptionList"/>
    <dgm:cxn modelId="{1C920BFD-E6F3-4E99-BC9A-9D126ABAF152}" type="presParOf" srcId="{CFD81399-D39C-4A04-8758-4C87AE030CAD}" destId="{246984EE-AF81-461B-A5BA-A6CAF443CD67}" srcOrd="0" destOrd="0" presId="urn:microsoft.com/office/officeart/2018/2/layout/IconLabelDescriptionList"/>
    <dgm:cxn modelId="{86FAD3C3-B0CC-4555-8D1B-468E923094CD}" type="presParOf" srcId="{CFD81399-D39C-4A04-8758-4C87AE030CAD}" destId="{F02A4C8A-E9BC-46E0-ACEF-58A7D200DDD0}" srcOrd="1" destOrd="0" presId="urn:microsoft.com/office/officeart/2018/2/layout/IconLabelDescriptionList"/>
    <dgm:cxn modelId="{76B4E4D5-0F35-477F-A6BA-C4712D5899F8}" type="presParOf" srcId="{CFD81399-D39C-4A04-8758-4C87AE030CAD}" destId="{BB731F7A-1C50-4ECA-82A9-BFDA5E511B23}" srcOrd="2" destOrd="0" presId="urn:microsoft.com/office/officeart/2018/2/layout/IconLabelDescriptionList"/>
    <dgm:cxn modelId="{7C7406EE-CDBF-4E2B-9CC4-5095C84146F4}" type="presParOf" srcId="{CFD81399-D39C-4A04-8758-4C87AE030CAD}" destId="{286AB5B6-4003-4D80-8609-0744E3AC4728}" srcOrd="3" destOrd="0" presId="urn:microsoft.com/office/officeart/2018/2/layout/IconLabelDescriptionList"/>
    <dgm:cxn modelId="{63FD5172-DB6C-41E3-81B8-0491E5904A2B}" type="presParOf" srcId="{CFD81399-D39C-4A04-8758-4C87AE030CAD}" destId="{54BCBAB5-9A3C-450A-A2FD-48DE442C4359}" srcOrd="4" destOrd="0" presId="urn:microsoft.com/office/officeart/2018/2/layout/IconLabelDescriptionList"/>
    <dgm:cxn modelId="{0069B105-B02E-4501-A494-13C755C81860}" type="presParOf" srcId="{ECC6316F-E880-448C-9636-6526D79C4D55}" destId="{2D2F2387-EFC5-45E9-B263-53517DCAA99E}" srcOrd="3" destOrd="0" presId="urn:microsoft.com/office/officeart/2018/2/layout/IconLabelDescriptionList"/>
    <dgm:cxn modelId="{9D4E9A32-61D1-4C12-B174-55267F970095}" type="presParOf" srcId="{ECC6316F-E880-448C-9636-6526D79C4D55}" destId="{E9BA4E32-30ED-44BF-93DF-DF33151F09D1}" srcOrd="4" destOrd="0" presId="urn:microsoft.com/office/officeart/2018/2/layout/IconLabelDescriptionList"/>
    <dgm:cxn modelId="{2D05CA27-F609-4E65-96D7-C9A84EDBA6E6}" type="presParOf" srcId="{E9BA4E32-30ED-44BF-93DF-DF33151F09D1}" destId="{C05CE0BD-AFBC-4353-BED7-2A45E49DE8DE}" srcOrd="0" destOrd="0" presId="urn:microsoft.com/office/officeart/2018/2/layout/IconLabelDescriptionList"/>
    <dgm:cxn modelId="{4489F19F-0B48-4D00-80B5-E3E4DC2DD546}" type="presParOf" srcId="{E9BA4E32-30ED-44BF-93DF-DF33151F09D1}" destId="{9BDF1A54-A3F4-491D-8E45-49E010AD01CE}" srcOrd="1" destOrd="0" presId="urn:microsoft.com/office/officeart/2018/2/layout/IconLabelDescriptionList"/>
    <dgm:cxn modelId="{037EACC9-5FE7-401D-98E4-819CD7D83C09}" type="presParOf" srcId="{E9BA4E32-30ED-44BF-93DF-DF33151F09D1}" destId="{9F678D31-36C6-41AA-BC4A-7A4F1265AA46}" srcOrd="2" destOrd="0" presId="urn:microsoft.com/office/officeart/2018/2/layout/IconLabelDescriptionList"/>
    <dgm:cxn modelId="{91125429-DE45-4FA5-9197-375B06B50314}" type="presParOf" srcId="{E9BA4E32-30ED-44BF-93DF-DF33151F09D1}" destId="{C5AF31D8-0604-4471-A376-2CC50AB63462}" srcOrd="3" destOrd="0" presId="urn:microsoft.com/office/officeart/2018/2/layout/IconLabelDescriptionList"/>
    <dgm:cxn modelId="{DAC1CF85-695E-4CD4-A174-9535CA0491F5}" type="presParOf" srcId="{E9BA4E32-30ED-44BF-93DF-DF33151F09D1}" destId="{A534B3E1-2F27-4CD1-9AA8-1FF0D581D9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B9142-4B11-48C5-86E6-C2151011113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6EFD4-5B6A-4B0A-97E7-AFE08179E6B4}">
      <dgm:prSet/>
      <dgm:spPr/>
      <dgm:t>
        <a:bodyPr/>
        <a:lstStyle/>
        <a:p>
          <a:pPr>
            <a:defRPr b="1"/>
          </a:pPr>
          <a:r>
            <a:rPr lang="en-US"/>
            <a:t>I know, with our personal computers we forget about multiusers</a:t>
          </a:r>
        </a:p>
      </dgm:t>
    </dgm:pt>
    <dgm:pt modelId="{7B7121CA-1172-4820-8BF7-14644B450D84}" type="parTrans" cxnId="{A8422C6E-BA91-4A08-8158-2C4BAD6CF41A}">
      <dgm:prSet/>
      <dgm:spPr/>
      <dgm:t>
        <a:bodyPr/>
        <a:lstStyle/>
        <a:p>
          <a:endParaRPr lang="en-US"/>
        </a:p>
      </dgm:t>
    </dgm:pt>
    <dgm:pt modelId="{AC734074-9BC0-4C5B-8C57-A11045CA92C7}" type="sibTrans" cxnId="{A8422C6E-BA91-4A08-8158-2C4BAD6CF41A}">
      <dgm:prSet/>
      <dgm:spPr/>
      <dgm:t>
        <a:bodyPr/>
        <a:lstStyle/>
        <a:p>
          <a:endParaRPr lang="en-US"/>
        </a:p>
      </dgm:t>
    </dgm:pt>
    <dgm:pt modelId="{8926AC07-B88E-4926-B861-70F13D3ECDEE}">
      <dgm:prSet/>
      <dgm:spPr/>
      <dgm:t>
        <a:bodyPr/>
        <a:lstStyle/>
        <a:p>
          <a:r>
            <a:rPr lang="en-US" i="1"/>
            <a:t>But this is the default state of business</a:t>
          </a:r>
          <a:endParaRPr lang="en-US"/>
        </a:p>
      </dgm:t>
    </dgm:pt>
    <dgm:pt modelId="{897A1D12-E441-4403-9FEF-3C25614A2D8B}" type="parTrans" cxnId="{D5DE4BDD-A683-4FF2-99AE-6D76BDE6C0A7}">
      <dgm:prSet/>
      <dgm:spPr/>
      <dgm:t>
        <a:bodyPr/>
        <a:lstStyle/>
        <a:p>
          <a:endParaRPr lang="en-US"/>
        </a:p>
      </dgm:t>
    </dgm:pt>
    <dgm:pt modelId="{35C26EB0-5E29-4DCC-B185-5D681E83B7A7}" type="sibTrans" cxnId="{D5DE4BDD-A683-4FF2-99AE-6D76BDE6C0A7}">
      <dgm:prSet/>
      <dgm:spPr/>
      <dgm:t>
        <a:bodyPr/>
        <a:lstStyle/>
        <a:p>
          <a:endParaRPr lang="en-US"/>
        </a:p>
      </dgm:t>
    </dgm:pt>
    <dgm:pt modelId="{03CE893A-A332-447B-AF93-D9EFF541B257}">
      <dgm:prSet/>
      <dgm:spPr/>
      <dgm:t>
        <a:bodyPr/>
        <a:lstStyle/>
        <a:p>
          <a:pPr>
            <a:defRPr b="1"/>
          </a:pPr>
          <a:r>
            <a:rPr lang="en-US"/>
            <a:t>This leads to 2 problems</a:t>
          </a:r>
        </a:p>
      </dgm:t>
    </dgm:pt>
    <dgm:pt modelId="{B5C71097-EFD9-42D1-ABE7-D3435ABF1E4F}" type="parTrans" cxnId="{98DE91A1-D82F-4D65-8169-A83706895618}">
      <dgm:prSet/>
      <dgm:spPr/>
      <dgm:t>
        <a:bodyPr/>
        <a:lstStyle/>
        <a:p>
          <a:endParaRPr lang="en-US"/>
        </a:p>
      </dgm:t>
    </dgm:pt>
    <dgm:pt modelId="{AD385DD4-73C0-4BCC-B4A3-AE3D3BB3EABD}" type="sibTrans" cxnId="{98DE91A1-D82F-4D65-8169-A83706895618}">
      <dgm:prSet/>
      <dgm:spPr/>
      <dgm:t>
        <a:bodyPr/>
        <a:lstStyle/>
        <a:p>
          <a:endParaRPr lang="en-US"/>
        </a:p>
      </dgm:t>
    </dgm:pt>
    <dgm:pt modelId="{2E1435A5-F099-4FA6-8059-0135116934C9}">
      <dgm:prSet/>
      <dgm:spPr/>
      <dgm:t>
        <a:bodyPr/>
        <a:lstStyle/>
        <a:p>
          <a:r>
            <a:rPr lang="en-US" i="1"/>
            <a:t>Multiple Processes</a:t>
          </a:r>
          <a:endParaRPr lang="en-US"/>
        </a:p>
      </dgm:t>
    </dgm:pt>
    <dgm:pt modelId="{0987CF58-8478-44FF-8C0F-85B1C9693D57}" type="parTrans" cxnId="{323E605A-8B90-4438-BEFB-3A8F5ECA3F26}">
      <dgm:prSet/>
      <dgm:spPr/>
      <dgm:t>
        <a:bodyPr/>
        <a:lstStyle/>
        <a:p>
          <a:endParaRPr lang="en-US"/>
        </a:p>
      </dgm:t>
    </dgm:pt>
    <dgm:pt modelId="{9B8571DE-9913-44CC-815B-2741504B70D7}" type="sibTrans" cxnId="{323E605A-8B90-4438-BEFB-3A8F5ECA3F26}">
      <dgm:prSet/>
      <dgm:spPr/>
      <dgm:t>
        <a:bodyPr/>
        <a:lstStyle/>
        <a:p>
          <a:endParaRPr lang="en-US"/>
        </a:p>
      </dgm:t>
    </dgm:pt>
    <dgm:pt modelId="{95A594BA-5714-4149-B1A7-ECEE99ABB6B5}">
      <dgm:prSet/>
      <dgm:spPr/>
      <dgm:t>
        <a:bodyPr/>
        <a:lstStyle/>
        <a:p>
          <a:r>
            <a:rPr lang="en-US" i="1"/>
            <a:t>Shared Resources</a:t>
          </a:r>
          <a:endParaRPr lang="en-US"/>
        </a:p>
      </dgm:t>
    </dgm:pt>
    <dgm:pt modelId="{664D8D7B-1A0C-4D42-9312-2C61440D0D17}" type="parTrans" cxnId="{236704FB-F772-441E-AC95-7ECE5E1718A9}">
      <dgm:prSet/>
      <dgm:spPr/>
      <dgm:t>
        <a:bodyPr/>
        <a:lstStyle/>
        <a:p>
          <a:endParaRPr lang="en-US"/>
        </a:p>
      </dgm:t>
    </dgm:pt>
    <dgm:pt modelId="{5936C7C3-B991-4CD4-96E8-484541CA5E3C}" type="sibTrans" cxnId="{236704FB-F772-441E-AC95-7ECE5E1718A9}">
      <dgm:prSet/>
      <dgm:spPr/>
      <dgm:t>
        <a:bodyPr/>
        <a:lstStyle/>
        <a:p>
          <a:endParaRPr lang="en-US"/>
        </a:p>
      </dgm:t>
    </dgm:pt>
    <dgm:pt modelId="{E06CEDD2-4BEB-443C-83C2-D9FB8C972F71}" type="pres">
      <dgm:prSet presAssocID="{864B9142-4B11-48C5-86E6-C21510111132}" presName="root" presStyleCnt="0">
        <dgm:presLayoutVars>
          <dgm:dir/>
          <dgm:resizeHandles val="exact"/>
        </dgm:presLayoutVars>
      </dgm:prSet>
      <dgm:spPr/>
    </dgm:pt>
    <dgm:pt modelId="{84EDE011-4C36-4B57-A11C-549335D42399}" type="pres">
      <dgm:prSet presAssocID="{F576EFD4-5B6A-4B0A-97E7-AFE08179E6B4}" presName="compNode" presStyleCnt="0"/>
      <dgm:spPr/>
    </dgm:pt>
    <dgm:pt modelId="{C3F2C106-A10A-41A2-B17A-3FDACC7FD4AF}" type="pres">
      <dgm:prSet presAssocID="{F576EFD4-5B6A-4B0A-97E7-AFE08179E6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3C598C-9C49-4469-A17A-74D125D2A40D}" type="pres">
      <dgm:prSet presAssocID="{F576EFD4-5B6A-4B0A-97E7-AFE08179E6B4}" presName="iconSpace" presStyleCnt="0"/>
      <dgm:spPr/>
    </dgm:pt>
    <dgm:pt modelId="{86C68330-258E-452D-BBBA-B67ADE950897}" type="pres">
      <dgm:prSet presAssocID="{F576EFD4-5B6A-4B0A-97E7-AFE08179E6B4}" presName="parTx" presStyleLbl="revTx" presStyleIdx="0" presStyleCnt="4">
        <dgm:presLayoutVars>
          <dgm:chMax val="0"/>
          <dgm:chPref val="0"/>
        </dgm:presLayoutVars>
      </dgm:prSet>
      <dgm:spPr/>
    </dgm:pt>
    <dgm:pt modelId="{5F23FC46-43CF-4CC8-8BB5-B5E1AD10D4B5}" type="pres">
      <dgm:prSet presAssocID="{F576EFD4-5B6A-4B0A-97E7-AFE08179E6B4}" presName="txSpace" presStyleCnt="0"/>
      <dgm:spPr/>
    </dgm:pt>
    <dgm:pt modelId="{192DED4A-B0E0-4127-9E3D-257F65DE891E}" type="pres">
      <dgm:prSet presAssocID="{F576EFD4-5B6A-4B0A-97E7-AFE08179E6B4}" presName="desTx" presStyleLbl="revTx" presStyleIdx="1" presStyleCnt="4">
        <dgm:presLayoutVars/>
      </dgm:prSet>
      <dgm:spPr/>
    </dgm:pt>
    <dgm:pt modelId="{ABB5F4A0-9583-4923-84E6-4D288A85C8B0}" type="pres">
      <dgm:prSet presAssocID="{AC734074-9BC0-4C5B-8C57-A11045CA92C7}" presName="sibTrans" presStyleCnt="0"/>
      <dgm:spPr/>
    </dgm:pt>
    <dgm:pt modelId="{559E8982-E72B-40C7-9B4D-B7A94D87E591}" type="pres">
      <dgm:prSet presAssocID="{03CE893A-A332-447B-AF93-D9EFF541B257}" presName="compNode" presStyleCnt="0"/>
      <dgm:spPr/>
    </dgm:pt>
    <dgm:pt modelId="{E34A5CC6-799F-4F55-B679-827A00AED660}" type="pres">
      <dgm:prSet presAssocID="{03CE893A-A332-447B-AF93-D9EFF541B2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F5CD8E7-F0E3-452E-A357-BF42A8111125}" type="pres">
      <dgm:prSet presAssocID="{03CE893A-A332-447B-AF93-D9EFF541B257}" presName="iconSpace" presStyleCnt="0"/>
      <dgm:spPr/>
    </dgm:pt>
    <dgm:pt modelId="{74B686E4-04AB-4B92-AF81-4EAC613E399B}" type="pres">
      <dgm:prSet presAssocID="{03CE893A-A332-447B-AF93-D9EFF541B257}" presName="parTx" presStyleLbl="revTx" presStyleIdx="2" presStyleCnt="4">
        <dgm:presLayoutVars>
          <dgm:chMax val="0"/>
          <dgm:chPref val="0"/>
        </dgm:presLayoutVars>
      </dgm:prSet>
      <dgm:spPr/>
    </dgm:pt>
    <dgm:pt modelId="{6FD5271F-9842-4419-B356-3DA4F9C61C4B}" type="pres">
      <dgm:prSet presAssocID="{03CE893A-A332-447B-AF93-D9EFF541B257}" presName="txSpace" presStyleCnt="0"/>
      <dgm:spPr/>
    </dgm:pt>
    <dgm:pt modelId="{7E3A2D4F-9D43-47F7-B668-0C773A40D883}" type="pres">
      <dgm:prSet presAssocID="{03CE893A-A332-447B-AF93-D9EFF541B257}" presName="desTx" presStyleLbl="revTx" presStyleIdx="3" presStyleCnt="4">
        <dgm:presLayoutVars/>
      </dgm:prSet>
      <dgm:spPr/>
    </dgm:pt>
  </dgm:ptLst>
  <dgm:cxnLst>
    <dgm:cxn modelId="{6D85D700-8B4C-487E-A86C-761F5B07C74F}" type="presOf" srcId="{03CE893A-A332-447B-AF93-D9EFF541B257}" destId="{74B686E4-04AB-4B92-AF81-4EAC613E399B}" srcOrd="0" destOrd="0" presId="urn:microsoft.com/office/officeart/2018/2/layout/IconLabelDescriptionList"/>
    <dgm:cxn modelId="{A8422C6E-BA91-4A08-8158-2C4BAD6CF41A}" srcId="{864B9142-4B11-48C5-86E6-C21510111132}" destId="{F576EFD4-5B6A-4B0A-97E7-AFE08179E6B4}" srcOrd="0" destOrd="0" parTransId="{7B7121CA-1172-4820-8BF7-14644B450D84}" sibTransId="{AC734074-9BC0-4C5B-8C57-A11045CA92C7}"/>
    <dgm:cxn modelId="{AA1FF371-974B-4986-94D7-FA65E286D509}" type="presOf" srcId="{864B9142-4B11-48C5-86E6-C21510111132}" destId="{E06CEDD2-4BEB-443C-83C2-D9FB8C972F71}" srcOrd="0" destOrd="0" presId="urn:microsoft.com/office/officeart/2018/2/layout/IconLabelDescriptionList"/>
    <dgm:cxn modelId="{323E605A-8B90-4438-BEFB-3A8F5ECA3F26}" srcId="{03CE893A-A332-447B-AF93-D9EFF541B257}" destId="{2E1435A5-F099-4FA6-8059-0135116934C9}" srcOrd="0" destOrd="0" parTransId="{0987CF58-8478-44FF-8C0F-85B1C9693D57}" sibTransId="{9B8571DE-9913-44CC-815B-2741504B70D7}"/>
    <dgm:cxn modelId="{2338BA84-D9DA-471F-AC6E-025CC74F6D3E}" type="presOf" srcId="{2E1435A5-F099-4FA6-8059-0135116934C9}" destId="{7E3A2D4F-9D43-47F7-B668-0C773A40D883}" srcOrd="0" destOrd="0" presId="urn:microsoft.com/office/officeart/2018/2/layout/IconLabelDescriptionList"/>
    <dgm:cxn modelId="{98DE91A1-D82F-4D65-8169-A83706895618}" srcId="{864B9142-4B11-48C5-86E6-C21510111132}" destId="{03CE893A-A332-447B-AF93-D9EFF541B257}" srcOrd="1" destOrd="0" parTransId="{B5C71097-EFD9-42D1-ABE7-D3435ABF1E4F}" sibTransId="{AD385DD4-73C0-4BCC-B4A3-AE3D3BB3EABD}"/>
    <dgm:cxn modelId="{F37AB7A3-A8F3-4CB7-A902-5DC68B5EC817}" type="presOf" srcId="{95A594BA-5714-4149-B1A7-ECEE99ABB6B5}" destId="{7E3A2D4F-9D43-47F7-B668-0C773A40D883}" srcOrd="0" destOrd="1" presId="urn:microsoft.com/office/officeart/2018/2/layout/IconLabelDescriptionList"/>
    <dgm:cxn modelId="{DE0155D6-6D58-43EA-AAC4-68F88BEF8B44}" type="presOf" srcId="{8926AC07-B88E-4926-B861-70F13D3ECDEE}" destId="{192DED4A-B0E0-4127-9E3D-257F65DE891E}" srcOrd="0" destOrd="0" presId="urn:microsoft.com/office/officeart/2018/2/layout/IconLabelDescriptionList"/>
    <dgm:cxn modelId="{D5DE4BDD-A683-4FF2-99AE-6D76BDE6C0A7}" srcId="{F576EFD4-5B6A-4B0A-97E7-AFE08179E6B4}" destId="{8926AC07-B88E-4926-B861-70F13D3ECDEE}" srcOrd="0" destOrd="0" parTransId="{897A1D12-E441-4403-9FEF-3C25614A2D8B}" sibTransId="{35C26EB0-5E29-4DCC-B185-5D681E83B7A7}"/>
    <dgm:cxn modelId="{A5E13DE5-7875-4BED-A7C6-03D41F7FBE84}" type="presOf" srcId="{F576EFD4-5B6A-4B0A-97E7-AFE08179E6B4}" destId="{86C68330-258E-452D-BBBA-B67ADE950897}" srcOrd="0" destOrd="0" presId="urn:microsoft.com/office/officeart/2018/2/layout/IconLabelDescriptionList"/>
    <dgm:cxn modelId="{236704FB-F772-441E-AC95-7ECE5E1718A9}" srcId="{03CE893A-A332-447B-AF93-D9EFF541B257}" destId="{95A594BA-5714-4149-B1A7-ECEE99ABB6B5}" srcOrd="1" destOrd="0" parTransId="{664D8D7B-1A0C-4D42-9312-2C61440D0D17}" sibTransId="{5936C7C3-B991-4CD4-96E8-484541CA5E3C}"/>
    <dgm:cxn modelId="{46DEDCBD-00D4-40C0-8726-F2777F0D086D}" type="presParOf" srcId="{E06CEDD2-4BEB-443C-83C2-D9FB8C972F71}" destId="{84EDE011-4C36-4B57-A11C-549335D42399}" srcOrd="0" destOrd="0" presId="urn:microsoft.com/office/officeart/2018/2/layout/IconLabelDescriptionList"/>
    <dgm:cxn modelId="{2FC04E5D-69A7-46C1-8FB8-4D7AE4BC7965}" type="presParOf" srcId="{84EDE011-4C36-4B57-A11C-549335D42399}" destId="{C3F2C106-A10A-41A2-B17A-3FDACC7FD4AF}" srcOrd="0" destOrd="0" presId="urn:microsoft.com/office/officeart/2018/2/layout/IconLabelDescriptionList"/>
    <dgm:cxn modelId="{9BC5043E-3FDA-44C9-AE88-0DC5057A9E13}" type="presParOf" srcId="{84EDE011-4C36-4B57-A11C-549335D42399}" destId="{093C598C-9C49-4469-A17A-74D125D2A40D}" srcOrd="1" destOrd="0" presId="urn:microsoft.com/office/officeart/2018/2/layout/IconLabelDescriptionList"/>
    <dgm:cxn modelId="{695FA34C-B2D0-407F-896B-68725BC235C6}" type="presParOf" srcId="{84EDE011-4C36-4B57-A11C-549335D42399}" destId="{86C68330-258E-452D-BBBA-B67ADE950897}" srcOrd="2" destOrd="0" presId="urn:microsoft.com/office/officeart/2018/2/layout/IconLabelDescriptionList"/>
    <dgm:cxn modelId="{26B0FAEA-F920-4BA6-B8DE-43CC051907B6}" type="presParOf" srcId="{84EDE011-4C36-4B57-A11C-549335D42399}" destId="{5F23FC46-43CF-4CC8-8BB5-B5E1AD10D4B5}" srcOrd="3" destOrd="0" presId="urn:microsoft.com/office/officeart/2018/2/layout/IconLabelDescriptionList"/>
    <dgm:cxn modelId="{56623C75-CCD7-4513-B522-60E4AC7C7239}" type="presParOf" srcId="{84EDE011-4C36-4B57-A11C-549335D42399}" destId="{192DED4A-B0E0-4127-9E3D-257F65DE891E}" srcOrd="4" destOrd="0" presId="urn:microsoft.com/office/officeart/2018/2/layout/IconLabelDescriptionList"/>
    <dgm:cxn modelId="{FEBB0F23-CFA9-4FB4-8A9C-5D92F9D587B4}" type="presParOf" srcId="{E06CEDD2-4BEB-443C-83C2-D9FB8C972F71}" destId="{ABB5F4A0-9583-4923-84E6-4D288A85C8B0}" srcOrd="1" destOrd="0" presId="urn:microsoft.com/office/officeart/2018/2/layout/IconLabelDescriptionList"/>
    <dgm:cxn modelId="{78E0BDF5-13C4-4DAE-BFC9-537D9A1EC91D}" type="presParOf" srcId="{E06CEDD2-4BEB-443C-83C2-D9FB8C972F71}" destId="{559E8982-E72B-40C7-9B4D-B7A94D87E591}" srcOrd="2" destOrd="0" presId="urn:microsoft.com/office/officeart/2018/2/layout/IconLabelDescriptionList"/>
    <dgm:cxn modelId="{FCACF5A4-825F-48FB-8EF8-A8DF006941B4}" type="presParOf" srcId="{559E8982-E72B-40C7-9B4D-B7A94D87E591}" destId="{E34A5CC6-799F-4F55-B679-827A00AED660}" srcOrd="0" destOrd="0" presId="urn:microsoft.com/office/officeart/2018/2/layout/IconLabelDescriptionList"/>
    <dgm:cxn modelId="{833F5BB7-F57F-4E0B-9290-989716112947}" type="presParOf" srcId="{559E8982-E72B-40C7-9B4D-B7A94D87E591}" destId="{DF5CD8E7-F0E3-452E-A357-BF42A8111125}" srcOrd="1" destOrd="0" presId="urn:microsoft.com/office/officeart/2018/2/layout/IconLabelDescriptionList"/>
    <dgm:cxn modelId="{508A1B5C-4EF9-4246-942E-6A5C6363AC66}" type="presParOf" srcId="{559E8982-E72B-40C7-9B4D-B7A94D87E591}" destId="{74B686E4-04AB-4B92-AF81-4EAC613E399B}" srcOrd="2" destOrd="0" presId="urn:microsoft.com/office/officeart/2018/2/layout/IconLabelDescriptionList"/>
    <dgm:cxn modelId="{745245F4-D3EC-4764-B847-4B36939C63AE}" type="presParOf" srcId="{559E8982-E72B-40C7-9B4D-B7A94D87E591}" destId="{6FD5271F-9842-4419-B356-3DA4F9C61C4B}" srcOrd="3" destOrd="0" presId="urn:microsoft.com/office/officeart/2018/2/layout/IconLabelDescriptionList"/>
    <dgm:cxn modelId="{CF95A514-F87F-4E55-83FA-B4C0C5A73206}" type="presParOf" srcId="{559E8982-E72B-40C7-9B4D-B7A94D87E591}" destId="{7E3A2D4F-9D43-47F7-B668-0C773A40D88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62E91-7AF7-4986-9DD8-7D6C5EAA99B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1ECF8F-823F-42B7-8889-D2A564F05C26}">
      <dgm:prSet/>
      <dgm:spPr/>
      <dgm:t>
        <a:bodyPr/>
        <a:lstStyle/>
        <a:p>
          <a:r>
            <a:rPr lang="en-US"/>
            <a:t>Let’s see how many processes are running (and visible) – open task manager (windows) or activity manager (apple)</a:t>
          </a:r>
        </a:p>
      </dgm:t>
    </dgm:pt>
    <dgm:pt modelId="{02B673F3-522B-4487-B640-187E86CBA671}" type="parTrans" cxnId="{21168B98-4149-44D8-8BDB-A9DE64DD36F6}">
      <dgm:prSet/>
      <dgm:spPr/>
      <dgm:t>
        <a:bodyPr/>
        <a:lstStyle/>
        <a:p>
          <a:endParaRPr lang="en-US"/>
        </a:p>
      </dgm:t>
    </dgm:pt>
    <dgm:pt modelId="{16BD46EB-F74A-42C4-8B0B-29CF1C4DCEAD}" type="sibTrans" cxnId="{21168B98-4149-44D8-8BDB-A9DE64DD36F6}">
      <dgm:prSet/>
      <dgm:spPr/>
      <dgm:t>
        <a:bodyPr/>
        <a:lstStyle/>
        <a:p>
          <a:endParaRPr lang="en-US"/>
        </a:p>
      </dgm:t>
    </dgm:pt>
    <dgm:pt modelId="{E650AFCF-436C-40CA-AA80-FD4D05DD85EA}">
      <dgm:prSet/>
      <dgm:spPr/>
      <dgm:t>
        <a:bodyPr/>
        <a:lstStyle/>
        <a:p>
          <a:r>
            <a:rPr lang="en-US" i="1"/>
            <a:t>Windows: Ctrl+Shift+Esc</a:t>
          </a:r>
          <a:endParaRPr lang="en-US"/>
        </a:p>
      </dgm:t>
    </dgm:pt>
    <dgm:pt modelId="{9E4C723A-DF04-43C3-B5D2-D274D510EE70}" type="parTrans" cxnId="{D575CD65-41D9-41A6-80DE-06D1DF19F814}">
      <dgm:prSet/>
      <dgm:spPr/>
      <dgm:t>
        <a:bodyPr/>
        <a:lstStyle/>
        <a:p>
          <a:endParaRPr lang="en-US"/>
        </a:p>
      </dgm:t>
    </dgm:pt>
    <dgm:pt modelId="{B412D273-997E-499C-BE76-D030394B5A1F}" type="sibTrans" cxnId="{D575CD65-41D9-41A6-80DE-06D1DF19F814}">
      <dgm:prSet/>
      <dgm:spPr/>
      <dgm:t>
        <a:bodyPr/>
        <a:lstStyle/>
        <a:p>
          <a:endParaRPr lang="en-US"/>
        </a:p>
      </dgm:t>
    </dgm:pt>
    <dgm:pt modelId="{EDBB43E4-983E-4A1B-B36C-85012130384F}">
      <dgm:prSet/>
      <dgm:spPr/>
      <dgm:t>
        <a:bodyPr/>
        <a:lstStyle/>
        <a:p>
          <a:r>
            <a:rPr lang="en-US" i="1" dirty="0"/>
            <a:t>Apple: Finder -&gt; Applications -&gt; Utility and select it</a:t>
          </a:r>
          <a:endParaRPr lang="en-US" dirty="0"/>
        </a:p>
      </dgm:t>
    </dgm:pt>
    <dgm:pt modelId="{9A5D0B4F-0D8E-45EA-BDCD-2A6D8B822A87}" type="parTrans" cxnId="{15A137F7-F28E-48F3-BF15-0DC18C2C663A}">
      <dgm:prSet/>
      <dgm:spPr/>
      <dgm:t>
        <a:bodyPr/>
        <a:lstStyle/>
        <a:p>
          <a:endParaRPr lang="en-US"/>
        </a:p>
      </dgm:t>
    </dgm:pt>
    <dgm:pt modelId="{CD5DB5E9-C9CB-4140-915F-D7FF6D721407}" type="sibTrans" cxnId="{15A137F7-F28E-48F3-BF15-0DC18C2C663A}">
      <dgm:prSet/>
      <dgm:spPr/>
      <dgm:t>
        <a:bodyPr/>
        <a:lstStyle/>
        <a:p>
          <a:endParaRPr lang="en-US"/>
        </a:p>
      </dgm:t>
    </dgm:pt>
    <dgm:pt modelId="{5305124B-FB60-4CFD-A159-3C8207ADAF37}">
      <dgm:prSet/>
      <dgm:spPr/>
      <dgm:t>
        <a:bodyPr/>
        <a:lstStyle/>
        <a:p>
          <a:r>
            <a:rPr lang="en-US"/>
            <a:t>How many </a:t>
          </a:r>
          <a:r>
            <a:rPr lang="en-US" b="1"/>
            <a:t>programs</a:t>
          </a:r>
          <a:r>
            <a:rPr lang="en-US"/>
            <a:t> do you see and recognize?</a:t>
          </a:r>
        </a:p>
      </dgm:t>
    </dgm:pt>
    <dgm:pt modelId="{E20C9DC4-51C5-46EA-9AB2-27CE270D000B}" type="parTrans" cxnId="{EE44E784-710C-418A-909A-D7C68971352A}">
      <dgm:prSet/>
      <dgm:spPr/>
      <dgm:t>
        <a:bodyPr/>
        <a:lstStyle/>
        <a:p>
          <a:endParaRPr lang="en-US"/>
        </a:p>
      </dgm:t>
    </dgm:pt>
    <dgm:pt modelId="{41BEF1B0-E78F-4EFD-A745-B2FC5000153C}" type="sibTrans" cxnId="{EE44E784-710C-418A-909A-D7C68971352A}">
      <dgm:prSet/>
      <dgm:spPr/>
      <dgm:t>
        <a:bodyPr/>
        <a:lstStyle/>
        <a:p>
          <a:endParaRPr lang="en-US"/>
        </a:p>
      </dgm:t>
    </dgm:pt>
    <dgm:pt modelId="{D45BE385-3622-409A-A12F-9FFA0C1D34B5}">
      <dgm:prSet/>
      <dgm:spPr/>
      <dgm:t>
        <a:bodyPr/>
        <a:lstStyle/>
        <a:p>
          <a:r>
            <a:rPr lang="en-US"/>
            <a:t>Check out Chrome (or whatever you’re using for the web) how many different </a:t>
          </a:r>
          <a:r>
            <a:rPr lang="en-US" b="1"/>
            <a:t>processes</a:t>
          </a:r>
          <a:r>
            <a:rPr lang="en-US"/>
            <a:t> do you see for this one program?</a:t>
          </a:r>
        </a:p>
      </dgm:t>
    </dgm:pt>
    <dgm:pt modelId="{7B3C22E9-87B9-4592-AB0E-B5C3AF20E9AE}" type="parTrans" cxnId="{A8534D0D-8616-49F5-9C79-056FD46CF73D}">
      <dgm:prSet/>
      <dgm:spPr/>
      <dgm:t>
        <a:bodyPr/>
        <a:lstStyle/>
        <a:p>
          <a:endParaRPr lang="en-US"/>
        </a:p>
      </dgm:t>
    </dgm:pt>
    <dgm:pt modelId="{FFAE4C56-E352-4AF2-9D89-F18F48E5BDB4}" type="sibTrans" cxnId="{A8534D0D-8616-49F5-9C79-056FD46CF73D}">
      <dgm:prSet/>
      <dgm:spPr/>
      <dgm:t>
        <a:bodyPr/>
        <a:lstStyle/>
        <a:p>
          <a:endParaRPr lang="en-US"/>
        </a:p>
      </dgm:t>
    </dgm:pt>
    <dgm:pt modelId="{C5E3BC4B-2B63-4401-9923-699C777C3F48}" type="pres">
      <dgm:prSet presAssocID="{8C862E91-7AF7-4986-9DD8-7D6C5EAA99B1}" presName="Name0" presStyleCnt="0">
        <dgm:presLayoutVars>
          <dgm:dir/>
          <dgm:animLvl val="lvl"/>
          <dgm:resizeHandles val="exact"/>
        </dgm:presLayoutVars>
      </dgm:prSet>
      <dgm:spPr/>
    </dgm:pt>
    <dgm:pt modelId="{B477E48B-1655-4427-AAFF-CB25632159E3}" type="pres">
      <dgm:prSet presAssocID="{D45BE385-3622-409A-A12F-9FFA0C1D34B5}" presName="boxAndChildren" presStyleCnt="0"/>
      <dgm:spPr/>
    </dgm:pt>
    <dgm:pt modelId="{0EEAB813-25A6-4E90-977E-CDD78E9F6707}" type="pres">
      <dgm:prSet presAssocID="{D45BE385-3622-409A-A12F-9FFA0C1D34B5}" presName="parentTextBox" presStyleLbl="node1" presStyleIdx="0" presStyleCnt="3"/>
      <dgm:spPr/>
    </dgm:pt>
    <dgm:pt modelId="{E7A87A7E-DD88-49AC-A83A-1CB42D2321EE}" type="pres">
      <dgm:prSet presAssocID="{41BEF1B0-E78F-4EFD-A745-B2FC5000153C}" presName="sp" presStyleCnt="0"/>
      <dgm:spPr/>
    </dgm:pt>
    <dgm:pt modelId="{946654C9-80FC-4102-B8B5-55A2BEC9B40A}" type="pres">
      <dgm:prSet presAssocID="{5305124B-FB60-4CFD-A159-3C8207ADAF37}" presName="arrowAndChildren" presStyleCnt="0"/>
      <dgm:spPr/>
    </dgm:pt>
    <dgm:pt modelId="{07083F5A-FA71-416B-8FC1-B370B8747C38}" type="pres">
      <dgm:prSet presAssocID="{5305124B-FB60-4CFD-A159-3C8207ADAF37}" presName="parentTextArrow" presStyleLbl="node1" presStyleIdx="1" presStyleCnt="3"/>
      <dgm:spPr/>
    </dgm:pt>
    <dgm:pt modelId="{247FA5AC-14A9-444D-8D25-81AFAE3F7F7C}" type="pres">
      <dgm:prSet presAssocID="{16BD46EB-F74A-42C4-8B0B-29CF1C4DCEAD}" presName="sp" presStyleCnt="0"/>
      <dgm:spPr/>
    </dgm:pt>
    <dgm:pt modelId="{E1EAFF8C-0723-47C4-AA5E-FF93032BAC81}" type="pres">
      <dgm:prSet presAssocID="{D51ECF8F-823F-42B7-8889-D2A564F05C26}" presName="arrowAndChildren" presStyleCnt="0"/>
      <dgm:spPr/>
    </dgm:pt>
    <dgm:pt modelId="{C285B095-97B0-459D-A421-0A82D11A6611}" type="pres">
      <dgm:prSet presAssocID="{D51ECF8F-823F-42B7-8889-D2A564F05C26}" presName="parentTextArrow" presStyleLbl="node1" presStyleIdx="1" presStyleCnt="3"/>
      <dgm:spPr/>
    </dgm:pt>
    <dgm:pt modelId="{B0C64EC5-9AC0-4AD3-B3D3-18B4D39E8ED6}" type="pres">
      <dgm:prSet presAssocID="{D51ECF8F-823F-42B7-8889-D2A564F05C26}" presName="arrow" presStyleLbl="node1" presStyleIdx="2" presStyleCnt="3"/>
      <dgm:spPr/>
    </dgm:pt>
    <dgm:pt modelId="{0C67331F-0C04-462F-994C-5DB0541EBB6F}" type="pres">
      <dgm:prSet presAssocID="{D51ECF8F-823F-42B7-8889-D2A564F05C26}" presName="descendantArrow" presStyleCnt="0"/>
      <dgm:spPr/>
    </dgm:pt>
    <dgm:pt modelId="{DD5D268B-8E82-4899-AF84-AAA57B6CC8A9}" type="pres">
      <dgm:prSet presAssocID="{E650AFCF-436C-40CA-AA80-FD4D05DD85EA}" presName="childTextArrow" presStyleLbl="fgAccFollowNode1" presStyleIdx="0" presStyleCnt="2">
        <dgm:presLayoutVars>
          <dgm:bulletEnabled val="1"/>
        </dgm:presLayoutVars>
      </dgm:prSet>
      <dgm:spPr/>
    </dgm:pt>
    <dgm:pt modelId="{AF0E4FDF-1AAC-4490-8C5A-A669E92E82DB}" type="pres">
      <dgm:prSet presAssocID="{EDBB43E4-983E-4A1B-B36C-85012130384F}" presName="childTextArrow" presStyleLbl="fgAccFollowNode1" presStyleIdx="1" presStyleCnt="2" custScaleX="112352">
        <dgm:presLayoutVars>
          <dgm:bulletEnabled val="1"/>
        </dgm:presLayoutVars>
      </dgm:prSet>
      <dgm:spPr/>
    </dgm:pt>
  </dgm:ptLst>
  <dgm:cxnLst>
    <dgm:cxn modelId="{553D9C09-4723-40D0-9AED-49422A2A30BA}" type="presOf" srcId="{EDBB43E4-983E-4A1B-B36C-85012130384F}" destId="{AF0E4FDF-1AAC-4490-8C5A-A669E92E82DB}" srcOrd="0" destOrd="0" presId="urn:microsoft.com/office/officeart/2005/8/layout/process4"/>
    <dgm:cxn modelId="{A8534D0D-8616-49F5-9C79-056FD46CF73D}" srcId="{8C862E91-7AF7-4986-9DD8-7D6C5EAA99B1}" destId="{D45BE385-3622-409A-A12F-9FFA0C1D34B5}" srcOrd="2" destOrd="0" parTransId="{7B3C22E9-87B9-4592-AB0E-B5C3AF20E9AE}" sibTransId="{FFAE4C56-E352-4AF2-9D89-F18F48E5BDB4}"/>
    <dgm:cxn modelId="{5CE54527-CD09-43F9-9748-3E324D5ECB27}" type="presOf" srcId="{D51ECF8F-823F-42B7-8889-D2A564F05C26}" destId="{B0C64EC5-9AC0-4AD3-B3D3-18B4D39E8ED6}" srcOrd="1" destOrd="0" presId="urn:microsoft.com/office/officeart/2005/8/layout/process4"/>
    <dgm:cxn modelId="{4C9D2332-943F-4C43-954E-E18D976B1BCF}" type="presOf" srcId="{D51ECF8F-823F-42B7-8889-D2A564F05C26}" destId="{C285B095-97B0-459D-A421-0A82D11A6611}" srcOrd="0" destOrd="0" presId="urn:microsoft.com/office/officeart/2005/8/layout/process4"/>
    <dgm:cxn modelId="{4D1F585D-B259-41CB-B7A6-E1FA0BB9507E}" type="presOf" srcId="{8C862E91-7AF7-4986-9DD8-7D6C5EAA99B1}" destId="{C5E3BC4B-2B63-4401-9923-699C777C3F48}" srcOrd="0" destOrd="0" presId="urn:microsoft.com/office/officeart/2005/8/layout/process4"/>
    <dgm:cxn modelId="{D575CD65-41D9-41A6-80DE-06D1DF19F814}" srcId="{D51ECF8F-823F-42B7-8889-D2A564F05C26}" destId="{E650AFCF-436C-40CA-AA80-FD4D05DD85EA}" srcOrd="0" destOrd="0" parTransId="{9E4C723A-DF04-43C3-B5D2-D274D510EE70}" sibTransId="{B412D273-997E-499C-BE76-D030394B5A1F}"/>
    <dgm:cxn modelId="{EE44E784-710C-418A-909A-D7C68971352A}" srcId="{8C862E91-7AF7-4986-9DD8-7D6C5EAA99B1}" destId="{5305124B-FB60-4CFD-A159-3C8207ADAF37}" srcOrd="1" destOrd="0" parTransId="{E20C9DC4-51C5-46EA-9AB2-27CE270D000B}" sibTransId="{41BEF1B0-E78F-4EFD-A745-B2FC5000153C}"/>
    <dgm:cxn modelId="{7FE73A94-D264-4538-AED5-B910C44E78E7}" type="presOf" srcId="{D45BE385-3622-409A-A12F-9FFA0C1D34B5}" destId="{0EEAB813-25A6-4E90-977E-CDD78E9F6707}" srcOrd="0" destOrd="0" presId="urn:microsoft.com/office/officeart/2005/8/layout/process4"/>
    <dgm:cxn modelId="{21168B98-4149-44D8-8BDB-A9DE64DD36F6}" srcId="{8C862E91-7AF7-4986-9DD8-7D6C5EAA99B1}" destId="{D51ECF8F-823F-42B7-8889-D2A564F05C26}" srcOrd="0" destOrd="0" parTransId="{02B673F3-522B-4487-B640-187E86CBA671}" sibTransId="{16BD46EB-F74A-42C4-8B0B-29CF1C4DCEAD}"/>
    <dgm:cxn modelId="{8E5CEBDE-22DF-4FC4-9FA8-604BB452A350}" type="presOf" srcId="{5305124B-FB60-4CFD-A159-3C8207ADAF37}" destId="{07083F5A-FA71-416B-8FC1-B370B8747C38}" srcOrd="0" destOrd="0" presId="urn:microsoft.com/office/officeart/2005/8/layout/process4"/>
    <dgm:cxn modelId="{CF22BAE1-37CD-4F82-AB2F-5C26660E90CE}" type="presOf" srcId="{E650AFCF-436C-40CA-AA80-FD4D05DD85EA}" destId="{DD5D268B-8E82-4899-AF84-AAA57B6CC8A9}" srcOrd="0" destOrd="0" presId="urn:microsoft.com/office/officeart/2005/8/layout/process4"/>
    <dgm:cxn modelId="{15A137F7-F28E-48F3-BF15-0DC18C2C663A}" srcId="{D51ECF8F-823F-42B7-8889-D2A564F05C26}" destId="{EDBB43E4-983E-4A1B-B36C-85012130384F}" srcOrd="1" destOrd="0" parTransId="{9A5D0B4F-0D8E-45EA-BDCD-2A6D8B822A87}" sibTransId="{CD5DB5E9-C9CB-4140-915F-D7FF6D721407}"/>
    <dgm:cxn modelId="{F170DBE4-3B89-4DCA-A95B-64377637C24C}" type="presParOf" srcId="{C5E3BC4B-2B63-4401-9923-699C777C3F48}" destId="{B477E48B-1655-4427-AAFF-CB25632159E3}" srcOrd="0" destOrd="0" presId="urn:microsoft.com/office/officeart/2005/8/layout/process4"/>
    <dgm:cxn modelId="{B349B043-615C-4F4B-8DF5-88A62CA178B7}" type="presParOf" srcId="{B477E48B-1655-4427-AAFF-CB25632159E3}" destId="{0EEAB813-25A6-4E90-977E-CDD78E9F6707}" srcOrd="0" destOrd="0" presId="urn:microsoft.com/office/officeart/2005/8/layout/process4"/>
    <dgm:cxn modelId="{FE1298E0-E095-432D-AB53-0312F9639C94}" type="presParOf" srcId="{C5E3BC4B-2B63-4401-9923-699C777C3F48}" destId="{E7A87A7E-DD88-49AC-A83A-1CB42D2321EE}" srcOrd="1" destOrd="0" presId="urn:microsoft.com/office/officeart/2005/8/layout/process4"/>
    <dgm:cxn modelId="{7DDF9DE9-5314-440D-AB64-2980D88B0948}" type="presParOf" srcId="{C5E3BC4B-2B63-4401-9923-699C777C3F48}" destId="{946654C9-80FC-4102-B8B5-55A2BEC9B40A}" srcOrd="2" destOrd="0" presId="urn:microsoft.com/office/officeart/2005/8/layout/process4"/>
    <dgm:cxn modelId="{84CC8590-52AD-4067-83AC-4018EA42578A}" type="presParOf" srcId="{946654C9-80FC-4102-B8B5-55A2BEC9B40A}" destId="{07083F5A-FA71-416B-8FC1-B370B8747C38}" srcOrd="0" destOrd="0" presId="urn:microsoft.com/office/officeart/2005/8/layout/process4"/>
    <dgm:cxn modelId="{5327DBB1-4CA0-436F-B251-3ECCC971911B}" type="presParOf" srcId="{C5E3BC4B-2B63-4401-9923-699C777C3F48}" destId="{247FA5AC-14A9-444D-8D25-81AFAE3F7F7C}" srcOrd="3" destOrd="0" presId="urn:microsoft.com/office/officeart/2005/8/layout/process4"/>
    <dgm:cxn modelId="{6BDCDCB7-8AA2-467A-A873-16C39937B6A6}" type="presParOf" srcId="{C5E3BC4B-2B63-4401-9923-699C777C3F48}" destId="{E1EAFF8C-0723-47C4-AA5E-FF93032BAC81}" srcOrd="4" destOrd="0" presId="urn:microsoft.com/office/officeart/2005/8/layout/process4"/>
    <dgm:cxn modelId="{5189C086-B7BC-4DFF-A01F-2E75DF7EFE62}" type="presParOf" srcId="{E1EAFF8C-0723-47C4-AA5E-FF93032BAC81}" destId="{C285B095-97B0-459D-A421-0A82D11A6611}" srcOrd="0" destOrd="0" presId="urn:microsoft.com/office/officeart/2005/8/layout/process4"/>
    <dgm:cxn modelId="{D9410A9B-C11B-44D4-ACE4-6F72E5949EA8}" type="presParOf" srcId="{E1EAFF8C-0723-47C4-AA5E-FF93032BAC81}" destId="{B0C64EC5-9AC0-4AD3-B3D3-18B4D39E8ED6}" srcOrd="1" destOrd="0" presId="urn:microsoft.com/office/officeart/2005/8/layout/process4"/>
    <dgm:cxn modelId="{ADFE379A-57ED-403F-B4FF-897089BE2694}" type="presParOf" srcId="{E1EAFF8C-0723-47C4-AA5E-FF93032BAC81}" destId="{0C67331F-0C04-462F-994C-5DB0541EBB6F}" srcOrd="2" destOrd="0" presId="urn:microsoft.com/office/officeart/2005/8/layout/process4"/>
    <dgm:cxn modelId="{9A5A1EDE-5E9E-4EBF-88A4-1C0A95158D4B}" type="presParOf" srcId="{0C67331F-0C04-462F-994C-5DB0541EBB6F}" destId="{DD5D268B-8E82-4899-AF84-AAA57B6CC8A9}" srcOrd="0" destOrd="0" presId="urn:microsoft.com/office/officeart/2005/8/layout/process4"/>
    <dgm:cxn modelId="{D3F73149-6210-4D64-89B9-A9D75C36FDD7}" type="presParOf" srcId="{0C67331F-0C04-462F-994C-5DB0541EBB6F}" destId="{AF0E4FDF-1AAC-4490-8C5A-A669E92E82D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2841BC-3439-4A6F-8CC0-EBC19900453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B6D42-62A7-4FE4-9F3F-7C7A1DA0DC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 process is different than a program</a:t>
          </a:r>
        </a:p>
      </dgm:t>
    </dgm:pt>
    <dgm:pt modelId="{74D3D058-EB60-4225-9AB1-BC9087D7EABD}" type="parTrans" cxnId="{63B007E2-D7A0-4DE1-8FE6-1FFE2FF6FF79}">
      <dgm:prSet/>
      <dgm:spPr/>
      <dgm:t>
        <a:bodyPr/>
        <a:lstStyle/>
        <a:p>
          <a:endParaRPr lang="en-US"/>
        </a:p>
      </dgm:t>
    </dgm:pt>
    <dgm:pt modelId="{42C9E088-8396-4310-A43A-ED30A1AA0E08}" type="sibTrans" cxnId="{63B007E2-D7A0-4DE1-8FE6-1FFE2FF6FF79}">
      <dgm:prSet/>
      <dgm:spPr/>
      <dgm:t>
        <a:bodyPr/>
        <a:lstStyle/>
        <a:p>
          <a:endParaRPr lang="en-US"/>
        </a:p>
      </dgm:t>
    </dgm:pt>
    <dgm:pt modelId="{B07C13F8-C59B-460C-9193-92C45BE60E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Program: Static code and static data (already saved)</a:t>
          </a:r>
        </a:p>
      </dgm:t>
    </dgm:pt>
    <dgm:pt modelId="{1672B7A8-6FC8-410D-80D1-EF9BB52266AC}" type="parTrans" cxnId="{E4BB2E6F-3886-4D9E-AF3A-57D58A4DD489}">
      <dgm:prSet/>
      <dgm:spPr/>
      <dgm:t>
        <a:bodyPr/>
        <a:lstStyle/>
        <a:p>
          <a:endParaRPr lang="en-US"/>
        </a:p>
      </dgm:t>
    </dgm:pt>
    <dgm:pt modelId="{1095FF31-8A63-41C9-852B-359B125311B7}" type="sibTrans" cxnId="{E4BB2E6F-3886-4D9E-AF3A-57D58A4DD489}">
      <dgm:prSet/>
      <dgm:spPr/>
      <dgm:t>
        <a:bodyPr/>
        <a:lstStyle/>
        <a:p>
          <a:endParaRPr lang="en-US"/>
        </a:p>
      </dgm:t>
    </dgm:pt>
    <dgm:pt modelId="{9E70ADE9-980B-4031-B13B-4DDCBACE1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Process: Dynamic instance of code and data (its running)</a:t>
          </a:r>
        </a:p>
      </dgm:t>
    </dgm:pt>
    <dgm:pt modelId="{97023791-35E5-49E3-B37D-EA51B001AC6A}" type="parTrans" cxnId="{CDEECA41-42E3-4428-9680-DFE966FDE265}">
      <dgm:prSet/>
      <dgm:spPr/>
      <dgm:t>
        <a:bodyPr/>
        <a:lstStyle/>
        <a:p>
          <a:endParaRPr lang="en-US"/>
        </a:p>
      </dgm:t>
    </dgm:pt>
    <dgm:pt modelId="{9D59015E-61A1-40F0-8ADA-61569F329F1E}" type="sibTrans" cxnId="{CDEECA41-42E3-4428-9680-DFE966FDE265}">
      <dgm:prSet/>
      <dgm:spPr/>
      <dgm:t>
        <a:bodyPr/>
        <a:lstStyle/>
        <a:p>
          <a:endParaRPr lang="en-US"/>
        </a:p>
      </dgm:t>
    </dgm:pt>
    <dgm:pt modelId="{B9B34EE8-7C13-41B8-951B-32FEFA113E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 one-to-one mapping between programs and processes</a:t>
          </a:r>
        </a:p>
      </dgm:t>
    </dgm:pt>
    <dgm:pt modelId="{AA59C217-ABC6-4B61-9484-A27665E33B6E}" type="parTrans" cxnId="{87994E5C-BCBC-47F9-A8B0-7F55E2A8EDA6}">
      <dgm:prSet/>
      <dgm:spPr/>
      <dgm:t>
        <a:bodyPr/>
        <a:lstStyle/>
        <a:p>
          <a:endParaRPr lang="en-US"/>
        </a:p>
      </dgm:t>
    </dgm:pt>
    <dgm:pt modelId="{E1FA0663-68B6-46E4-99DD-6FB668D9FE66}" type="sibTrans" cxnId="{87994E5C-BCBC-47F9-A8B0-7F55E2A8EDA6}">
      <dgm:prSet/>
      <dgm:spPr/>
      <dgm:t>
        <a:bodyPr/>
        <a:lstStyle/>
        <a:p>
          <a:endParaRPr lang="en-US"/>
        </a:p>
      </dgm:t>
    </dgm:pt>
    <dgm:pt modelId="{6017E776-2AF7-4E50-8254-93312D10BF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have multiple processes of the same program</a:t>
          </a:r>
          <a:br>
            <a:rPr lang="en-US"/>
          </a:br>
          <a:r>
            <a:rPr lang="en-US"/>
            <a:t>Example: many users can run “ls” at the same time</a:t>
          </a:r>
        </a:p>
      </dgm:t>
    </dgm:pt>
    <dgm:pt modelId="{93EBF00A-9004-4673-8049-C7F1BBE9FA78}" type="parTrans" cxnId="{9E51D25C-267E-4A16-97EE-65157EA1DF1D}">
      <dgm:prSet/>
      <dgm:spPr/>
      <dgm:t>
        <a:bodyPr/>
        <a:lstStyle/>
        <a:p>
          <a:endParaRPr lang="en-US"/>
        </a:p>
      </dgm:t>
    </dgm:pt>
    <dgm:pt modelId="{036D01DD-F4E5-4892-B74A-56A5E67C36FD}" type="sibTrans" cxnId="{9E51D25C-267E-4A16-97EE-65157EA1DF1D}">
      <dgm:prSet/>
      <dgm:spPr/>
      <dgm:t>
        <a:bodyPr/>
        <a:lstStyle/>
        <a:p>
          <a:endParaRPr lang="en-US"/>
        </a:p>
      </dgm:t>
    </dgm:pt>
    <dgm:pt modelId="{876A8D96-E84C-421B-9B99-770AEC148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program can invoke multiple processes</a:t>
          </a:r>
          <a:br>
            <a:rPr lang="en-US"/>
          </a:br>
          <a:r>
            <a:rPr lang="en-US"/>
            <a:t>Example: “make” runs many processes to accomplish its work</a:t>
          </a:r>
        </a:p>
      </dgm:t>
    </dgm:pt>
    <dgm:pt modelId="{9775C8D9-8662-4204-82C4-78F621AC19D2}" type="parTrans" cxnId="{89D66F01-2811-4109-B18D-AA92E6B36EEA}">
      <dgm:prSet/>
      <dgm:spPr/>
      <dgm:t>
        <a:bodyPr/>
        <a:lstStyle/>
        <a:p>
          <a:endParaRPr lang="en-US"/>
        </a:p>
      </dgm:t>
    </dgm:pt>
    <dgm:pt modelId="{FEEFDC81-CB98-46AC-9312-C6A20540619E}" type="sibTrans" cxnId="{89D66F01-2811-4109-B18D-AA92E6B36EEA}">
      <dgm:prSet/>
      <dgm:spPr/>
      <dgm:t>
        <a:bodyPr/>
        <a:lstStyle/>
        <a:p>
          <a:endParaRPr lang="en-US"/>
        </a:p>
      </dgm:t>
    </dgm:pt>
    <dgm:pt modelId="{F731C52E-659F-4CD1-A958-38CB2DAE2665}" type="pres">
      <dgm:prSet presAssocID="{902841BC-3439-4A6F-8CC0-EBC199004536}" presName="root" presStyleCnt="0">
        <dgm:presLayoutVars>
          <dgm:dir/>
          <dgm:resizeHandles val="exact"/>
        </dgm:presLayoutVars>
      </dgm:prSet>
      <dgm:spPr/>
    </dgm:pt>
    <dgm:pt modelId="{3391AC22-4493-4AFF-A1AC-87BAB79A3567}" type="pres">
      <dgm:prSet presAssocID="{677B6D42-62A7-4FE4-9F3F-7C7A1DA0DC17}" presName="compNode" presStyleCnt="0"/>
      <dgm:spPr/>
    </dgm:pt>
    <dgm:pt modelId="{823AE196-D9E4-465D-A629-3F7331AD92EA}" type="pres">
      <dgm:prSet presAssocID="{677B6D42-62A7-4FE4-9F3F-7C7A1DA0DC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C91CBD-1F45-4B8C-B41A-73044861AE32}" type="pres">
      <dgm:prSet presAssocID="{677B6D42-62A7-4FE4-9F3F-7C7A1DA0DC17}" presName="iconSpace" presStyleCnt="0"/>
      <dgm:spPr/>
    </dgm:pt>
    <dgm:pt modelId="{D322D76E-C343-4455-A2DD-ABF5AD40BC8E}" type="pres">
      <dgm:prSet presAssocID="{677B6D42-62A7-4FE4-9F3F-7C7A1DA0DC17}" presName="parTx" presStyleLbl="revTx" presStyleIdx="0" presStyleCnt="4">
        <dgm:presLayoutVars>
          <dgm:chMax val="0"/>
          <dgm:chPref val="0"/>
        </dgm:presLayoutVars>
      </dgm:prSet>
      <dgm:spPr/>
    </dgm:pt>
    <dgm:pt modelId="{4E9D7D02-9BE5-42B9-8CA0-623402344C05}" type="pres">
      <dgm:prSet presAssocID="{677B6D42-62A7-4FE4-9F3F-7C7A1DA0DC17}" presName="txSpace" presStyleCnt="0"/>
      <dgm:spPr/>
    </dgm:pt>
    <dgm:pt modelId="{912ADB88-D840-409B-A0D9-2F291D1A36ED}" type="pres">
      <dgm:prSet presAssocID="{677B6D42-62A7-4FE4-9F3F-7C7A1DA0DC17}" presName="desTx" presStyleLbl="revTx" presStyleIdx="1" presStyleCnt="4">
        <dgm:presLayoutVars/>
      </dgm:prSet>
      <dgm:spPr/>
    </dgm:pt>
    <dgm:pt modelId="{C3101576-EE44-4B34-9E78-3B9FB7242122}" type="pres">
      <dgm:prSet presAssocID="{42C9E088-8396-4310-A43A-ED30A1AA0E08}" presName="sibTrans" presStyleCnt="0"/>
      <dgm:spPr/>
    </dgm:pt>
    <dgm:pt modelId="{728D1CC3-7235-480D-9741-DF60B4F27636}" type="pres">
      <dgm:prSet presAssocID="{B9B34EE8-7C13-41B8-951B-32FEFA113E6E}" presName="compNode" presStyleCnt="0"/>
      <dgm:spPr/>
    </dgm:pt>
    <dgm:pt modelId="{E147B933-51BF-4D6D-A3CD-59AC1BE43A1D}" type="pres">
      <dgm:prSet presAssocID="{B9B34EE8-7C13-41B8-951B-32FEFA113E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6DBBA4E-934D-4DCF-8B3A-BFCD1880CD3A}" type="pres">
      <dgm:prSet presAssocID="{B9B34EE8-7C13-41B8-951B-32FEFA113E6E}" presName="iconSpace" presStyleCnt="0"/>
      <dgm:spPr/>
    </dgm:pt>
    <dgm:pt modelId="{491B375C-49A4-411D-BECD-FA8239F2B587}" type="pres">
      <dgm:prSet presAssocID="{B9B34EE8-7C13-41B8-951B-32FEFA113E6E}" presName="parTx" presStyleLbl="revTx" presStyleIdx="2" presStyleCnt="4">
        <dgm:presLayoutVars>
          <dgm:chMax val="0"/>
          <dgm:chPref val="0"/>
        </dgm:presLayoutVars>
      </dgm:prSet>
      <dgm:spPr/>
    </dgm:pt>
    <dgm:pt modelId="{D5A4F83B-93B5-4767-8293-0DEE7F095658}" type="pres">
      <dgm:prSet presAssocID="{B9B34EE8-7C13-41B8-951B-32FEFA113E6E}" presName="txSpace" presStyleCnt="0"/>
      <dgm:spPr/>
    </dgm:pt>
    <dgm:pt modelId="{3386BDAA-CCFE-4D4B-A856-F9DCC8964F10}" type="pres">
      <dgm:prSet presAssocID="{B9B34EE8-7C13-41B8-951B-32FEFA113E6E}" presName="desTx" presStyleLbl="revTx" presStyleIdx="3" presStyleCnt="4">
        <dgm:presLayoutVars/>
      </dgm:prSet>
      <dgm:spPr/>
    </dgm:pt>
  </dgm:ptLst>
  <dgm:cxnLst>
    <dgm:cxn modelId="{89D66F01-2811-4109-B18D-AA92E6B36EEA}" srcId="{B9B34EE8-7C13-41B8-951B-32FEFA113E6E}" destId="{876A8D96-E84C-421B-9B99-770AEC1482FF}" srcOrd="1" destOrd="0" parTransId="{9775C8D9-8662-4204-82C4-78F621AC19D2}" sibTransId="{FEEFDC81-CB98-46AC-9312-C6A20540619E}"/>
    <dgm:cxn modelId="{4FB7380B-6192-4ECD-88EE-3D2794B5C4B9}" type="presOf" srcId="{B07C13F8-C59B-460C-9193-92C45BE60E74}" destId="{912ADB88-D840-409B-A0D9-2F291D1A36ED}" srcOrd="0" destOrd="0" presId="urn:microsoft.com/office/officeart/2018/2/layout/IconLabelDescriptionList"/>
    <dgm:cxn modelId="{ADD4230C-DAFB-4A4C-9835-D089F5B65FE6}" type="presOf" srcId="{6017E776-2AF7-4E50-8254-93312D10BFAB}" destId="{3386BDAA-CCFE-4D4B-A856-F9DCC8964F10}" srcOrd="0" destOrd="0" presId="urn:microsoft.com/office/officeart/2018/2/layout/IconLabelDescriptionList"/>
    <dgm:cxn modelId="{C5CA1E1D-2D4A-446D-9DA5-992FE6DB0FD7}" type="presOf" srcId="{677B6D42-62A7-4FE4-9F3F-7C7A1DA0DC17}" destId="{D322D76E-C343-4455-A2DD-ABF5AD40BC8E}" srcOrd="0" destOrd="0" presId="urn:microsoft.com/office/officeart/2018/2/layout/IconLabelDescriptionList"/>
    <dgm:cxn modelId="{8BA4D520-0878-4DDE-99C1-C81E20025E84}" type="presOf" srcId="{B9B34EE8-7C13-41B8-951B-32FEFA113E6E}" destId="{491B375C-49A4-411D-BECD-FA8239F2B587}" srcOrd="0" destOrd="0" presId="urn:microsoft.com/office/officeart/2018/2/layout/IconLabelDescriptionList"/>
    <dgm:cxn modelId="{FEAEE023-AFAA-4C10-969F-3C67A11F13E3}" type="presOf" srcId="{902841BC-3439-4A6F-8CC0-EBC199004536}" destId="{F731C52E-659F-4CD1-A958-38CB2DAE2665}" srcOrd="0" destOrd="0" presId="urn:microsoft.com/office/officeart/2018/2/layout/IconLabelDescriptionList"/>
    <dgm:cxn modelId="{87994E5C-BCBC-47F9-A8B0-7F55E2A8EDA6}" srcId="{902841BC-3439-4A6F-8CC0-EBC199004536}" destId="{B9B34EE8-7C13-41B8-951B-32FEFA113E6E}" srcOrd="1" destOrd="0" parTransId="{AA59C217-ABC6-4B61-9484-A27665E33B6E}" sibTransId="{E1FA0663-68B6-46E4-99DD-6FB668D9FE66}"/>
    <dgm:cxn modelId="{9E51D25C-267E-4A16-97EE-65157EA1DF1D}" srcId="{B9B34EE8-7C13-41B8-951B-32FEFA113E6E}" destId="{6017E776-2AF7-4E50-8254-93312D10BFAB}" srcOrd="0" destOrd="0" parTransId="{93EBF00A-9004-4673-8049-C7F1BBE9FA78}" sibTransId="{036D01DD-F4E5-4892-B74A-56A5E67C36FD}"/>
    <dgm:cxn modelId="{CDEECA41-42E3-4428-9680-DFE966FDE265}" srcId="{677B6D42-62A7-4FE4-9F3F-7C7A1DA0DC17}" destId="{9E70ADE9-980B-4031-B13B-4DDCBACE1603}" srcOrd="1" destOrd="0" parTransId="{97023791-35E5-49E3-B37D-EA51B001AC6A}" sibTransId="{9D59015E-61A1-40F0-8ADA-61569F329F1E}"/>
    <dgm:cxn modelId="{E4BB2E6F-3886-4D9E-AF3A-57D58A4DD489}" srcId="{677B6D42-62A7-4FE4-9F3F-7C7A1DA0DC17}" destId="{B07C13F8-C59B-460C-9193-92C45BE60E74}" srcOrd="0" destOrd="0" parTransId="{1672B7A8-6FC8-410D-80D1-EF9BB52266AC}" sibTransId="{1095FF31-8A63-41C9-852B-359B125311B7}"/>
    <dgm:cxn modelId="{DA80FA75-A670-4741-ACD6-310FDE62CD85}" type="presOf" srcId="{876A8D96-E84C-421B-9B99-770AEC1482FF}" destId="{3386BDAA-CCFE-4D4B-A856-F9DCC8964F10}" srcOrd="0" destOrd="1" presId="urn:microsoft.com/office/officeart/2018/2/layout/IconLabelDescriptionList"/>
    <dgm:cxn modelId="{222FBC96-1DF0-4936-8EA8-7EE06AE807B0}" type="presOf" srcId="{9E70ADE9-980B-4031-B13B-4DDCBACE1603}" destId="{912ADB88-D840-409B-A0D9-2F291D1A36ED}" srcOrd="0" destOrd="1" presId="urn:microsoft.com/office/officeart/2018/2/layout/IconLabelDescriptionList"/>
    <dgm:cxn modelId="{63B007E2-D7A0-4DE1-8FE6-1FFE2FF6FF79}" srcId="{902841BC-3439-4A6F-8CC0-EBC199004536}" destId="{677B6D42-62A7-4FE4-9F3F-7C7A1DA0DC17}" srcOrd="0" destOrd="0" parTransId="{74D3D058-EB60-4225-9AB1-BC9087D7EABD}" sibTransId="{42C9E088-8396-4310-A43A-ED30A1AA0E08}"/>
    <dgm:cxn modelId="{B9E73B8A-9981-4481-9352-76DD8F744278}" type="presParOf" srcId="{F731C52E-659F-4CD1-A958-38CB2DAE2665}" destId="{3391AC22-4493-4AFF-A1AC-87BAB79A3567}" srcOrd="0" destOrd="0" presId="urn:microsoft.com/office/officeart/2018/2/layout/IconLabelDescriptionList"/>
    <dgm:cxn modelId="{52323995-EB18-4B19-80E0-057403DB3E84}" type="presParOf" srcId="{3391AC22-4493-4AFF-A1AC-87BAB79A3567}" destId="{823AE196-D9E4-465D-A629-3F7331AD92EA}" srcOrd="0" destOrd="0" presId="urn:microsoft.com/office/officeart/2018/2/layout/IconLabelDescriptionList"/>
    <dgm:cxn modelId="{F2F5258C-41C7-46A7-BA1A-2BCB0529B02D}" type="presParOf" srcId="{3391AC22-4493-4AFF-A1AC-87BAB79A3567}" destId="{8FC91CBD-1F45-4B8C-B41A-73044861AE32}" srcOrd="1" destOrd="0" presId="urn:microsoft.com/office/officeart/2018/2/layout/IconLabelDescriptionList"/>
    <dgm:cxn modelId="{C3BDE9F4-C47D-495F-9E1A-3ED846E85E2F}" type="presParOf" srcId="{3391AC22-4493-4AFF-A1AC-87BAB79A3567}" destId="{D322D76E-C343-4455-A2DD-ABF5AD40BC8E}" srcOrd="2" destOrd="0" presId="urn:microsoft.com/office/officeart/2018/2/layout/IconLabelDescriptionList"/>
    <dgm:cxn modelId="{65FA05BE-D7FA-435A-BE72-F932FF7A88BC}" type="presParOf" srcId="{3391AC22-4493-4AFF-A1AC-87BAB79A3567}" destId="{4E9D7D02-9BE5-42B9-8CA0-623402344C05}" srcOrd="3" destOrd="0" presId="urn:microsoft.com/office/officeart/2018/2/layout/IconLabelDescriptionList"/>
    <dgm:cxn modelId="{D160A262-B079-434C-9592-B0CBDBDA2859}" type="presParOf" srcId="{3391AC22-4493-4AFF-A1AC-87BAB79A3567}" destId="{912ADB88-D840-409B-A0D9-2F291D1A36ED}" srcOrd="4" destOrd="0" presId="urn:microsoft.com/office/officeart/2018/2/layout/IconLabelDescriptionList"/>
    <dgm:cxn modelId="{9F3A9DBC-62E8-4163-A580-AC16F983FBBD}" type="presParOf" srcId="{F731C52E-659F-4CD1-A958-38CB2DAE2665}" destId="{C3101576-EE44-4B34-9E78-3B9FB7242122}" srcOrd="1" destOrd="0" presId="urn:microsoft.com/office/officeart/2018/2/layout/IconLabelDescriptionList"/>
    <dgm:cxn modelId="{8EABD0E0-DE85-4BCE-979C-0562C98E773F}" type="presParOf" srcId="{F731C52E-659F-4CD1-A958-38CB2DAE2665}" destId="{728D1CC3-7235-480D-9741-DF60B4F27636}" srcOrd="2" destOrd="0" presId="urn:microsoft.com/office/officeart/2018/2/layout/IconLabelDescriptionList"/>
    <dgm:cxn modelId="{C424014F-C808-4B6E-88B6-4BF632DB44E0}" type="presParOf" srcId="{728D1CC3-7235-480D-9741-DF60B4F27636}" destId="{E147B933-51BF-4D6D-A3CD-59AC1BE43A1D}" srcOrd="0" destOrd="0" presId="urn:microsoft.com/office/officeart/2018/2/layout/IconLabelDescriptionList"/>
    <dgm:cxn modelId="{F11D2059-71B7-4A06-A1E7-18B27A01016F}" type="presParOf" srcId="{728D1CC3-7235-480D-9741-DF60B4F27636}" destId="{26DBBA4E-934D-4DCF-8B3A-BFCD1880CD3A}" srcOrd="1" destOrd="0" presId="urn:microsoft.com/office/officeart/2018/2/layout/IconLabelDescriptionList"/>
    <dgm:cxn modelId="{9CCBE811-E666-4537-8C21-98C80757CAD9}" type="presParOf" srcId="{728D1CC3-7235-480D-9741-DF60B4F27636}" destId="{491B375C-49A4-411D-BECD-FA8239F2B587}" srcOrd="2" destOrd="0" presId="urn:microsoft.com/office/officeart/2018/2/layout/IconLabelDescriptionList"/>
    <dgm:cxn modelId="{8A59A980-F9FE-42D8-A53A-B7D1A7CB0DC5}" type="presParOf" srcId="{728D1CC3-7235-480D-9741-DF60B4F27636}" destId="{D5A4F83B-93B5-4767-8293-0DEE7F095658}" srcOrd="3" destOrd="0" presId="urn:microsoft.com/office/officeart/2018/2/layout/IconLabelDescriptionList"/>
    <dgm:cxn modelId="{DC0AF3FE-F13F-438A-94DB-305E95BC034E}" type="presParOf" srcId="{728D1CC3-7235-480D-9741-DF60B4F27636}" destId="{3386BDAA-CCFE-4D4B-A856-F9DCC8964F1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E6742-ED11-4704-AE2E-1D4E26808E2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B392AE-D6A7-4E77-AA66-4CDEE986BDEA}">
      <dgm:prSet/>
      <dgm:spPr/>
      <dgm:t>
        <a:bodyPr/>
        <a:lstStyle/>
        <a:p>
          <a:pPr>
            <a:defRPr b="1"/>
          </a:pPr>
          <a:r>
            <a:rPr lang="en-US" dirty="0"/>
            <a:t>everyone must share this file – let’s say an CSV file</a:t>
          </a:r>
        </a:p>
      </dgm:t>
    </dgm:pt>
    <dgm:pt modelId="{2CFB6234-3C97-436A-8D04-44DF0791E942}" type="parTrans" cxnId="{BBDB317A-F590-4305-B169-40A56F998238}">
      <dgm:prSet/>
      <dgm:spPr/>
      <dgm:t>
        <a:bodyPr/>
        <a:lstStyle/>
        <a:p>
          <a:endParaRPr lang="en-US"/>
        </a:p>
      </dgm:t>
    </dgm:pt>
    <dgm:pt modelId="{905290BB-DC77-4343-ADC2-1A4DA7777D65}" type="sibTrans" cxnId="{BBDB317A-F590-4305-B169-40A56F998238}">
      <dgm:prSet/>
      <dgm:spPr/>
      <dgm:t>
        <a:bodyPr/>
        <a:lstStyle/>
        <a:p>
          <a:endParaRPr lang="en-US"/>
        </a:p>
      </dgm:t>
    </dgm:pt>
    <dgm:pt modelId="{F0E60D32-B082-4465-A912-4606F8CB00B9}">
      <dgm:prSet/>
      <dgm:spPr/>
      <dgm:t>
        <a:bodyPr/>
        <a:lstStyle/>
        <a:p>
          <a:r>
            <a:rPr lang="en-US" i="1"/>
            <a:t>Start with just one program with multiple processes (show how to do that on Thursday)</a:t>
          </a:r>
          <a:endParaRPr lang="en-US"/>
        </a:p>
      </dgm:t>
    </dgm:pt>
    <dgm:pt modelId="{3827E796-1C43-4332-A856-D23E88F34EA9}" type="parTrans" cxnId="{9E95544E-778D-4ECB-99C5-855BE065E82C}">
      <dgm:prSet/>
      <dgm:spPr/>
      <dgm:t>
        <a:bodyPr/>
        <a:lstStyle/>
        <a:p>
          <a:endParaRPr lang="en-US"/>
        </a:p>
      </dgm:t>
    </dgm:pt>
    <dgm:pt modelId="{07EB36FF-C489-4FEB-87E4-2A9A87132751}" type="sibTrans" cxnId="{9E95544E-778D-4ECB-99C5-855BE065E82C}">
      <dgm:prSet/>
      <dgm:spPr/>
      <dgm:t>
        <a:bodyPr/>
        <a:lstStyle/>
        <a:p>
          <a:endParaRPr lang="en-US"/>
        </a:p>
      </dgm:t>
    </dgm:pt>
    <dgm:pt modelId="{A3A77D5E-B352-4C7C-B4C8-137AA1D5F50C}">
      <dgm:prSet/>
      <dgm:spPr/>
      <dgm:t>
        <a:bodyPr/>
        <a:lstStyle/>
        <a:p>
          <a:r>
            <a:rPr lang="en-US" i="1"/>
            <a:t>Then multiple users (running multiple processes)</a:t>
          </a:r>
          <a:endParaRPr lang="en-US"/>
        </a:p>
      </dgm:t>
    </dgm:pt>
    <dgm:pt modelId="{2AC77960-C06F-4108-8B24-280B1236F80E}" type="parTrans" cxnId="{D916038E-5C30-4062-B4AF-50CD5657F34A}">
      <dgm:prSet/>
      <dgm:spPr/>
      <dgm:t>
        <a:bodyPr/>
        <a:lstStyle/>
        <a:p>
          <a:endParaRPr lang="en-US"/>
        </a:p>
      </dgm:t>
    </dgm:pt>
    <dgm:pt modelId="{43A47278-16E6-455F-89F5-7CB4657CF3E7}" type="sibTrans" cxnId="{D916038E-5C30-4062-B4AF-50CD5657F34A}">
      <dgm:prSet/>
      <dgm:spPr/>
      <dgm:t>
        <a:bodyPr/>
        <a:lstStyle/>
        <a:p>
          <a:endParaRPr lang="en-US"/>
        </a:p>
      </dgm:t>
    </dgm:pt>
    <dgm:pt modelId="{D03164FF-1DB0-49F6-BF2D-202AA1882AB5}">
      <dgm:prSet/>
      <dgm:spPr/>
      <dgm:t>
        <a:bodyPr/>
        <a:lstStyle/>
        <a:p>
          <a:pPr>
            <a:defRPr b="1"/>
          </a:pPr>
          <a:r>
            <a:rPr lang="en-US"/>
            <a:t>What do you think will happen because of this?</a:t>
          </a:r>
        </a:p>
      </dgm:t>
    </dgm:pt>
    <dgm:pt modelId="{67180E13-358A-4204-AA27-2AAB5EE26C69}" type="parTrans" cxnId="{D1F3DABF-9ED6-4C42-8ECB-A0A449CCECE9}">
      <dgm:prSet/>
      <dgm:spPr/>
      <dgm:t>
        <a:bodyPr/>
        <a:lstStyle/>
        <a:p>
          <a:endParaRPr lang="en-US"/>
        </a:p>
      </dgm:t>
    </dgm:pt>
    <dgm:pt modelId="{251A5D98-ED21-44D0-9C0B-97375E160F8B}" type="sibTrans" cxnId="{D1F3DABF-9ED6-4C42-8ECB-A0A449CCECE9}">
      <dgm:prSet/>
      <dgm:spPr/>
      <dgm:t>
        <a:bodyPr/>
        <a:lstStyle/>
        <a:p>
          <a:endParaRPr lang="en-US"/>
        </a:p>
      </dgm:t>
    </dgm:pt>
    <dgm:pt modelId="{54CFFDEE-8254-4B25-BFD1-6558BBEA075B}" type="pres">
      <dgm:prSet presAssocID="{95DE6742-ED11-4704-AE2E-1D4E26808E23}" presName="root" presStyleCnt="0">
        <dgm:presLayoutVars>
          <dgm:dir/>
          <dgm:resizeHandles val="exact"/>
        </dgm:presLayoutVars>
      </dgm:prSet>
      <dgm:spPr/>
    </dgm:pt>
    <dgm:pt modelId="{1F7995A7-88DA-45C8-B3E9-92C99887A00D}" type="pres">
      <dgm:prSet presAssocID="{90B392AE-D6A7-4E77-AA66-4CDEE986BDEA}" presName="compNode" presStyleCnt="0"/>
      <dgm:spPr/>
    </dgm:pt>
    <dgm:pt modelId="{67883274-3028-45DB-A499-148BEFC49204}" type="pres">
      <dgm:prSet presAssocID="{90B392AE-D6A7-4E77-AA66-4CDEE986BD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F17EEB8-B4CB-4505-A1F7-1AE208749481}" type="pres">
      <dgm:prSet presAssocID="{90B392AE-D6A7-4E77-AA66-4CDEE986BDEA}" presName="iconSpace" presStyleCnt="0"/>
      <dgm:spPr/>
    </dgm:pt>
    <dgm:pt modelId="{DD9AB0E1-C597-4C99-A74E-B7DA6B146715}" type="pres">
      <dgm:prSet presAssocID="{90B392AE-D6A7-4E77-AA66-4CDEE986BDEA}" presName="parTx" presStyleLbl="revTx" presStyleIdx="0" presStyleCnt="4">
        <dgm:presLayoutVars>
          <dgm:chMax val="0"/>
          <dgm:chPref val="0"/>
        </dgm:presLayoutVars>
      </dgm:prSet>
      <dgm:spPr/>
    </dgm:pt>
    <dgm:pt modelId="{9AF95ABC-7DE0-4914-955E-3098B407B7CE}" type="pres">
      <dgm:prSet presAssocID="{90B392AE-D6A7-4E77-AA66-4CDEE986BDEA}" presName="txSpace" presStyleCnt="0"/>
      <dgm:spPr/>
    </dgm:pt>
    <dgm:pt modelId="{210BD76D-C0F6-4AFC-8ACC-21C327159688}" type="pres">
      <dgm:prSet presAssocID="{90B392AE-D6A7-4E77-AA66-4CDEE986BDEA}" presName="desTx" presStyleLbl="revTx" presStyleIdx="1" presStyleCnt="4">
        <dgm:presLayoutVars/>
      </dgm:prSet>
      <dgm:spPr/>
    </dgm:pt>
    <dgm:pt modelId="{46C3A05A-A9DE-4D71-B84C-21092E652528}" type="pres">
      <dgm:prSet presAssocID="{905290BB-DC77-4343-ADC2-1A4DA7777D65}" presName="sibTrans" presStyleCnt="0"/>
      <dgm:spPr/>
    </dgm:pt>
    <dgm:pt modelId="{46EDB29A-D2EA-432C-8DDD-211BB390E205}" type="pres">
      <dgm:prSet presAssocID="{D03164FF-1DB0-49F6-BF2D-202AA1882AB5}" presName="compNode" presStyleCnt="0"/>
      <dgm:spPr/>
    </dgm:pt>
    <dgm:pt modelId="{DA41A624-5EA4-417C-AB0F-031176B1E33C}" type="pres">
      <dgm:prSet presAssocID="{D03164FF-1DB0-49F6-BF2D-202AA1882A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5A13770-39C9-400B-A46A-EB888FC46CF6}" type="pres">
      <dgm:prSet presAssocID="{D03164FF-1DB0-49F6-BF2D-202AA1882AB5}" presName="iconSpace" presStyleCnt="0"/>
      <dgm:spPr/>
    </dgm:pt>
    <dgm:pt modelId="{BC805E5A-8CAD-483A-B200-EEC5DA9C4289}" type="pres">
      <dgm:prSet presAssocID="{D03164FF-1DB0-49F6-BF2D-202AA1882AB5}" presName="parTx" presStyleLbl="revTx" presStyleIdx="2" presStyleCnt="4">
        <dgm:presLayoutVars>
          <dgm:chMax val="0"/>
          <dgm:chPref val="0"/>
        </dgm:presLayoutVars>
      </dgm:prSet>
      <dgm:spPr/>
    </dgm:pt>
    <dgm:pt modelId="{51938809-D5E2-4ED8-8CE2-312D00B5C0B2}" type="pres">
      <dgm:prSet presAssocID="{D03164FF-1DB0-49F6-BF2D-202AA1882AB5}" presName="txSpace" presStyleCnt="0"/>
      <dgm:spPr/>
    </dgm:pt>
    <dgm:pt modelId="{4E58CE55-5EDC-4115-AA03-E5D82B02375A}" type="pres">
      <dgm:prSet presAssocID="{D03164FF-1DB0-49F6-BF2D-202AA1882AB5}" presName="desTx" presStyleLbl="revTx" presStyleIdx="3" presStyleCnt="4">
        <dgm:presLayoutVars/>
      </dgm:prSet>
      <dgm:spPr/>
    </dgm:pt>
  </dgm:ptLst>
  <dgm:cxnLst>
    <dgm:cxn modelId="{88C3FC37-67C2-4027-BE54-5FB339D63B58}" type="presOf" srcId="{D03164FF-1DB0-49F6-BF2D-202AA1882AB5}" destId="{BC805E5A-8CAD-483A-B200-EEC5DA9C4289}" srcOrd="0" destOrd="0" presId="urn:microsoft.com/office/officeart/2018/2/layout/IconLabelDescriptionList"/>
    <dgm:cxn modelId="{F84AAA40-4F6B-45E1-B089-11A879012623}" type="presOf" srcId="{F0E60D32-B082-4465-A912-4606F8CB00B9}" destId="{210BD76D-C0F6-4AFC-8ACC-21C327159688}" srcOrd="0" destOrd="0" presId="urn:microsoft.com/office/officeart/2018/2/layout/IconLabelDescriptionList"/>
    <dgm:cxn modelId="{9E95544E-778D-4ECB-99C5-855BE065E82C}" srcId="{90B392AE-D6A7-4E77-AA66-4CDEE986BDEA}" destId="{F0E60D32-B082-4465-A912-4606F8CB00B9}" srcOrd="0" destOrd="0" parTransId="{3827E796-1C43-4332-A856-D23E88F34EA9}" sibTransId="{07EB36FF-C489-4FEB-87E4-2A9A87132751}"/>
    <dgm:cxn modelId="{6AE3434F-E50C-4C27-8925-455A1EC0962C}" type="presOf" srcId="{A3A77D5E-B352-4C7C-B4C8-137AA1D5F50C}" destId="{210BD76D-C0F6-4AFC-8ACC-21C327159688}" srcOrd="0" destOrd="1" presId="urn:microsoft.com/office/officeart/2018/2/layout/IconLabelDescriptionList"/>
    <dgm:cxn modelId="{0DAAC06F-2F30-428A-B2EE-E2EC61453A63}" type="presOf" srcId="{95DE6742-ED11-4704-AE2E-1D4E26808E23}" destId="{54CFFDEE-8254-4B25-BFD1-6558BBEA075B}" srcOrd="0" destOrd="0" presId="urn:microsoft.com/office/officeart/2018/2/layout/IconLabelDescriptionList"/>
    <dgm:cxn modelId="{BBDB317A-F590-4305-B169-40A56F998238}" srcId="{95DE6742-ED11-4704-AE2E-1D4E26808E23}" destId="{90B392AE-D6A7-4E77-AA66-4CDEE986BDEA}" srcOrd="0" destOrd="0" parTransId="{2CFB6234-3C97-436A-8D04-44DF0791E942}" sibTransId="{905290BB-DC77-4343-ADC2-1A4DA7777D65}"/>
    <dgm:cxn modelId="{D916038E-5C30-4062-B4AF-50CD5657F34A}" srcId="{90B392AE-D6A7-4E77-AA66-4CDEE986BDEA}" destId="{A3A77D5E-B352-4C7C-B4C8-137AA1D5F50C}" srcOrd="1" destOrd="0" parTransId="{2AC77960-C06F-4108-8B24-280B1236F80E}" sibTransId="{43A47278-16E6-455F-89F5-7CB4657CF3E7}"/>
    <dgm:cxn modelId="{2D154B9B-AFEF-4F59-9186-9F2B272E42C1}" type="presOf" srcId="{90B392AE-D6A7-4E77-AA66-4CDEE986BDEA}" destId="{DD9AB0E1-C597-4C99-A74E-B7DA6B146715}" srcOrd="0" destOrd="0" presId="urn:microsoft.com/office/officeart/2018/2/layout/IconLabelDescriptionList"/>
    <dgm:cxn modelId="{D1F3DABF-9ED6-4C42-8ECB-A0A449CCECE9}" srcId="{95DE6742-ED11-4704-AE2E-1D4E26808E23}" destId="{D03164FF-1DB0-49F6-BF2D-202AA1882AB5}" srcOrd="1" destOrd="0" parTransId="{67180E13-358A-4204-AA27-2AAB5EE26C69}" sibTransId="{251A5D98-ED21-44D0-9C0B-97375E160F8B}"/>
    <dgm:cxn modelId="{6A7FF6CB-53CE-4B7A-9BBD-D1542A8D850A}" type="presParOf" srcId="{54CFFDEE-8254-4B25-BFD1-6558BBEA075B}" destId="{1F7995A7-88DA-45C8-B3E9-92C99887A00D}" srcOrd="0" destOrd="0" presId="urn:microsoft.com/office/officeart/2018/2/layout/IconLabelDescriptionList"/>
    <dgm:cxn modelId="{C9599687-937C-4344-A57A-55495C169BC0}" type="presParOf" srcId="{1F7995A7-88DA-45C8-B3E9-92C99887A00D}" destId="{67883274-3028-45DB-A499-148BEFC49204}" srcOrd="0" destOrd="0" presId="urn:microsoft.com/office/officeart/2018/2/layout/IconLabelDescriptionList"/>
    <dgm:cxn modelId="{11A9C30A-A77C-43B3-B729-1ABB5453454D}" type="presParOf" srcId="{1F7995A7-88DA-45C8-B3E9-92C99887A00D}" destId="{1F17EEB8-B4CB-4505-A1F7-1AE208749481}" srcOrd="1" destOrd="0" presId="urn:microsoft.com/office/officeart/2018/2/layout/IconLabelDescriptionList"/>
    <dgm:cxn modelId="{A30E0971-A1A3-4633-8FA8-C3E9D80E0004}" type="presParOf" srcId="{1F7995A7-88DA-45C8-B3E9-92C99887A00D}" destId="{DD9AB0E1-C597-4C99-A74E-B7DA6B146715}" srcOrd="2" destOrd="0" presId="urn:microsoft.com/office/officeart/2018/2/layout/IconLabelDescriptionList"/>
    <dgm:cxn modelId="{4EBE3717-A341-41E4-9F92-970E62D56672}" type="presParOf" srcId="{1F7995A7-88DA-45C8-B3E9-92C99887A00D}" destId="{9AF95ABC-7DE0-4914-955E-3098B407B7CE}" srcOrd="3" destOrd="0" presId="urn:microsoft.com/office/officeart/2018/2/layout/IconLabelDescriptionList"/>
    <dgm:cxn modelId="{D426933E-C948-4C5A-BDF3-04EA1323E3B0}" type="presParOf" srcId="{1F7995A7-88DA-45C8-B3E9-92C99887A00D}" destId="{210BD76D-C0F6-4AFC-8ACC-21C327159688}" srcOrd="4" destOrd="0" presId="urn:microsoft.com/office/officeart/2018/2/layout/IconLabelDescriptionList"/>
    <dgm:cxn modelId="{D40F4B7A-CE43-44A9-B85A-C2B83C7DD798}" type="presParOf" srcId="{54CFFDEE-8254-4B25-BFD1-6558BBEA075B}" destId="{46C3A05A-A9DE-4D71-B84C-21092E652528}" srcOrd="1" destOrd="0" presId="urn:microsoft.com/office/officeart/2018/2/layout/IconLabelDescriptionList"/>
    <dgm:cxn modelId="{C386B88F-5CEC-456D-AA79-12E5217FAF21}" type="presParOf" srcId="{54CFFDEE-8254-4B25-BFD1-6558BBEA075B}" destId="{46EDB29A-D2EA-432C-8DDD-211BB390E205}" srcOrd="2" destOrd="0" presId="urn:microsoft.com/office/officeart/2018/2/layout/IconLabelDescriptionList"/>
    <dgm:cxn modelId="{337B5254-5EC4-4DF9-82C9-00C32F6E75AD}" type="presParOf" srcId="{46EDB29A-D2EA-432C-8DDD-211BB390E205}" destId="{DA41A624-5EA4-417C-AB0F-031176B1E33C}" srcOrd="0" destOrd="0" presId="urn:microsoft.com/office/officeart/2018/2/layout/IconLabelDescriptionList"/>
    <dgm:cxn modelId="{333B1BF8-D4F0-4C92-9D40-F5C08D4E7CB9}" type="presParOf" srcId="{46EDB29A-D2EA-432C-8DDD-211BB390E205}" destId="{D5A13770-39C9-400B-A46A-EB888FC46CF6}" srcOrd="1" destOrd="0" presId="urn:microsoft.com/office/officeart/2018/2/layout/IconLabelDescriptionList"/>
    <dgm:cxn modelId="{EBCCAE49-65BF-4A56-9C74-6028D50F90DD}" type="presParOf" srcId="{46EDB29A-D2EA-432C-8DDD-211BB390E205}" destId="{BC805E5A-8CAD-483A-B200-EEC5DA9C4289}" srcOrd="2" destOrd="0" presId="urn:microsoft.com/office/officeart/2018/2/layout/IconLabelDescriptionList"/>
    <dgm:cxn modelId="{E14300EC-E163-4E92-8EB9-0712940389E3}" type="presParOf" srcId="{46EDB29A-D2EA-432C-8DDD-211BB390E205}" destId="{51938809-D5E2-4ED8-8CE2-312D00B5C0B2}" srcOrd="3" destOrd="0" presId="urn:microsoft.com/office/officeart/2018/2/layout/IconLabelDescriptionList"/>
    <dgm:cxn modelId="{EA6ACD16-D2DB-4F9A-8285-5BE748601F2F}" type="presParOf" srcId="{46EDB29A-D2EA-432C-8DDD-211BB390E205}" destId="{4E58CE55-5EDC-4115-AA03-E5D82B02375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23398-218B-4D98-9857-2E86679588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A4EF84-2FC0-48B1-81BD-70C299D424C9}">
      <dgm:prSet/>
      <dgm:spPr/>
      <dgm:t>
        <a:bodyPr/>
        <a:lstStyle/>
        <a:p>
          <a:r>
            <a:rPr lang="en-US"/>
            <a:t>When people create a file or directory with the same name but different casing (oh, I hate this one)</a:t>
          </a:r>
        </a:p>
      </dgm:t>
    </dgm:pt>
    <dgm:pt modelId="{67576A7E-5264-477B-9124-263EE5807BAA}" type="parTrans" cxnId="{C9E123C8-AA28-4D5F-B283-9CA3445A8992}">
      <dgm:prSet/>
      <dgm:spPr/>
      <dgm:t>
        <a:bodyPr/>
        <a:lstStyle/>
        <a:p>
          <a:endParaRPr lang="en-US"/>
        </a:p>
      </dgm:t>
    </dgm:pt>
    <dgm:pt modelId="{D3ECA8D7-A4E0-4C64-97E7-1F55B1451150}" type="sibTrans" cxnId="{C9E123C8-AA28-4D5F-B283-9CA3445A8992}">
      <dgm:prSet/>
      <dgm:spPr/>
      <dgm:t>
        <a:bodyPr/>
        <a:lstStyle/>
        <a:p>
          <a:endParaRPr lang="en-US"/>
        </a:p>
      </dgm:t>
    </dgm:pt>
    <dgm:pt modelId="{8B796F33-BFD3-4AFD-8A65-9FDE884E26D9}">
      <dgm:prSet/>
      <dgm:spPr/>
      <dgm:t>
        <a:bodyPr/>
        <a:lstStyle/>
        <a:p>
          <a:r>
            <a:rPr lang="en-US" i="1"/>
            <a:t>Mac until latest version</a:t>
          </a:r>
          <a:endParaRPr lang="en-US"/>
        </a:p>
      </dgm:t>
    </dgm:pt>
    <dgm:pt modelId="{8C543139-C578-4147-AB1E-859CBD60EEDA}" type="parTrans" cxnId="{43302BAD-176E-401A-8007-1BFED573B0B4}">
      <dgm:prSet/>
      <dgm:spPr/>
      <dgm:t>
        <a:bodyPr/>
        <a:lstStyle/>
        <a:p>
          <a:endParaRPr lang="en-US"/>
        </a:p>
      </dgm:t>
    </dgm:pt>
    <dgm:pt modelId="{19589E9C-B216-4F97-8BF0-402575C1E9D3}" type="sibTrans" cxnId="{43302BAD-176E-401A-8007-1BFED573B0B4}">
      <dgm:prSet/>
      <dgm:spPr/>
      <dgm:t>
        <a:bodyPr/>
        <a:lstStyle/>
        <a:p>
          <a:endParaRPr lang="en-US"/>
        </a:p>
      </dgm:t>
    </dgm:pt>
    <dgm:pt modelId="{1A775126-EBCE-48F0-9FC1-333E8992B666}">
      <dgm:prSet/>
      <dgm:spPr/>
      <dgm:t>
        <a:bodyPr/>
        <a:lstStyle/>
        <a:p>
          <a:r>
            <a:rPr lang="en-US" i="1"/>
            <a:t>Windows until late 10 update (about 2021 I think, </a:t>
          </a:r>
          <a:r>
            <a:rPr lang="en-US" i="1">
              <a:hlinkClick xmlns:r="http://schemas.openxmlformats.org/officeDocument/2006/relationships" r:id="rId1"/>
            </a:rPr>
            <a:t>still broken in 2020</a:t>
          </a:r>
          <a:r>
            <a:rPr lang="en-US" i="1"/>
            <a:t>)</a:t>
          </a:r>
          <a:endParaRPr lang="en-US"/>
        </a:p>
      </dgm:t>
    </dgm:pt>
    <dgm:pt modelId="{1DACDE2C-FB6F-400D-92AE-18E2EBA238C0}" type="parTrans" cxnId="{6C776F0F-FF5C-4A2E-9DAA-5A8FF24463FB}">
      <dgm:prSet/>
      <dgm:spPr/>
      <dgm:t>
        <a:bodyPr/>
        <a:lstStyle/>
        <a:p>
          <a:endParaRPr lang="en-US"/>
        </a:p>
      </dgm:t>
    </dgm:pt>
    <dgm:pt modelId="{F19C30BD-0FE0-458F-8023-B9412A1D1BF7}" type="sibTrans" cxnId="{6C776F0F-FF5C-4A2E-9DAA-5A8FF24463FB}">
      <dgm:prSet/>
      <dgm:spPr/>
      <dgm:t>
        <a:bodyPr/>
        <a:lstStyle/>
        <a:p>
          <a:endParaRPr lang="en-US"/>
        </a:p>
      </dgm:t>
    </dgm:pt>
    <dgm:pt modelId="{0B2E3FF4-5A3A-4C1B-A141-6923140D2D62}">
      <dgm:prSet/>
      <dgm:spPr/>
      <dgm:t>
        <a:bodyPr/>
        <a:lstStyle/>
        <a:p>
          <a:r>
            <a:rPr lang="en-US"/>
            <a:t>Such as “Myfiles” vs. “MyFiles”</a:t>
          </a:r>
        </a:p>
      </dgm:t>
    </dgm:pt>
    <dgm:pt modelId="{E7BAFFF5-1189-4B3B-8524-1BED7970111C}" type="parTrans" cxnId="{94BFCBD1-2CE4-4EEE-8038-8707C33859FD}">
      <dgm:prSet/>
      <dgm:spPr/>
      <dgm:t>
        <a:bodyPr/>
        <a:lstStyle/>
        <a:p>
          <a:endParaRPr lang="en-US"/>
        </a:p>
      </dgm:t>
    </dgm:pt>
    <dgm:pt modelId="{43916EDD-5C7A-4A28-870F-17D3FF07027B}" type="sibTrans" cxnId="{94BFCBD1-2CE4-4EEE-8038-8707C33859FD}">
      <dgm:prSet/>
      <dgm:spPr/>
      <dgm:t>
        <a:bodyPr/>
        <a:lstStyle/>
        <a:p>
          <a:endParaRPr lang="en-US"/>
        </a:p>
      </dgm:t>
    </dgm:pt>
    <dgm:pt modelId="{982F5ADD-B4FE-4D23-9D51-35029FF733D0}">
      <dgm:prSet/>
      <dgm:spPr/>
      <dgm:t>
        <a:bodyPr/>
        <a:lstStyle/>
        <a:p>
          <a:r>
            <a:rPr lang="en-US"/>
            <a:t>Let’s see what happens here</a:t>
          </a:r>
        </a:p>
      </dgm:t>
    </dgm:pt>
    <dgm:pt modelId="{532034A3-7EFA-4CF9-91FC-4BF949414A3F}" type="parTrans" cxnId="{7419F357-E20B-4263-A26D-89A3B817FB0C}">
      <dgm:prSet/>
      <dgm:spPr/>
      <dgm:t>
        <a:bodyPr/>
        <a:lstStyle/>
        <a:p>
          <a:endParaRPr lang="en-US"/>
        </a:p>
      </dgm:t>
    </dgm:pt>
    <dgm:pt modelId="{B75F685A-39B1-4743-9BD5-46DB3A80105D}" type="sibTrans" cxnId="{7419F357-E20B-4263-A26D-89A3B817FB0C}">
      <dgm:prSet/>
      <dgm:spPr/>
      <dgm:t>
        <a:bodyPr/>
        <a:lstStyle/>
        <a:p>
          <a:endParaRPr lang="en-US"/>
        </a:p>
      </dgm:t>
    </dgm:pt>
    <dgm:pt modelId="{61D386E6-6173-4D4A-B55B-60FE0F727CD5}" type="pres">
      <dgm:prSet presAssocID="{12B23398-218B-4D98-9857-2E86679588CE}" presName="linear" presStyleCnt="0">
        <dgm:presLayoutVars>
          <dgm:animLvl val="lvl"/>
          <dgm:resizeHandles val="exact"/>
        </dgm:presLayoutVars>
      </dgm:prSet>
      <dgm:spPr/>
    </dgm:pt>
    <dgm:pt modelId="{8A2A8E4E-1928-4AAD-AF4A-D88E1B79E39D}" type="pres">
      <dgm:prSet presAssocID="{3FA4EF84-2FC0-48B1-81BD-70C299D424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5E3B8B-8B45-492B-A869-9DA6D8DEF4B1}" type="pres">
      <dgm:prSet presAssocID="{3FA4EF84-2FC0-48B1-81BD-70C299D424C9}" presName="childText" presStyleLbl="revTx" presStyleIdx="0" presStyleCnt="1">
        <dgm:presLayoutVars>
          <dgm:bulletEnabled val="1"/>
        </dgm:presLayoutVars>
      </dgm:prSet>
      <dgm:spPr/>
    </dgm:pt>
    <dgm:pt modelId="{FDBC7539-924C-45B1-A048-3B6FB02A29EA}" type="pres">
      <dgm:prSet presAssocID="{0B2E3FF4-5A3A-4C1B-A141-6923140D2D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C7CA0C-2912-4E88-88B0-D0F5E4213B48}" type="pres">
      <dgm:prSet presAssocID="{43916EDD-5C7A-4A28-870F-17D3FF07027B}" presName="spacer" presStyleCnt="0"/>
      <dgm:spPr/>
    </dgm:pt>
    <dgm:pt modelId="{C4A0976E-86B5-42DD-A116-196E8F1FF352}" type="pres">
      <dgm:prSet presAssocID="{982F5ADD-B4FE-4D23-9D51-35029FF733D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776F0F-FF5C-4A2E-9DAA-5A8FF24463FB}" srcId="{3FA4EF84-2FC0-48B1-81BD-70C299D424C9}" destId="{1A775126-EBCE-48F0-9FC1-333E8992B666}" srcOrd="1" destOrd="0" parTransId="{1DACDE2C-FB6F-400D-92AE-18E2EBA238C0}" sibTransId="{F19C30BD-0FE0-458F-8023-B9412A1D1BF7}"/>
    <dgm:cxn modelId="{E6246B37-0127-4D1C-BFDF-0DA9B8F8B15C}" type="presOf" srcId="{1A775126-EBCE-48F0-9FC1-333E8992B666}" destId="{C35E3B8B-8B45-492B-A869-9DA6D8DEF4B1}" srcOrd="0" destOrd="1" presId="urn:microsoft.com/office/officeart/2005/8/layout/vList2"/>
    <dgm:cxn modelId="{7419F357-E20B-4263-A26D-89A3B817FB0C}" srcId="{12B23398-218B-4D98-9857-2E86679588CE}" destId="{982F5ADD-B4FE-4D23-9D51-35029FF733D0}" srcOrd="2" destOrd="0" parTransId="{532034A3-7EFA-4CF9-91FC-4BF949414A3F}" sibTransId="{B75F685A-39B1-4743-9BD5-46DB3A80105D}"/>
    <dgm:cxn modelId="{43302BAD-176E-401A-8007-1BFED573B0B4}" srcId="{3FA4EF84-2FC0-48B1-81BD-70C299D424C9}" destId="{8B796F33-BFD3-4AFD-8A65-9FDE884E26D9}" srcOrd="0" destOrd="0" parTransId="{8C543139-C578-4147-AB1E-859CBD60EEDA}" sibTransId="{19589E9C-B216-4F97-8BF0-402575C1E9D3}"/>
    <dgm:cxn modelId="{63568FAE-3C29-4654-9AE5-98B942B4463D}" type="presOf" srcId="{12B23398-218B-4D98-9857-2E86679588CE}" destId="{61D386E6-6173-4D4A-B55B-60FE0F727CD5}" srcOrd="0" destOrd="0" presId="urn:microsoft.com/office/officeart/2005/8/layout/vList2"/>
    <dgm:cxn modelId="{91E6EFAF-615A-41EE-8318-02E8862E49CC}" type="presOf" srcId="{8B796F33-BFD3-4AFD-8A65-9FDE884E26D9}" destId="{C35E3B8B-8B45-492B-A869-9DA6D8DEF4B1}" srcOrd="0" destOrd="0" presId="urn:microsoft.com/office/officeart/2005/8/layout/vList2"/>
    <dgm:cxn modelId="{0C09A4B1-9F8A-4833-A784-CAF313ED3EF5}" type="presOf" srcId="{0B2E3FF4-5A3A-4C1B-A141-6923140D2D62}" destId="{FDBC7539-924C-45B1-A048-3B6FB02A29EA}" srcOrd="0" destOrd="0" presId="urn:microsoft.com/office/officeart/2005/8/layout/vList2"/>
    <dgm:cxn modelId="{C9E123C8-AA28-4D5F-B283-9CA3445A8992}" srcId="{12B23398-218B-4D98-9857-2E86679588CE}" destId="{3FA4EF84-2FC0-48B1-81BD-70C299D424C9}" srcOrd="0" destOrd="0" parTransId="{67576A7E-5264-477B-9124-263EE5807BAA}" sibTransId="{D3ECA8D7-A4E0-4C64-97E7-1F55B1451150}"/>
    <dgm:cxn modelId="{B5812FCC-2100-426A-9BBA-F6B3D121F92C}" type="presOf" srcId="{982F5ADD-B4FE-4D23-9D51-35029FF733D0}" destId="{C4A0976E-86B5-42DD-A116-196E8F1FF352}" srcOrd="0" destOrd="0" presId="urn:microsoft.com/office/officeart/2005/8/layout/vList2"/>
    <dgm:cxn modelId="{94BFCBD1-2CE4-4EEE-8038-8707C33859FD}" srcId="{12B23398-218B-4D98-9857-2E86679588CE}" destId="{0B2E3FF4-5A3A-4C1B-A141-6923140D2D62}" srcOrd="1" destOrd="0" parTransId="{E7BAFFF5-1189-4B3B-8524-1BED7970111C}" sibTransId="{43916EDD-5C7A-4A28-870F-17D3FF07027B}"/>
    <dgm:cxn modelId="{6A3950D6-57FC-4A17-A175-D777FE6BEA3C}" type="presOf" srcId="{3FA4EF84-2FC0-48B1-81BD-70C299D424C9}" destId="{8A2A8E4E-1928-4AAD-AF4A-D88E1B79E39D}" srcOrd="0" destOrd="0" presId="urn:microsoft.com/office/officeart/2005/8/layout/vList2"/>
    <dgm:cxn modelId="{D6204E41-8257-4FE6-89B7-25E1B9453FB3}" type="presParOf" srcId="{61D386E6-6173-4D4A-B55B-60FE0F727CD5}" destId="{8A2A8E4E-1928-4AAD-AF4A-D88E1B79E39D}" srcOrd="0" destOrd="0" presId="urn:microsoft.com/office/officeart/2005/8/layout/vList2"/>
    <dgm:cxn modelId="{45EBEC99-5C24-49EB-8D7A-84449C2774FF}" type="presParOf" srcId="{61D386E6-6173-4D4A-B55B-60FE0F727CD5}" destId="{C35E3B8B-8B45-492B-A869-9DA6D8DEF4B1}" srcOrd="1" destOrd="0" presId="urn:microsoft.com/office/officeart/2005/8/layout/vList2"/>
    <dgm:cxn modelId="{8EEA754E-8C8C-4910-81A3-ACFED141F385}" type="presParOf" srcId="{61D386E6-6173-4D4A-B55B-60FE0F727CD5}" destId="{FDBC7539-924C-45B1-A048-3B6FB02A29EA}" srcOrd="2" destOrd="0" presId="urn:microsoft.com/office/officeart/2005/8/layout/vList2"/>
    <dgm:cxn modelId="{692D9BCC-28F0-4079-926E-92F1F10E13FC}" type="presParOf" srcId="{61D386E6-6173-4D4A-B55B-60FE0F727CD5}" destId="{A0C7CA0C-2912-4E88-88B0-D0F5E4213B48}" srcOrd="3" destOrd="0" presId="urn:microsoft.com/office/officeart/2005/8/layout/vList2"/>
    <dgm:cxn modelId="{779B4C91-260F-473F-9327-0C3DDC373107}" type="presParOf" srcId="{61D386E6-6173-4D4A-B55B-60FE0F727CD5}" destId="{C4A0976E-86B5-42DD-A116-196E8F1FF3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808542-62CF-47A0-8BF2-16572DF0707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31FEF-BA52-473B-B3C6-CD85CCB7EA95}">
      <dgm:prSet/>
      <dgm:spPr/>
      <dgm:t>
        <a:bodyPr/>
        <a:lstStyle/>
        <a:p>
          <a:r>
            <a:rPr lang="en-US"/>
            <a:t>We’ll look at a few methods on Thursday’s video lecture</a:t>
          </a:r>
        </a:p>
      </dgm:t>
    </dgm:pt>
    <dgm:pt modelId="{07A97A80-F94B-41B5-B41C-9ED86FA4CA28}" type="parTrans" cxnId="{EA6157D2-553B-4597-9762-42A536AF39A1}">
      <dgm:prSet/>
      <dgm:spPr/>
      <dgm:t>
        <a:bodyPr/>
        <a:lstStyle/>
        <a:p>
          <a:endParaRPr lang="en-US"/>
        </a:p>
      </dgm:t>
    </dgm:pt>
    <dgm:pt modelId="{6E8362F9-CB5E-4689-AF2D-7894F1A10211}" type="sibTrans" cxnId="{EA6157D2-553B-4597-9762-42A536AF39A1}">
      <dgm:prSet/>
      <dgm:spPr/>
      <dgm:t>
        <a:bodyPr/>
        <a:lstStyle/>
        <a:p>
          <a:endParaRPr lang="en-US"/>
        </a:p>
      </dgm:t>
    </dgm:pt>
    <dgm:pt modelId="{E272FDA6-4B4B-4014-8848-0703EF97FF4F}">
      <dgm:prSet/>
      <dgm:spPr/>
      <dgm:t>
        <a:bodyPr/>
        <a:lstStyle/>
        <a:p>
          <a:r>
            <a:rPr lang="en-US" i="1"/>
            <a:t>Locking</a:t>
          </a:r>
          <a:endParaRPr lang="en-US"/>
        </a:p>
      </dgm:t>
    </dgm:pt>
    <dgm:pt modelId="{850DFE29-4B27-4BBD-89B5-A0CC9AC921D3}" type="parTrans" cxnId="{6F5F0A96-945B-4523-95E2-71FBF70E982F}">
      <dgm:prSet/>
      <dgm:spPr/>
      <dgm:t>
        <a:bodyPr/>
        <a:lstStyle/>
        <a:p>
          <a:endParaRPr lang="en-US"/>
        </a:p>
      </dgm:t>
    </dgm:pt>
    <dgm:pt modelId="{776A16A3-532D-4363-AB3E-BF8F3CEBDA6D}" type="sibTrans" cxnId="{6F5F0A96-945B-4523-95E2-71FBF70E982F}">
      <dgm:prSet/>
      <dgm:spPr/>
      <dgm:t>
        <a:bodyPr/>
        <a:lstStyle/>
        <a:p>
          <a:endParaRPr lang="en-US"/>
        </a:p>
      </dgm:t>
    </dgm:pt>
    <dgm:pt modelId="{E284D8E4-9DC1-487D-BEC7-3A399A6271A3}">
      <dgm:prSet/>
      <dgm:spPr/>
      <dgm:t>
        <a:bodyPr/>
        <a:lstStyle/>
        <a:p>
          <a:r>
            <a:rPr lang="en-US" i="1"/>
            <a:t>Mutual Exclusion</a:t>
          </a:r>
          <a:endParaRPr lang="en-US"/>
        </a:p>
      </dgm:t>
    </dgm:pt>
    <dgm:pt modelId="{D108B433-CD45-46E9-A440-3420E8CF6D9E}" type="parTrans" cxnId="{19F35FF3-B1E2-485B-8052-53EBDDC07738}">
      <dgm:prSet/>
      <dgm:spPr/>
      <dgm:t>
        <a:bodyPr/>
        <a:lstStyle/>
        <a:p>
          <a:endParaRPr lang="en-US"/>
        </a:p>
      </dgm:t>
    </dgm:pt>
    <dgm:pt modelId="{F321134D-6DF3-45AB-ADF3-B36AA0B61E07}" type="sibTrans" cxnId="{19F35FF3-B1E2-485B-8052-53EBDDC07738}">
      <dgm:prSet/>
      <dgm:spPr/>
      <dgm:t>
        <a:bodyPr/>
        <a:lstStyle/>
        <a:p>
          <a:endParaRPr lang="en-US"/>
        </a:p>
      </dgm:t>
    </dgm:pt>
    <dgm:pt modelId="{AC457E49-9B1D-432B-BB5E-0F65DB321D5D}">
      <dgm:prSet/>
      <dgm:spPr/>
      <dgm:t>
        <a:bodyPr/>
        <a:lstStyle/>
        <a:p>
          <a:r>
            <a:rPr lang="en-US" i="1"/>
            <a:t>Async Events</a:t>
          </a:r>
          <a:endParaRPr lang="en-US"/>
        </a:p>
      </dgm:t>
    </dgm:pt>
    <dgm:pt modelId="{DAF2AFD0-9F7A-4154-8773-5579C1C5F35E}" type="parTrans" cxnId="{F05D1FF9-04D1-4A62-9B7B-66B43FD43732}">
      <dgm:prSet/>
      <dgm:spPr/>
      <dgm:t>
        <a:bodyPr/>
        <a:lstStyle/>
        <a:p>
          <a:endParaRPr lang="en-US"/>
        </a:p>
      </dgm:t>
    </dgm:pt>
    <dgm:pt modelId="{0931B587-7373-43C5-A973-4590010B8A4F}" type="sibTrans" cxnId="{F05D1FF9-04D1-4A62-9B7B-66B43FD43732}">
      <dgm:prSet/>
      <dgm:spPr/>
      <dgm:t>
        <a:bodyPr/>
        <a:lstStyle/>
        <a:p>
          <a:endParaRPr lang="en-US"/>
        </a:p>
      </dgm:t>
    </dgm:pt>
    <dgm:pt modelId="{1269F4E4-6DDB-4146-99AF-8F689E504020}">
      <dgm:prSet/>
      <dgm:spPr/>
      <dgm:t>
        <a:bodyPr/>
        <a:lstStyle/>
        <a:p>
          <a:r>
            <a:rPr lang="en-US"/>
            <a:t>Won’t focus as much on code due to fact that most are not using multi-processes but may have multi-user issues (web-based items esp.)</a:t>
          </a:r>
        </a:p>
      </dgm:t>
    </dgm:pt>
    <dgm:pt modelId="{5DD8512F-FDAD-41C9-8462-D20A07DCE7DC}" type="parTrans" cxnId="{24378229-47CD-4961-8349-8B49C8A1D265}">
      <dgm:prSet/>
      <dgm:spPr/>
      <dgm:t>
        <a:bodyPr/>
        <a:lstStyle/>
        <a:p>
          <a:endParaRPr lang="en-US"/>
        </a:p>
      </dgm:t>
    </dgm:pt>
    <dgm:pt modelId="{B9EFA457-08D4-4825-8604-961E35D0BF95}" type="sibTrans" cxnId="{24378229-47CD-4961-8349-8B49C8A1D265}">
      <dgm:prSet/>
      <dgm:spPr/>
      <dgm:t>
        <a:bodyPr/>
        <a:lstStyle/>
        <a:p>
          <a:endParaRPr lang="en-US"/>
        </a:p>
      </dgm:t>
    </dgm:pt>
    <dgm:pt modelId="{531413A8-4AC0-4837-99B1-BEE8B9F5C815}">
      <dgm:prSet/>
      <dgm:spPr/>
      <dgm:t>
        <a:bodyPr/>
        <a:lstStyle/>
        <a:p>
          <a:r>
            <a:rPr lang="en-US"/>
            <a:t>Will also show how this makes buffer overflows attack worse</a:t>
          </a:r>
        </a:p>
      </dgm:t>
    </dgm:pt>
    <dgm:pt modelId="{DD9BB8EA-27FB-40B1-B8B4-03F4B8C20565}" type="parTrans" cxnId="{FF600284-D424-411E-8395-6F518111FA31}">
      <dgm:prSet/>
      <dgm:spPr/>
      <dgm:t>
        <a:bodyPr/>
        <a:lstStyle/>
        <a:p>
          <a:endParaRPr lang="en-US"/>
        </a:p>
      </dgm:t>
    </dgm:pt>
    <dgm:pt modelId="{E0B4C1CF-098E-4FA0-9284-539CC66AFAC3}" type="sibTrans" cxnId="{FF600284-D424-411E-8395-6F518111FA31}">
      <dgm:prSet/>
      <dgm:spPr/>
      <dgm:t>
        <a:bodyPr/>
        <a:lstStyle/>
        <a:p>
          <a:endParaRPr lang="en-US"/>
        </a:p>
      </dgm:t>
    </dgm:pt>
    <dgm:pt modelId="{891B58FB-2F51-466B-B55E-F0D0D2B5A124}">
      <dgm:prSet/>
      <dgm:spPr/>
      <dgm:t>
        <a:bodyPr/>
        <a:lstStyle/>
        <a:p>
          <a:r>
            <a:rPr lang="en-US"/>
            <a:t>And Access Permissions part 1</a:t>
          </a:r>
        </a:p>
      </dgm:t>
    </dgm:pt>
    <dgm:pt modelId="{78650AC3-EFE3-452C-A13A-E2D8A23FEF8B}" type="parTrans" cxnId="{F3EEF2A0-9D9A-4111-9DDD-1FAD4913D5CE}">
      <dgm:prSet/>
      <dgm:spPr/>
      <dgm:t>
        <a:bodyPr/>
        <a:lstStyle/>
        <a:p>
          <a:endParaRPr lang="en-US"/>
        </a:p>
      </dgm:t>
    </dgm:pt>
    <dgm:pt modelId="{013B95D4-02C0-477F-9B9E-CF8D952920BD}" type="sibTrans" cxnId="{F3EEF2A0-9D9A-4111-9DDD-1FAD4913D5CE}">
      <dgm:prSet/>
      <dgm:spPr/>
      <dgm:t>
        <a:bodyPr/>
        <a:lstStyle/>
        <a:p>
          <a:endParaRPr lang="en-US"/>
        </a:p>
      </dgm:t>
    </dgm:pt>
    <dgm:pt modelId="{365F58BD-6871-4C74-A43C-C81E4D4909F9}" type="pres">
      <dgm:prSet presAssocID="{FC808542-62CF-47A0-8BF2-16572DF07078}" presName="Name0" presStyleCnt="0">
        <dgm:presLayoutVars>
          <dgm:dir/>
          <dgm:animLvl val="lvl"/>
          <dgm:resizeHandles val="exact"/>
        </dgm:presLayoutVars>
      </dgm:prSet>
      <dgm:spPr/>
    </dgm:pt>
    <dgm:pt modelId="{1BCCE8CB-A90C-4D12-BD04-2FE8872AE91C}" type="pres">
      <dgm:prSet presAssocID="{891B58FB-2F51-466B-B55E-F0D0D2B5A124}" presName="boxAndChildren" presStyleCnt="0"/>
      <dgm:spPr/>
    </dgm:pt>
    <dgm:pt modelId="{271BD80D-9232-418A-BFAD-078DF7B2F151}" type="pres">
      <dgm:prSet presAssocID="{891B58FB-2F51-466B-B55E-F0D0D2B5A124}" presName="parentTextBox" presStyleLbl="node1" presStyleIdx="0" presStyleCnt="4"/>
      <dgm:spPr/>
    </dgm:pt>
    <dgm:pt modelId="{D1E9A1A3-D300-4DC1-A6D4-064755AF2F41}" type="pres">
      <dgm:prSet presAssocID="{E0B4C1CF-098E-4FA0-9284-539CC66AFAC3}" presName="sp" presStyleCnt="0"/>
      <dgm:spPr/>
    </dgm:pt>
    <dgm:pt modelId="{0956C57D-8079-4127-893E-8E5503C66291}" type="pres">
      <dgm:prSet presAssocID="{531413A8-4AC0-4837-99B1-BEE8B9F5C815}" presName="arrowAndChildren" presStyleCnt="0"/>
      <dgm:spPr/>
    </dgm:pt>
    <dgm:pt modelId="{2820DFAD-613C-44B4-A8DC-32A486DD325A}" type="pres">
      <dgm:prSet presAssocID="{531413A8-4AC0-4837-99B1-BEE8B9F5C815}" presName="parentTextArrow" presStyleLbl="node1" presStyleIdx="1" presStyleCnt="4"/>
      <dgm:spPr/>
    </dgm:pt>
    <dgm:pt modelId="{3C18A4A4-C672-4F1C-A135-CC9834E722A9}" type="pres">
      <dgm:prSet presAssocID="{B9EFA457-08D4-4825-8604-961E35D0BF95}" presName="sp" presStyleCnt="0"/>
      <dgm:spPr/>
    </dgm:pt>
    <dgm:pt modelId="{C0220510-34F6-49CF-ACDD-09407C56AB40}" type="pres">
      <dgm:prSet presAssocID="{1269F4E4-6DDB-4146-99AF-8F689E504020}" presName="arrowAndChildren" presStyleCnt="0"/>
      <dgm:spPr/>
    </dgm:pt>
    <dgm:pt modelId="{9159B8B7-8684-42A2-91AB-3A6BA15F6622}" type="pres">
      <dgm:prSet presAssocID="{1269F4E4-6DDB-4146-99AF-8F689E504020}" presName="parentTextArrow" presStyleLbl="node1" presStyleIdx="2" presStyleCnt="4"/>
      <dgm:spPr/>
    </dgm:pt>
    <dgm:pt modelId="{76E2CCE3-45B7-483F-967B-4A3D1EB5CC22}" type="pres">
      <dgm:prSet presAssocID="{6E8362F9-CB5E-4689-AF2D-7894F1A10211}" presName="sp" presStyleCnt="0"/>
      <dgm:spPr/>
    </dgm:pt>
    <dgm:pt modelId="{7830A9E0-10D6-45DE-AB4F-7019E624EEE0}" type="pres">
      <dgm:prSet presAssocID="{27B31FEF-BA52-473B-B3C6-CD85CCB7EA95}" presName="arrowAndChildren" presStyleCnt="0"/>
      <dgm:spPr/>
    </dgm:pt>
    <dgm:pt modelId="{CB91CA0A-5867-44CC-A3DC-A669B8FB2FD7}" type="pres">
      <dgm:prSet presAssocID="{27B31FEF-BA52-473B-B3C6-CD85CCB7EA95}" presName="parentTextArrow" presStyleLbl="node1" presStyleIdx="2" presStyleCnt="4"/>
      <dgm:spPr/>
    </dgm:pt>
    <dgm:pt modelId="{CE941BE0-D4A1-4383-A6A6-DFBFFDDDACB7}" type="pres">
      <dgm:prSet presAssocID="{27B31FEF-BA52-473B-B3C6-CD85CCB7EA95}" presName="arrow" presStyleLbl="node1" presStyleIdx="3" presStyleCnt="4"/>
      <dgm:spPr/>
    </dgm:pt>
    <dgm:pt modelId="{9CAA0A22-33F5-429C-BC6B-A55978C86802}" type="pres">
      <dgm:prSet presAssocID="{27B31FEF-BA52-473B-B3C6-CD85CCB7EA95}" presName="descendantArrow" presStyleCnt="0"/>
      <dgm:spPr/>
    </dgm:pt>
    <dgm:pt modelId="{90369197-0384-4710-B7AE-F7EC39672B59}" type="pres">
      <dgm:prSet presAssocID="{E272FDA6-4B4B-4014-8848-0703EF97FF4F}" presName="childTextArrow" presStyleLbl="fgAccFollowNode1" presStyleIdx="0" presStyleCnt="3">
        <dgm:presLayoutVars>
          <dgm:bulletEnabled val="1"/>
        </dgm:presLayoutVars>
      </dgm:prSet>
      <dgm:spPr/>
    </dgm:pt>
    <dgm:pt modelId="{57E656A8-36E2-4882-94CC-F0B914DA8254}" type="pres">
      <dgm:prSet presAssocID="{E284D8E4-9DC1-487D-BEC7-3A399A6271A3}" presName="childTextArrow" presStyleLbl="fgAccFollowNode1" presStyleIdx="1" presStyleCnt="3">
        <dgm:presLayoutVars>
          <dgm:bulletEnabled val="1"/>
        </dgm:presLayoutVars>
      </dgm:prSet>
      <dgm:spPr/>
    </dgm:pt>
    <dgm:pt modelId="{8ECAF904-7404-4E3B-ADC3-6EA73EA0C46D}" type="pres">
      <dgm:prSet presAssocID="{AC457E49-9B1D-432B-BB5E-0F65DB321D5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1E79B08-DD5C-4E83-A26F-FD9DCEF267EB}" type="presOf" srcId="{FC808542-62CF-47A0-8BF2-16572DF07078}" destId="{365F58BD-6871-4C74-A43C-C81E4D4909F9}" srcOrd="0" destOrd="0" presId="urn:microsoft.com/office/officeart/2005/8/layout/process4"/>
    <dgm:cxn modelId="{24378229-47CD-4961-8349-8B49C8A1D265}" srcId="{FC808542-62CF-47A0-8BF2-16572DF07078}" destId="{1269F4E4-6DDB-4146-99AF-8F689E504020}" srcOrd="1" destOrd="0" parTransId="{5DD8512F-FDAD-41C9-8462-D20A07DCE7DC}" sibTransId="{B9EFA457-08D4-4825-8604-961E35D0BF95}"/>
    <dgm:cxn modelId="{F55FA937-75B1-46F3-B9DB-780226486205}" type="presOf" srcId="{27B31FEF-BA52-473B-B3C6-CD85CCB7EA95}" destId="{CB91CA0A-5867-44CC-A3DC-A669B8FB2FD7}" srcOrd="0" destOrd="0" presId="urn:microsoft.com/office/officeart/2005/8/layout/process4"/>
    <dgm:cxn modelId="{B94B384F-5CDC-47CE-A408-834EF1F13947}" type="presOf" srcId="{AC457E49-9B1D-432B-BB5E-0F65DB321D5D}" destId="{8ECAF904-7404-4E3B-ADC3-6EA73EA0C46D}" srcOrd="0" destOrd="0" presId="urn:microsoft.com/office/officeart/2005/8/layout/process4"/>
    <dgm:cxn modelId="{8FDFE055-019D-4ACA-B233-B9658F3C0689}" type="presOf" srcId="{E284D8E4-9DC1-487D-BEC7-3A399A6271A3}" destId="{57E656A8-36E2-4882-94CC-F0B914DA8254}" srcOrd="0" destOrd="0" presId="urn:microsoft.com/office/officeart/2005/8/layout/process4"/>
    <dgm:cxn modelId="{6253F677-9D42-470C-83E9-3EB7AC349DAD}" type="presOf" srcId="{1269F4E4-6DDB-4146-99AF-8F689E504020}" destId="{9159B8B7-8684-42A2-91AB-3A6BA15F6622}" srcOrd="0" destOrd="0" presId="urn:microsoft.com/office/officeart/2005/8/layout/process4"/>
    <dgm:cxn modelId="{E470A97F-BA3D-4CAF-BA38-1D7A690EE17E}" type="presOf" srcId="{E272FDA6-4B4B-4014-8848-0703EF97FF4F}" destId="{90369197-0384-4710-B7AE-F7EC39672B59}" srcOrd="0" destOrd="0" presId="urn:microsoft.com/office/officeart/2005/8/layout/process4"/>
    <dgm:cxn modelId="{FF600284-D424-411E-8395-6F518111FA31}" srcId="{FC808542-62CF-47A0-8BF2-16572DF07078}" destId="{531413A8-4AC0-4837-99B1-BEE8B9F5C815}" srcOrd="2" destOrd="0" parTransId="{DD9BB8EA-27FB-40B1-B8B4-03F4B8C20565}" sibTransId="{E0B4C1CF-098E-4FA0-9284-539CC66AFAC3}"/>
    <dgm:cxn modelId="{EB9EAE85-2863-4738-9DA1-69EB43BB715C}" type="presOf" srcId="{891B58FB-2F51-466B-B55E-F0D0D2B5A124}" destId="{271BD80D-9232-418A-BFAD-078DF7B2F151}" srcOrd="0" destOrd="0" presId="urn:microsoft.com/office/officeart/2005/8/layout/process4"/>
    <dgm:cxn modelId="{6425CD87-354D-46BE-8470-968DAE745A88}" type="presOf" srcId="{531413A8-4AC0-4837-99B1-BEE8B9F5C815}" destId="{2820DFAD-613C-44B4-A8DC-32A486DD325A}" srcOrd="0" destOrd="0" presId="urn:microsoft.com/office/officeart/2005/8/layout/process4"/>
    <dgm:cxn modelId="{6F5F0A96-945B-4523-95E2-71FBF70E982F}" srcId="{27B31FEF-BA52-473B-B3C6-CD85CCB7EA95}" destId="{E272FDA6-4B4B-4014-8848-0703EF97FF4F}" srcOrd="0" destOrd="0" parTransId="{850DFE29-4B27-4BBD-89B5-A0CC9AC921D3}" sibTransId="{776A16A3-532D-4363-AB3E-BF8F3CEBDA6D}"/>
    <dgm:cxn modelId="{F3EEF2A0-9D9A-4111-9DDD-1FAD4913D5CE}" srcId="{FC808542-62CF-47A0-8BF2-16572DF07078}" destId="{891B58FB-2F51-466B-B55E-F0D0D2B5A124}" srcOrd="3" destOrd="0" parTransId="{78650AC3-EFE3-452C-A13A-E2D8A23FEF8B}" sibTransId="{013B95D4-02C0-477F-9B9E-CF8D952920BD}"/>
    <dgm:cxn modelId="{EA6157D2-553B-4597-9762-42A536AF39A1}" srcId="{FC808542-62CF-47A0-8BF2-16572DF07078}" destId="{27B31FEF-BA52-473B-B3C6-CD85CCB7EA95}" srcOrd="0" destOrd="0" parTransId="{07A97A80-F94B-41B5-B41C-9ED86FA4CA28}" sibTransId="{6E8362F9-CB5E-4689-AF2D-7894F1A10211}"/>
    <dgm:cxn modelId="{19F35FF3-B1E2-485B-8052-53EBDDC07738}" srcId="{27B31FEF-BA52-473B-B3C6-CD85CCB7EA95}" destId="{E284D8E4-9DC1-487D-BEC7-3A399A6271A3}" srcOrd="1" destOrd="0" parTransId="{D108B433-CD45-46E9-A440-3420E8CF6D9E}" sibTransId="{F321134D-6DF3-45AB-ADF3-B36AA0B61E07}"/>
    <dgm:cxn modelId="{F05D1FF9-04D1-4A62-9B7B-66B43FD43732}" srcId="{27B31FEF-BA52-473B-B3C6-CD85CCB7EA95}" destId="{AC457E49-9B1D-432B-BB5E-0F65DB321D5D}" srcOrd="2" destOrd="0" parTransId="{DAF2AFD0-9F7A-4154-8773-5579C1C5F35E}" sibTransId="{0931B587-7373-43C5-A973-4590010B8A4F}"/>
    <dgm:cxn modelId="{A6A887FF-0D03-4CCC-BCE5-7B8271F8FDDA}" type="presOf" srcId="{27B31FEF-BA52-473B-B3C6-CD85CCB7EA95}" destId="{CE941BE0-D4A1-4383-A6A6-DFBFFDDDACB7}" srcOrd="1" destOrd="0" presId="urn:microsoft.com/office/officeart/2005/8/layout/process4"/>
    <dgm:cxn modelId="{30A73794-EBC7-4C0B-809F-7E6532B92F00}" type="presParOf" srcId="{365F58BD-6871-4C74-A43C-C81E4D4909F9}" destId="{1BCCE8CB-A90C-4D12-BD04-2FE8872AE91C}" srcOrd="0" destOrd="0" presId="urn:microsoft.com/office/officeart/2005/8/layout/process4"/>
    <dgm:cxn modelId="{A9AF53E9-157D-4126-9695-6F03B2199BDD}" type="presParOf" srcId="{1BCCE8CB-A90C-4D12-BD04-2FE8872AE91C}" destId="{271BD80D-9232-418A-BFAD-078DF7B2F151}" srcOrd="0" destOrd="0" presId="urn:microsoft.com/office/officeart/2005/8/layout/process4"/>
    <dgm:cxn modelId="{A5B1DE06-9473-4A8D-8358-A51C642D5354}" type="presParOf" srcId="{365F58BD-6871-4C74-A43C-C81E4D4909F9}" destId="{D1E9A1A3-D300-4DC1-A6D4-064755AF2F41}" srcOrd="1" destOrd="0" presId="urn:microsoft.com/office/officeart/2005/8/layout/process4"/>
    <dgm:cxn modelId="{459D4F32-22CC-4E5E-B0B1-ECC98BA3A0B7}" type="presParOf" srcId="{365F58BD-6871-4C74-A43C-C81E4D4909F9}" destId="{0956C57D-8079-4127-893E-8E5503C66291}" srcOrd="2" destOrd="0" presId="urn:microsoft.com/office/officeart/2005/8/layout/process4"/>
    <dgm:cxn modelId="{157355F9-2AEB-4C2C-B425-9A5DDCBBE34D}" type="presParOf" srcId="{0956C57D-8079-4127-893E-8E5503C66291}" destId="{2820DFAD-613C-44B4-A8DC-32A486DD325A}" srcOrd="0" destOrd="0" presId="urn:microsoft.com/office/officeart/2005/8/layout/process4"/>
    <dgm:cxn modelId="{BB87EE94-B56A-4A6F-ADE8-89579177BA6E}" type="presParOf" srcId="{365F58BD-6871-4C74-A43C-C81E4D4909F9}" destId="{3C18A4A4-C672-4F1C-A135-CC9834E722A9}" srcOrd="3" destOrd="0" presId="urn:microsoft.com/office/officeart/2005/8/layout/process4"/>
    <dgm:cxn modelId="{AA7BA04E-7E3F-41A0-93EB-F288942C82CC}" type="presParOf" srcId="{365F58BD-6871-4C74-A43C-C81E4D4909F9}" destId="{C0220510-34F6-49CF-ACDD-09407C56AB40}" srcOrd="4" destOrd="0" presId="urn:microsoft.com/office/officeart/2005/8/layout/process4"/>
    <dgm:cxn modelId="{FB95F936-E60A-46CB-9253-BA6122B65FCB}" type="presParOf" srcId="{C0220510-34F6-49CF-ACDD-09407C56AB40}" destId="{9159B8B7-8684-42A2-91AB-3A6BA15F6622}" srcOrd="0" destOrd="0" presId="urn:microsoft.com/office/officeart/2005/8/layout/process4"/>
    <dgm:cxn modelId="{A1F7378D-B239-4CFA-8BE9-C545791697B1}" type="presParOf" srcId="{365F58BD-6871-4C74-A43C-C81E4D4909F9}" destId="{76E2CCE3-45B7-483F-967B-4A3D1EB5CC22}" srcOrd="5" destOrd="0" presId="urn:microsoft.com/office/officeart/2005/8/layout/process4"/>
    <dgm:cxn modelId="{941D933E-CBCA-4A5C-92A1-AE75B1519FDB}" type="presParOf" srcId="{365F58BD-6871-4C74-A43C-C81E4D4909F9}" destId="{7830A9E0-10D6-45DE-AB4F-7019E624EEE0}" srcOrd="6" destOrd="0" presId="urn:microsoft.com/office/officeart/2005/8/layout/process4"/>
    <dgm:cxn modelId="{C4990E3F-88E7-4EF7-A466-C4EA6EE47F93}" type="presParOf" srcId="{7830A9E0-10D6-45DE-AB4F-7019E624EEE0}" destId="{CB91CA0A-5867-44CC-A3DC-A669B8FB2FD7}" srcOrd="0" destOrd="0" presId="urn:microsoft.com/office/officeart/2005/8/layout/process4"/>
    <dgm:cxn modelId="{CA63639B-E5DD-4FD2-9438-F356555D9DE1}" type="presParOf" srcId="{7830A9E0-10D6-45DE-AB4F-7019E624EEE0}" destId="{CE941BE0-D4A1-4383-A6A6-DFBFFDDDACB7}" srcOrd="1" destOrd="0" presId="urn:microsoft.com/office/officeart/2005/8/layout/process4"/>
    <dgm:cxn modelId="{3D159D9A-35C6-49B1-B291-E8855F9D143C}" type="presParOf" srcId="{7830A9E0-10D6-45DE-AB4F-7019E624EEE0}" destId="{9CAA0A22-33F5-429C-BC6B-A55978C86802}" srcOrd="2" destOrd="0" presId="urn:microsoft.com/office/officeart/2005/8/layout/process4"/>
    <dgm:cxn modelId="{B71F2CFB-8963-4189-9045-619F30D22271}" type="presParOf" srcId="{9CAA0A22-33F5-429C-BC6B-A55978C86802}" destId="{90369197-0384-4710-B7AE-F7EC39672B59}" srcOrd="0" destOrd="0" presId="urn:microsoft.com/office/officeart/2005/8/layout/process4"/>
    <dgm:cxn modelId="{97A0BC2F-7009-4997-9D3A-FDFD7133AC69}" type="presParOf" srcId="{9CAA0A22-33F5-429C-BC6B-A55978C86802}" destId="{57E656A8-36E2-4882-94CC-F0B914DA8254}" srcOrd="1" destOrd="0" presId="urn:microsoft.com/office/officeart/2005/8/layout/process4"/>
    <dgm:cxn modelId="{8C8F896F-E112-496C-BF71-642635D2C782}" type="presParOf" srcId="{9CAA0A22-33F5-429C-BC6B-A55978C86802}" destId="{8ECAF904-7404-4E3B-ADC3-6EA73EA0C46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5A86-15EE-42F5-865B-2D9DFB6096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D71741-7369-4B9B-A1CF-165752E8E755}">
      <dgm:prSet/>
      <dgm:spPr/>
      <dgm:t>
        <a:bodyPr/>
        <a:lstStyle/>
        <a:p>
          <a:pPr>
            <a:defRPr cap="all"/>
          </a:pPr>
          <a:r>
            <a:rPr lang="en-US"/>
            <a:t>Thursday online lecture</a:t>
          </a:r>
        </a:p>
      </dgm:t>
    </dgm:pt>
    <dgm:pt modelId="{7AA3A1F7-000A-4343-A63A-5D350A8DE0D6}" type="parTrans" cxnId="{982B3D2F-BAEC-43A1-B79A-583DEB30536E}">
      <dgm:prSet/>
      <dgm:spPr/>
      <dgm:t>
        <a:bodyPr/>
        <a:lstStyle/>
        <a:p>
          <a:endParaRPr lang="en-US"/>
        </a:p>
      </dgm:t>
    </dgm:pt>
    <dgm:pt modelId="{4FB693E7-42D3-4E7F-A08E-F0667B10AD92}" type="sibTrans" cxnId="{982B3D2F-BAEC-43A1-B79A-583DEB30536E}">
      <dgm:prSet/>
      <dgm:spPr/>
      <dgm:t>
        <a:bodyPr/>
        <a:lstStyle/>
        <a:p>
          <a:endParaRPr lang="en-US"/>
        </a:p>
      </dgm:t>
    </dgm:pt>
    <dgm:pt modelId="{1B9FCDB1-07F4-4BD7-B888-2917F770F6EB}">
      <dgm:prSet/>
      <dgm:spPr/>
      <dgm:t>
        <a:bodyPr/>
        <a:lstStyle/>
        <a:p>
          <a:pPr>
            <a:defRPr cap="all"/>
          </a:pPr>
          <a:r>
            <a:rPr lang="en-US"/>
            <a:t>Quiz and HackerRank Assignment</a:t>
          </a:r>
        </a:p>
      </dgm:t>
    </dgm:pt>
    <dgm:pt modelId="{D69BDF23-251C-4527-B45F-8E4874811C58}" type="parTrans" cxnId="{98EDD646-3BD7-4F03-AEE0-42756047AD26}">
      <dgm:prSet/>
      <dgm:spPr/>
      <dgm:t>
        <a:bodyPr/>
        <a:lstStyle/>
        <a:p>
          <a:endParaRPr lang="en-US"/>
        </a:p>
      </dgm:t>
    </dgm:pt>
    <dgm:pt modelId="{24619CBE-61A2-40A3-A5F8-49034CAC3287}" type="sibTrans" cxnId="{98EDD646-3BD7-4F03-AEE0-42756047AD26}">
      <dgm:prSet/>
      <dgm:spPr/>
      <dgm:t>
        <a:bodyPr/>
        <a:lstStyle/>
        <a:p>
          <a:endParaRPr lang="en-US"/>
        </a:p>
      </dgm:t>
    </dgm:pt>
    <dgm:pt modelId="{88262B0B-3FE9-4F06-9697-4F788948D7C5}">
      <dgm:prSet/>
      <dgm:spPr/>
      <dgm:t>
        <a:bodyPr/>
        <a:lstStyle/>
        <a:p>
          <a:pPr>
            <a:defRPr cap="all"/>
          </a:pPr>
          <a:r>
            <a:rPr lang="en-US"/>
            <a:t>Enjoy your holidays</a:t>
          </a:r>
        </a:p>
      </dgm:t>
    </dgm:pt>
    <dgm:pt modelId="{3D73BD6C-38E9-48CA-81F5-0A59295728B3}" type="parTrans" cxnId="{48060357-B908-4681-A29E-34D7EE86970C}">
      <dgm:prSet/>
      <dgm:spPr/>
      <dgm:t>
        <a:bodyPr/>
        <a:lstStyle/>
        <a:p>
          <a:endParaRPr lang="en-US"/>
        </a:p>
      </dgm:t>
    </dgm:pt>
    <dgm:pt modelId="{C7EF7D71-94C9-4CB0-80FE-8A6E96160198}" type="sibTrans" cxnId="{48060357-B908-4681-A29E-34D7EE86970C}">
      <dgm:prSet/>
      <dgm:spPr/>
      <dgm:t>
        <a:bodyPr/>
        <a:lstStyle/>
        <a:p>
          <a:endParaRPr lang="en-US"/>
        </a:p>
      </dgm:t>
    </dgm:pt>
    <dgm:pt modelId="{24613A47-F443-41A8-BC9A-A175640DF53E}" type="pres">
      <dgm:prSet presAssocID="{E9E35A86-15EE-42F5-865B-2D9DFB6096B4}" presName="root" presStyleCnt="0">
        <dgm:presLayoutVars>
          <dgm:dir/>
          <dgm:resizeHandles val="exact"/>
        </dgm:presLayoutVars>
      </dgm:prSet>
      <dgm:spPr/>
    </dgm:pt>
    <dgm:pt modelId="{13C7F1B0-3E94-4960-B9DC-5DD7062F5B82}" type="pres">
      <dgm:prSet presAssocID="{C7D71741-7369-4B9B-A1CF-165752E8E755}" presName="compNode" presStyleCnt="0"/>
      <dgm:spPr/>
    </dgm:pt>
    <dgm:pt modelId="{E21ABC3D-B09D-42DD-B830-19EFA6D369AA}" type="pres">
      <dgm:prSet presAssocID="{C7D71741-7369-4B9B-A1CF-165752E8E755}" presName="iconBgRect" presStyleLbl="bgShp" presStyleIdx="0" presStyleCnt="3"/>
      <dgm:spPr/>
    </dgm:pt>
    <dgm:pt modelId="{B8E3E142-21CE-4AAB-A107-15B8FD82AC3C}" type="pres">
      <dgm:prSet presAssocID="{C7D71741-7369-4B9B-A1CF-165752E8E7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68D731C-BBB2-4809-94BD-FEA787661643}" type="pres">
      <dgm:prSet presAssocID="{C7D71741-7369-4B9B-A1CF-165752E8E755}" presName="spaceRect" presStyleCnt="0"/>
      <dgm:spPr/>
    </dgm:pt>
    <dgm:pt modelId="{9DF1F31A-0C38-4DBC-B60A-FB9CA7A1955C}" type="pres">
      <dgm:prSet presAssocID="{C7D71741-7369-4B9B-A1CF-165752E8E755}" presName="textRect" presStyleLbl="revTx" presStyleIdx="0" presStyleCnt="3">
        <dgm:presLayoutVars>
          <dgm:chMax val="1"/>
          <dgm:chPref val="1"/>
        </dgm:presLayoutVars>
      </dgm:prSet>
      <dgm:spPr/>
    </dgm:pt>
    <dgm:pt modelId="{F5A350B2-B36D-4599-8149-EA426F8C98E4}" type="pres">
      <dgm:prSet presAssocID="{4FB693E7-42D3-4E7F-A08E-F0667B10AD92}" presName="sibTrans" presStyleCnt="0"/>
      <dgm:spPr/>
    </dgm:pt>
    <dgm:pt modelId="{A7C26724-B7E1-4162-85F6-E2AAE88DB210}" type="pres">
      <dgm:prSet presAssocID="{1B9FCDB1-07F4-4BD7-B888-2917F770F6EB}" presName="compNode" presStyleCnt="0"/>
      <dgm:spPr/>
    </dgm:pt>
    <dgm:pt modelId="{70CDC88F-E276-43F9-A17D-C7F544A0BAC0}" type="pres">
      <dgm:prSet presAssocID="{1B9FCDB1-07F4-4BD7-B888-2917F770F6EB}" presName="iconBgRect" presStyleLbl="bgShp" presStyleIdx="1" presStyleCnt="3"/>
      <dgm:spPr/>
    </dgm:pt>
    <dgm:pt modelId="{7B8688D2-B8CC-411D-9A09-658274462BDE}" type="pres">
      <dgm:prSet presAssocID="{1B9FCDB1-07F4-4BD7-B888-2917F770F6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9CE1441-A090-400D-908E-775F15AECA0A}" type="pres">
      <dgm:prSet presAssocID="{1B9FCDB1-07F4-4BD7-B888-2917F770F6EB}" presName="spaceRect" presStyleCnt="0"/>
      <dgm:spPr/>
    </dgm:pt>
    <dgm:pt modelId="{8787567E-B021-419A-B23F-58A3906BA2D9}" type="pres">
      <dgm:prSet presAssocID="{1B9FCDB1-07F4-4BD7-B888-2917F770F6EB}" presName="textRect" presStyleLbl="revTx" presStyleIdx="1" presStyleCnt="3">
        <dgm:presLayoutVars>
          <dgm:chMax val="1"/>
          <dgm:chPref val="1"/>
        </dgm:presLayoutVars>
      </dgm:prSet>
      <dgm:spPr/>
    </dgm:pt>
    <dgm:pt modelId="{DF7DC257-6859-4B07-A76D-15EC5FCE043D}" type="pres">
      <dgm:prSet presAssocID="{24619CBE-61A2-40A3-A5F8-49034CAC3287}" presName="sibTrans" presStyleCnt="0"/>
      <dgm:spPr/>
    </dgm:pt>
    <dgm:pt modelId="{2C7E73CD-1595-40D9-8B06-EA3530FD1776}" type="pres">
      <dgm:prSet presAssocID="{88262B0B-3FE9-4F06-9697-4F788948D7C5}" presName="compNode" presStyleCnt="0"/>
      <dgm:spPr/>
    </dgm:pt>
    <dgm:pt modelId="{AA248524-92BB-46E0-9FA4-5DA163723DDE}" type="pres">
      <dgm:prSet presAssocID="{88262B0B-3FE9-4F06-9697-4F788948D7C5}" presName="iconBgRect" presStyleLbl="bgShp" presStyleIdx="2" presStyleCnt="3"/>
      <dgm:spPr/>
    </dgm:pt>
    <dgm:pt modelId="{7C742C20-BD13-463C-A840-217D894BC701}" type="pres">
      <dgm:prSet presAssocID="{88262B0B-3FE9-4F06-9697-4F788948D7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44A1A1D0-0EA4-4638-B6AA-EB63BC29B0A2}" type="pres">
      <dgm:prSet presAssocID="{88262B0B-3FE9-4F06-9697-4F788948D7C5}" presName="spaceRect" presStyleCnt="0"/>
      <dgm:spPr/>
    </dgm:pt>
    <dgm:pt modelId="{55F0EBC5-8DAD-45C2-9DEC-958572701A7E}" type="pres">
      <dgm:prSet presAssocID="{88262B0B-3FE9-4F06-9697-4F788948D7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A77B2A-90E3-4175-B0FB-97A791916E37}" type="presOf" srcId="{1B9FCDB1-07F4-4BD7-B888-2917F770F6EB}" destId="{8787567E-B021-419A-B23F-58A3906BA2D9}" srcOrd="0" destOrd="0" presId="urn:microsoft.com/office/officeart/2018/5/layout/IconCircleLabelList"/>
    <dgm:cxn modelId="{982B3D2F-BAEC-43A1-B79A-583DEB30536E}" srcId="{E9E35A86-15EE-42F5-865B-2D9DFB6096B4}" destId="{C7D71741-7369-4B9B-A1CF-165752E8E755}" srcOrd="0" destOrd="0" parTransId="{7AA3A1F7-000A-4343-A63A-5D350A8DE0D6}" sibTransId="{4FB693E7-42D3-4E7F-A08E-F0667B10AD92}"/>
    <dgm:cxn modelId="{98EDD646-3BD7-4F03-AEE0-42756047AD26}" srcId="{E9E35A86-15EE-42F5-865B-2D9DFB6096B4}" destId="{1B9FCDB1-07F4-4BD7-B888-2917F770F6EB}" srcOrd="1" destOrd="0" parTransId="{D69BDF23-251C-4527-B45F-8E4874811C58}" sibTransId="{24619CBE-61A2-40A3-A5F8-49034CAC3287}"/>
    <dgm:cxn modelId="{48060357-B908-4681-A29E-34D7EE86970C}" srcId="{E9E35A86-15EE-42F5-865B-2D9DFB6096B4}" destId="{88262B0B-3FE9-4F06-9697-4F788948D7C5}" srcOrd="2" destOrd="0" parTransId="{3D73BD6C-38E9-48CA-81F5-0A59295728B3}" sibTransId="{C7EF7D71-94C9-4CB0-80FE-8A6E96160198}"/>
    <dgm:cxn modelId="{886AD89E-8C5D-4D4B-A7BA-B27F40F12092}" type="presOf" srcId="{C7D71741-7369-4B9B-A1CF-165752E8E755}" destId="{9DF1F31A-0C38-4DBC-B60A-FB9CA7A1955C}" srcOrd="0" destOrd="0" presId="urn:microsoft.com/office/officeart/2018/5/layout/IconCircleLabelList"/>
    <dgm:cxn modelId="{E1916DA7-482A-4157-BA91-FE8BCDB05F26}" type="presOf" srcId="{E9E35A86-15EE-42F5-865B-2D9DFB6096B4}" destId="{24613A47-F443-41A8-BC9A-A175640DF53E}" srcOrd="0" destOrd="0" presId="urn:microsoft.com/office/officeart/2018/5/layout/IconCircleLabelList"/>
    <dgm:cxn modelId="{D0C0BDF9-5E78-4DD5-85BE-BA6F18E53C4E}" type="presOf" srcId="{88262B0B-3FE9-4F06-9697-4F788948D7C5}" destId="{55F0EBC5-8DAD-45C2-9DEC-958572701A7E}" srcOrd="0" destOrd="0" presId="urn:microsoft.com/office/officeart/2018/5/layout/IconCircleLabelList"/>
    <dgm:cxn modelId="{8F674BCE-49DD-440D-9111-70AD46F9F725}" type="presParOf" srcId="{24613A47-F443-41A8-BC9A-A175640DF53E}" destId="{13C7F1B0-3E94-4960-B9DC-5DD7062F5B82}" srcOrd="0" destOrd="0" presId="urn:microsoft.com/office/officeart/2018/5/layout/IconCircleLabelList"/>
    <dgm:cxn modelId="{D220665B-2F56-4B07-B3ED-4FE542923BA5}" type="presParOf" srcId="{13C7F1B0-3E94-4960-B9DC-5DD7062F5B82}" destId="{E21ABC3D-B09D-42DD-B830-19EFA6D369AA}" srcOrd="0" destOrd="0" presId="urn:microsoft.com/office/officeart/2018/5/layout/IconCircleLabelList"/>
    <dgm:cxn modelId="{930D61AE-AE3A-4E9B-B5C7-4CEC36374052}" type="presParOf" srcId="{13C7F1B0-3E94-4960-B9DC-5DD7062F5B82}" destId="{B8E3E142-21CE-4AAB-A107-15B8FD82AC3C}" srcOrd="1" destOrd="0" presId="urn:microsoft.com/office/officeart/2018/5/layout/IconCircleLabelList"/>
    <dgm:cxn modelId="{20ED0129-AD7F-4833-9506-00AF7D815D90}" type="presParOf" srcId="{13C7F1B0-3E94-4960-B9DC-5DD7062F5B82}" destId="{768D731C-BBB2-4809-94BD-FEA787661643}" srcOrd="2" destOrd="0" presId="urn:microsoft.com/office/officeart/2018/5/layout/IconCircleLabelList"/>
    <dgm:cxn modelId="{DF0CFEBF-4211-4983-B57A-14D190B578D5}" type="presParOf" srcId="{13C7F1B0-3E94-4960-B9DC-5DD7062F5B82}" destId="{9DF1F31A-0C38-4DBC-B60A-FB9CA7A1955C}" srcOrd="3" destOrd="0" presId="urn:microsoft.com/office/officeart/2018/5/layout/IconCircleLabelList"/>
    <dgm:cxn modelId="{001241B9-C6DD-4214-A879-C0B23C48E64A}" type="presParOf" srcId="{24613A47-F443-41A8-BC9A-A175640DF53E}" destId="{F5A350B2-B36D-4599-8149-EA426F8C98E4}" srcOrd="1" destOrd="0" presId="urn:microsoft.com/office/officeart/2018/5/layout/IconCircleLabelList"/>
    <dgm:cxn modelId="{0EA696E8-7FC3-4A2F-8B32-A1C28D4175FF}" type="presParOf" srcId="{24613A47-F443-41A8-BC9A-A175640DF53E}" destId="{A7C26724-B7E1-4162-85F6-E2AAE88DB210}" srcOrd="2" destOrd="0" presId="urn:microsoft.com/office/officeart/2018/5/layout/IconCircleLabelList"/>
    <dgm:cxn modelId="{02F7C980-5F14-4AEA-9DF3-20CFE2B37FCF}" type="presParOf" srcId="{A7C26724-B7E1-4162-85F6-E2AAE88DB210}" destId="{70CDC88F-E276-43F9-A17D-C7F544A0BAC0}" srcOrd="0" destOrd="0" presId="urn:microsoft.com/office/officeart/2018/5/layout/IconCircleLabelList"/>
    <dgm:cxn modelId="{E5025BE7-E14E-411E-A7B6-638DCD19E656}" type="presParOf" srcId="{A7C26724-B7E1-4162-85F6-E2AAE88DB210}" destId="{7B8688D2-B8CC-411D-9A09-658274462BDE}" srcOrd="1" destOrd="0" presId="urn:microsoft.com/office/officeart/2018/5/layout/IconCircleLabelList"/>
    <dgm:cxn modelId="{D42EA3B8-031C-421C-8C96-BC02E1DAFFB5}" type="presParOf" srcId="{A7C26724-B7E1-4162-85F6-E2AAE88DB210}" destId="{09CE1441-A090-400D-908E-775F15AECA0A}" srcOrd="2" destOrd="0" presId="urn:microsoft.com/office/officeart/2018/5/layout/IconCircleLabelList"/>
    <dgm:cxn modelId="{3C726C2E-7CFD-45F4-8DCE-47C09382A713}" type="presParOf" srcId="{A7C26724-B7E1-4162-85F6-E2AAE88DB210}" destId="{8787567E-B021-419A-B23F-58A3906BA2D9}" srcOrd="3" destOrd="0" presId="urn:microsoft.com/office/officeart/2018/5/layout/IconCircleLabelList"/>
    <dgm:cxn modelId="{5AFAE7DB-ED2F-4A84-B544-7DBD1D281B7A}" type="presParOf" srcId="{24613A47-F443-41A8-BC9A-A175640DF53E}" destId="{DF7DC257-6859-4B07-A76D-15EC5FCE043D}" srcOrd="3" destOrd="0" presId="urn:microsoft.com/office/officeart/2018/5/layout/IconCircleLabelList"/>
    <dgm:cxn modelId="{FE16370F-7E15-4C23-9816-DAECA06F1EF6}" type="presParOf" srcId="{24613A47-F443-41A8-BC9A-A175640DF53E}" destId="{2C7E73CD-1595-40D9-8B06-EA3530FD1776}" srcOrd="4" destOrd="0" presId="urn:microsoft.com/office/officeart/2018/5/layout/IconCircleLabelList"/>
    <dgm:cxn modelId="{91EBD755-0E78-4E03-9254-BFF0E1014ACA}" type="presParOf" srcId="{2C7E73CD-1595-40D9-8B06-EA3530FD1776}" destId="{AA248524-92BB-46E0-9FA4-5DA163723DDE}" srcOrd="0" destOrd="0" presId="urn:microsoft.com/office/officeart/2018/5/layout/IconCircleLabelList"/>
    <dgm:cxn modelId="{CB3C86FF-3EE8-4387-BC3A-05ADE62A93A0}" type="presParOf" srcId="{2C7E73CD-1595-40D9-8B06-EA3530FD1776}" destId="{7C742C20-BD13-463C-A840-217D894BC701}" srcOrd="1" destOrd="0" presId="urn:microsoft.com/office/officeart/2018/5/layout/IconCircleLabelList"/>
    <dgm:cxn modelId="{FA3B4626-6758-4BBA-982E-E67A5BABA74A}" type="presParOf" srcId="{2C7E73CD-1595-40D9-8B06-EA3530FD1776}" destId="{44A1A1D0-0EA4-4638-B6AA-EB63BC29B0A2}" srcOrd="2" destOrd="0" presId="urn:microsoft.com/office/officeart/2018/5/layout/IconCircleLabelList"/>
    <dgm:cxn modelId="{AEBF479A-094E-4093-9725-4C99A14C9DFA}" type="presParOf" srcId="{2C7E73CD-1595-40D9-8B06-EA3530FD1776}" destId="{55F0EBC5-8DAD-45C2-9DEC-958572701A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16C8E-CCED-406A-A1AD-348BDE74B5AF}">
      <dsp:nvSpPr>
        <dsp:cNvPr id="0" name=""/>
        <dsp:cNvSpPr/>
      </dsp:nvSpPr>
      <dsp:spPr>
        <a:xfrm>
          <a:off x="4073" y="640017"/>
          <a:ext cx="1077890" cy="1077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7570E-4FC9-4BB8-BC4D-4FF60F1C289F}">
      <dsp:nvSpPr>
        <dsp:cNvPr id="0" name=""/>
        <dsp:cNvSpPr/>
      </dsp:nvSpPr>
      <dsp:spPr>
        <a:xfrm>
          <a:off x="4073" y="1817303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Open the Attendance Quiz now available (I just published it)</a:t>
          </a:r>
        </a:p>
      </dsp:txBody>
      <dsp:txXfrm>
        <a:off x="4073" y="1817303"/>
        <a:ext cx="3079687" cy="461953"/>
      </dsp:txXfrm>
    </dsp:sp>
    <dsp:sp modelId="{EE2FDC69-B5BD-4FF9-B6CC-6C1D32F7C359}">
      <dsp:nvSpPr>
        <dsp:cNvPr id="0" name=""/>
        <dsp:cNvSpPr/>
      </dsp:nvSpPr>
      <dsp:spPr>
        <a:xfrm>
          <a:off x="4073" y="2325487"/>
          <a:ext cx="3079687" cy="62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984EE-AF81-461B-A5BA-A6CAF443CD67}">
      <dsp:nvSpPr>
        <dsp:cNvPr id="0" name=""/>
        <dsp:cNvSpPr/>
      </dsp:nvSpPr>
      <dsp:spPr>
        <a:xfrm>
          <a:off x="3622706" y="640017"/>
          <a:ext cx="1077890" cy="1077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31F7A-1C50-4ECA-82A9-BFDA5E511B23}">
      <dsp:nvSpPr>
        <dsp:cNvPr id="0" name=""/>
        <dsp:cNvSpPr/>
      </dsp:nvSpPr>
      <dsp:spPr>
        <a:xfrm>
          <a:off x="3622706" y="1817303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Enter the Password on the Board</a:t>
          </a:r>
        </a:p>
      </dsp:txBody>
      <dsp:txXfrm>
        <a:off x="3622706" y="1817303"/>
        <a:ext cx="3079687" cy="461953"/>
      </dsp:txXfrm>
    </dsp:sp>
    <dsp:sp modelId="{54BCBAB5-9A3C-450A-A2FD-48DE442C4359}">
      <dsp:nvSpPr>
        <dsp:cNvPr id="0" name=""/>
        <dsp:cNvSpPr/>
      </dsp:nvSpPr>
      <dsp:spPr>
        <a:xfrm>
          <a:off x="3622706" y="2325487"/>
          <a:ext cx="3079687" cy="62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Password will expire at 9:10</a:t>
          </a:r>
          <a:endParaRPr lang="en-US" sz="1400" kern="1200"/>
        </a:p>
      </dsp:txBody>
      <dsp:txXfrm>
        <a:off x="3622706" y="2325487"/>
        <a:ext cx="3079687" cy="626054"/>
      </dsp:txXfrm>
    </dsp:sp>
    <dsp:sp modelId="{C05CE0BD-AFBC-4353-BED7-2A45E49DE8DE}">
      <dsp:nvSpPr>
        <dsp:cNvPr id="0" name=""/>
        <dsp:cNvSpPr/>
      </dsp:nvSpPr>
      <dsp:spPr>
        <a:xfrm>
          <a:off x="7241339" y="640017"/>
          <a:ext cx="1077890" cy="1077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78D31-36C6-41AA-BC4A-7A4F1265AA46}">
      <dsp:nvSpPr>
        <dsp:cNvPr id="0" name=""/>
        <dsp:cNvSpPr/>
      </dsp:nvSpPr>
      <dsp:spPr>
        <a:xfrm>
          <a:off x="7241339" y="1817303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Discuss the question with your group and select your answer</a:t>
          </a:r>
        </a:p>
      </dsp:txBody>
      <dsp:txXfrm>
        <a:off x="7241339" y="1817303"/>
        <a:ext cx="3079687" cy="461953"/>
      </dsp:txXfrm>
    </dsp:sp>
    <dsp:sp modelId="{A534B3E1-2F27-4CD1-9AA8-1FF0D581D916}">
      <dsp:nvSpPr>
        <dsp:cNvPr id="0" name=""/>
        <dsp:cNvSpPr/>
      </dsp:nvSpPr>
      <dsp:spPr>
        <a:xfrm>
          <a:off x="7241339" y="2325487"/>
          <a:ext cx="3079687" cy="62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You will get full credit no matter what choice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There is a correct answer</a:t>
          </a:r>
          <a:endParaRPr lang="en-US" sz="1400" kern="1200"/>
        </a:p>
      </dsp:txBody>
      <dsp:txXfrm>
        <a:off x="7241339" y="2325487"/>
        <a:ext cx="3079687" cy="626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C106-A10A-41A2-B17A-3FDACC7FD4AF}">
      <dsp:nvSpPr>
        <dsp:cNvPr id="0" name=""/>
        <dsp:cNvSpPr/>
      </dsp:nvSpPr>
      <dsp:spPr>
        <a:xfrm>
          <a:off x="464550" y="29795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8330-258E-452D-BBBA-B67ADE950897}">
      <dsp:nvSpPr>
        <dsp:cNvPr id="0" name=""/>
        <dsp:cNvSpPr/>
      </dsp:nvSpPr>
      <dsp:spPr>
        <a:xfrm>
          <a:off x="464550" y="19387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 know, with our personal computers we forget about multiusers</a:t>
          </a:r>
        </a:p>
      </dsp:txBody>
      <dsp:txXfrm>
        <a:off x="464550" y="1938765"/>
        <a:ext cx="4320000" cy="648000"/>
      </dsp:txXfrm>
    </dsp:sp>
    <dsp:sp modelId="{192DED4A-B0E0-4127-9E3D-257F65DE891E}">
      <dsp:nvSpPr>
        <dsp:cNvPr id="0" name=""/>
        <dsp:cNvSpPr/>
      </dsp:nvSpPr>
      <dsp:spPr>
        <a:xfrm>
          <a:off x="464550" y="2646678"/>
          <a:ext cx="4320000" cy="64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But this is the default state of business</a:t>
          </a:r>
          <a:endParaRPr lang="en-US" sz="1600" kern="1200"/>
        </a:p>
      </dsp:txBody>
      <dsp:txXfrm>
        <a:off x="464550" y="2646678"/>
        <a:ext cx="4320000" cy="646928"/>
      </dsp:txXfrm>
    </dsp:sp>
    <dsp:sp modelId="{E34A5CC6-799F-4F55-B679-827A00AED660}">
      <dsp:nvSpPr>
        <dsp:cNvPr id="0" name=""/>
        <dsp:cNvSpPr/>
      </dsp:nvSpPr>
      <dsp:spPr>
        <a:xfrm>
          <a:off x="5540550" y="29795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686E4-04AB-4B92-AF81-4EAC613E399B}">
      <dsp:nvSpPr>
        <dsp:cNvPr id="0" name=""/>
        <dsp:cNvSpPr/>
      </dsp:nvSpPr>
      <dsp:spPr>
        <a:xfrm>
          <a:off x="5540550" y="19387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This leads to 2 problems</a:t>
          </a:r>
        </a:p>
      </dsp:txBody>
      <dsp:txXfrm>
        <a:off x="5540550" y="1938765"/>
        <a:ext cx="4320000" cy="648000"/>
      </dsp:txXfrm>
    </dsp:sp>
    <dsp:sp modelId="{7E3A2D4F-9D43-47F7-B668-0C773A40D883}">
      <dsp:nvSpPr>
        <dsp:cNvPr id="0" name=""/>
        <dsp:cNvSpPr/>
      </dsp:nvSpPr>
      <dsp:spPr>
        <a:xfrm>
          <a:off x="5540550" y="2646678"/>
          <a:ext cx="4320000" cy="646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Multiple Processes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Shared Resources</a:t>
          </a:r>
          <a:endParaRPr lang="en-US" sz="1600" kern="1200"/>
        </a:p>
      </dsp:txBody>
      <dsp:txXfrm>
        <a:off x="5540550" y="2646678"/>
        <a:ext cx="4320000" cy="646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AB813-25A6-4E90-977E-CDD78E9F6707}">
      <dsp:nvSpPr>
        <dsp:cNvPr id="0" name=""/>
        <dsp:cNvSpPr/>
      </dsp:nvSpPr>
      <dsp:spPr>
        <a:xfrm>
          <a:off x="0" y="3900464"/>
          <a:ext cx="5943599" cy="1280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out Chrome (or whatever you’re using for the web) how many different </a:t>
          </a:r>
          <a:r>
            <a:rPr lang="en-US" sz="1800" b="1" kern="1200"/>
            <a:t>processes</a:t>
          </a:r>
          <a:r>
            <a:rPr lang="en-US" sz="1800" kern="1200"/>
            <a:t> do you see for this one program?</a:t>
          </a:r>
        </a:p>
      </dsp:txBody>
      <dsp:txXfrm>
        <a:off x="0" y="3900464"/>
        <a:ext cx="5943599" cy="1280219"/>
      </dsp:txXfrm>
    </dsp:sp>
    <dsp:sp modelId="{07083F5A-FA71-416B-8FC1-B370B8747C38}">
      <dsp:nvSpPr>
        <dsp:cNvPr id="0" name=""/>
        <dsp:cNvSpPr/>
      </dsp:nvSpPr>
      <dsp:spPr>
        <a:xfrm rot="10800000">
          <a:off x="0" y="1950690"/>
          <a:ext cx="5943599" cy="1968977"/>
        </a:xfrm>
        <a:prstGeom prst="upArrowCallout">
          <a:avLst/>
        </a:prstGeom>
        <a:solidFill>
          <a:schemeClr val="accent2">
            <a:hueOff val="-9303691"/>
            <a:satOff val="-1991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many </a:t>
          </a:r>
          <a:r>
            <a:rPr lang="en-US" sz="1800" b="1" kern="1200"/>
            <a:t>programs</a:t>
          </a:r>
          <a:r>
            <a:rPr lang="en-US" sz="1800" kern="1200"/>
            <a:t> do you see and recognize?</a:t>
          </a:r>
        </a:p>
      </dsp:txBody>
      <dsp:txXfrm rot="10800000">
        <a:off x="0" y="1950690"/>
        <a:ext cx="5943599" cy="1279382"/>
      </dsp:txXfrm>
    </dsp:sp>
    <dsp:sp modelId="{B0C64EC5-9AC0-4AD3-B3D3-18B4D39E8ED6}">
      <dsp:nvSpPr>
        <dsp:cNvPr id="0" name=""/>
        <dsp:cNvSpPr/>
      </dsp:nvSpPr>
      <dsp:spPr>
        <a:xfrm rot="10800000">
          <a:off x="0" y="915"/>
          <a:ext cx="5943599" cy="1968977"/>
        </a:xfrm>
        <a:prstGeom prst="upArrowCallou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Let’s see how many processes are running (and visible) – open task manager (windows) or activity manager (apple)</a:t>
          </a:r>
        </a:p>
      </dsp:txBody>
      <dsp:txXfrm rot="-10800000">
        <a:off x="0" y="915"/>
        <a:ext cx="5943599" cy="691111"/>
      </dsp:txXfrm>
    </dsp:sp>
    <dsp:sp modelId="{DD5D268B-8E82-4899-AF84-AAA57B6CC8A9}">
      <dsp:nvSpPr>
        <dsp:cNvPr id="0" name=""/>
        <dsp:cNvSpPr/>
      </dsp:nvSpPr>
      <dsp:spPr>
        <a:xfrm>
          <a:off x="1344" y="692027"/>
          <a:ext cx="2797670" cy="5887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Windows: Ctrl+Shift+Esc</a:t>
          </a:r>
          <a:endParaRPr lang="en-US" sz="1700" kern="1200"/>
        </a:p>
      </dsp:txBody>
      <dsp:txXfrm>
        <a:off x="1344" y="692027"/>
        <a:ext cx="2797670" cy="588724"/>
      </dsp:txXfrm>
    </dsp:sp>
    <dsp:sp modelId="{AF0E4FDF-1AAC-4490-8C5A-A669E92E82DB}">
      <dsp:nvSpPr>
        <dsp:cNvPr id="0" name=""/>
        <dsp:cNvSpPr/>
      </dsp:nvSpPr>
      <dsp:spPr>
        <a:xfrm>
          <a:off x="2799015" y="692027"/>
          <a:ext cx="3143238" cy="588724"/>
        </a:xfrm>
        <a:prstGeom prst="rect">
          <a:avLst/>
        </a:prstGeom>
        <a:solidFill>
          <a:schemeClr val="accent2">
            <a:tint val="40000"/>
            <a:alpha val="90000"/>
            <a:hueOff val="-19001907"/>
            <a:satOff val="-4355"/>
            <a:lumOff val="-5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001907"/>
              <a:satOff val="-4355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Apple: Finder -&gt; Applications -&gt; Utility and select it</a:t>
          </a:r>
          <a:endParaRPr lang="en-US" sz="1700" kern="1200" dirty="0"/>
        </a:p>
      </dsp:txBody>
      <dsp:txXfrm>
        <a:off x="2799015" y="692027"/>
        <a:ext cx="3143238" cy="588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E196-D9E4-465D-A629-3F7331AD92EA}">
      <dsp:nvSpPr>
        <dsp:cNvPr id="0" name=""/>
        <dsp:cNvSpPr/>
      </dsp:nvSpPr>
      <dsp:spPr>
        <a:xfrm>
          <a:off x="559800" y="1973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2D76E-C343-4455-A2DD-ABF5AD40BC8E}">
      <dsp:nvSpPr>
        <dsp:cNvPr id="0" name=""/>
        <dsp:cNvSpPr/>
      </dsp:nvSpPr>
      <dsp:spPr>
        <a:xfrm>
          <a:off x="559800" y="1879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 process is different than a program</a:t>
          </a:r>
        </a:p>
      </dsp:txBody>
      <dsp:txXfrm>
        <a:off x="559800" y="1879508"/>
        <a:ext cx="4320000" cy="648000"/>
      </dsp:txXfrm>
    </dsp:sp>
    <dsp:sp modelId="{912ADB88-D840-409B-A0D9-2F291D1A36ED}">
      <dsp:nvSpPr>
        <dsp:cNvPr id="0" name=""/>
        <dsp:cNvSpPr/>
      </dsp:nvSpPr>
      <dsp:spPr>
        <a:xfrm>
          <a:off x="559800" y="2606639"/>
          <a:ext cx="4320000" cy="154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Program: Static code and static data (already saved)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Process: Dynamic instance of code and data (its running)</a:t>
          </a:r>
        </a:p>
      </dsp:txBody>
      <dsp:txXfrm>
        <a:off x="559800" y="2606639"/>
        <a:ext cx="4320000" cy="1547323"/>
      </dsp:txXfrm>
    </dsp:sp>
    <dsp:sp modelId="{E147B933-51BF-4D6D-A3CD-59AC1BE43A1D}">
      <dsp:nvSpPr>
        <dsp:cNvPr id="0" name=""/>
        <dsp:cNvSpPr/>
      </dsp:nvSpPr>
      <dsp:spPr>
        <a:xfrm>
          <a:off x="5635800" y="1973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B375C-49A4-411D-BECD-FA8239F2B587}">
      <dsp:nvSpPr>
        <dsp:cNvPr id="0" name=""/>
        <dsp:cNvSpPr/>
      </dsp:nvSpPr>
      <dsp:spPr>
        <a:xfrm>
          <a:off x="5635800" y="1879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No one-to-one mapping between programs and processes</a:t>
          </a:r>
        </a:p>
      </dsp:txBody>
      <dsp:txXfrm>
        <a:off x="5635800" y="1879508"/>
        <a:ext cx="4320000" cy="648000"/>
      </dsp:txXfrm>
    </dsp:sp>
    <dsp:sp modelId="{3386BDAA-CCFE-4D4B-A856-F9DCC8964F10}">
      <dsp:nvSpPr>
        <dsp:cNvPr id="0" name=""/>
        <dsp:cNvSpPr/>
      </dsp:nvSpPr>
      <dsp:spPr>
        <a:xfrm>
          <a:off x="5635800" y="2606639"/>
          <a:ext cx="4320000" cy="1547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have multiple processes of the same program</a:t>
          </a:r>
          <a:br>
            <a:rPr lang="en-US" sz="1700" kern="1200"/>
          </a:br>
          <a:r>
            <a:rPr lang="en-US" sz="1700" kern="1200"/>
            <a:t>Example: many users can run “ls” at the same time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program can invoke multiple processes</a:t>
          </a:r>
          <a:br>
            <a:rPr lang="en-US" sz="1700" kern="1200"/>
          </a:br>
          <a:r>
            <a:rPr lang="en-US" sz="1700" kern="1200"/>
            <a:t>Example: “make” runs many processes to accomplish its work</a:t>
          </a:r>
        </a:p>
      </dsp:txBody>
      <dsp:txXfrm>
        <a:off x="5635800" y="2606639"/>
        <a:ext cx="4320000" cy="15473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83274-3028-45DB-A499-148BEFC49204}">
      <dsp:nvSpPr>
        <dsp:cNvPr id="0" name=""/>
        <dsp:cNvSpPr/>
      </dsp:nvSpPr>
      <dsp:spPr>
        <a:xfrm>
          <a:off x="3946" y="94739"/>
          <a:ext cx="1433742" cy="1433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AB0E1-C597-4C99-A74E-B7DA6B146715}">
      <dsp:nvSpPr>
        <dsp:cNvPr id="0" name=""/>
        <dsp:cNvSpPr/>
      </dsp:nvSpPr>
      <dsp:spPr>
        <a:xfrm>
          <a:off x="3946" y="1669461"/>
          <a:ext cx="4096406" cy="61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everyone must share this file – let’s say an CSV file</a:t>
          </a:r>
        </a:p>
      </dsp:txBody>
      <dsp:txXfrm>
        <a:off x="3946" y="1669461"/>
        <a:ext cx="4096406" cy="614460"/>
      </dsp:txXfrm>
    </dsp:sp>
    <dsp:sp modelId="{210BD76D-C0F6-4AFC-8ACC-21C327159688}">
      <dsp:nvSpPr>
        <dsp:cNvPr id="0" name=""/>
        <dsp:cNvSpPr/>
      </dsp:nvSpPr>
      <dsp:spPr>
        <a:xfrm>
          <a:off x="3946" y="2349494"/>
          <a:ext cx="4096406" cy="1023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Start with just one program with multiple processes (show how to do that on Thursday)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Then multiple users (running multiple processes)</a:t>
          </a:r>
          <a:endParaRPr lang="en-US" sz="1700" kern="1200"/>
        </a:p>
      </dsp:txBody>
      <dsp:txXfrm>
        <a:off x="3946" y="2349494"/>
        <a:ext cx="4096406" cy="1023849"/>
      </dsp:txXfrm>
    </dsp:sp>
    <dsp:sp modelId="{DA41A624-5EA4-417C-AB0F-031176B1E33C}">
      <dsp:nvSpPr>
        <dsp:cNvPr id="0" name=""/>
        <dsp:cNvSpPr/>
      </dsp:nvSpPr>
      <dsp:spPr>
        <a:xfrm>
          <a:off x="4817223" y="94739"/>
          <a:ext cx="1433742" cy="1433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05E5A-8CAD-483A-B200-EEC5DA9C4289}">
      <dsp:nvSpPr>
        <dsp:cNvPr id="0" name=""/>
        <dsp:cNvSpPr/>
      </dsp:nvSpPr>
      <dsp:spPr>
        <a:xfrm>
          <a:off x="4817223" y="1669461"/>
          <a:ext cx="4096406" cy="61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What do you think will happen because of this?</a:t>
          </a:r>
        </a:p>
      </dsp:txBody>
      <dsp:txXfrm>
        <a:off x="4817223" y="1669461"/>
        <a:ext cx="4096406" cy="614460"/>
      </dsp:txXfrm>
    </dsp:sp>
    <dsp:sp modelId="{4E58CE55-5EDC-4115-AA03-E5D82B02375A}">
      <dsp:nvSpPr>
        <dsp:cNvPr id="0" name=""/>
        <dsp:cNvSpPr/>
      </dsp:nvSpPr>
      <dsp:spPr>
        <a:xfrm>
          <a:off x="4817223" y="2349494"/>
          <a:ext cx="4096406" cy="1023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A8E4E-1928-4AAD-AF4A-D88E1B79E39D}">
      <dsp:nvSpPr>
        <dsp:cNvPr id="0" name=""/>
        <dsp:cNvSpPr/>
      </dsp:nvSpPr>
      <dsp:spPr>
        <a:xfrm>
          <a:off x="0" y="113910"/>
          <a:ext cx="5943599" cy="13232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people create a file or directory with the same name but different casing (oh, I hate this one)</a:t>
          </a:r>
        </a:p>
      </dsp:txBody>
      <dsp:txXfrm>
        <a:off x="64597" y="178507"/>
        <a:ext cx="5814405" cy="1194076"/>
      </dsp:txXfrm>
    </dsp:sp>
    <dsp:sp modelId="{C35E3B8B-8B45-492B-A869-9DA6D8DEF4B1}">
      <dsp:nvSpPr>
        <dsp:cNvPr id="0" name=""/>
        <dsp:cNvSpPr/>
      </dsp:nvSpPr>
      <dsp:spPr>
        <a:xfrm>
          <a:off x="0" y="1437180"/>
          <a:ext cx="5943599" cy="90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i="1" kern="1200"/>
            <a:t>Mac until latest version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i="1" kern="1200"/>
            <a:t>Windows until late 10 update (about 2021 I think, </a:t>
          </a:r>
          <a:r>
            <a:rPr lang="en-US" sz="2300" i="1" kern="1200">
              <a:hlinkClick xmlns:r="http://schemas.openxmlformats.org/officeDocument/2006/relationships" r:id="rId1"/>
            </a:rPr>
            <a:t>still broken in 2020</a:t>
          </a:r>
          <a:r>
            <a:rPr lang="en-US" sz="2300" i="1" kern="1200"/>
            <a:t>)</a:t>
          </a:r>
          <a:endParaRPr lang="en-US" sz="2300" kern="1200"/>
        </a:p>
      </dsp:txBody>
      <dsp:txXfrm>
        <a:off x="0" y="1437180"/>
        <a:ext cx="5943599" cy="900450"/>
      </dsp:txXfrm>
    </dsp:sp>
    <dsp:sp modelId="{FDBC7539-924C-45B1-A048-3B6FB02A29EA}">
      <dsp:nvSpPr>
        <dsp:cNvPr id="0" name=""/>
        <dsp:cNvSpPr/>
      </dsp:nvSpPr>
      <dsp:spPr>
        <a:xfrm>
          <a:off x="0" y="2337630"/>
          <a:ext cx="5943599" cy="1323270"/>
        </a:xfrm>
        <a:prstGeom prst="roundRect">
          <a:avLst/>
        </a:prstGeom>
        <a:solidFill>
          <a:schemeClr val="accent2">
            <a:hueOff val="-9303691"/>
            <a:satOff val="-1991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Such as “Myfiles” vs. “MyFiles”</a:t>
          </a:r>
        </a:p>
      </dsp:txBody>
      <dsp:txXfrm>
        <a:off x="64597" y="2402227"/>
        <a:ext cx="5814405" cy="1194076"/>
      </dsp:txXfrm>
    </dsp:sp>
    <dsp:sp modelId="{C4A0976E-86B5-42DD-A116-196E8F1FF352}">
      <dsp:nvSpPr>
        <dsp:cNvPr id="0" name=""/>
        <dsp:cNvSpPr/>
      </dsp:nvSpPr>
      <dsp:spPr>
        <a:xfrm>
          <a:off x="0" y="3744420"/>
          <a:ext cx="5943599" cy="1323270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Let’s see what happens here</a:t>
          </a:r>
        </a:p>
      </dsp:txBody>
      <dsp:txXfrm>
        <a:off x="64597" y="3809017"/>
        <a:ext cx="5814405" cy="1194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D80D-9232-418A-BFAD-078DF7B2F151}">
      <dsp:nvSpPr>
        <dsp:cNvPr id="0" name=""/>
        <dsp:cNvSpPr/>
      </dsp:nvSpPr>
      <dsp:spPr>
        <a:xfrm>
          <a:off x="0" y="4250034"/>
          <a:ext cx="5943599" cy="9298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 Access Permissions part 1</a:t>
          </a:r>
        </a:p>
      </dsp:txBody>
      <dsp:txXfrm>
        <a:off x="0" y="4250034"/>
        <a:ext cx="5943599" cy="929803"/>
      </dsp:txXfrm>
    </dsp:sp>
    <dsp:sp modelId="{2820DFAD-613C-44B4-A8DC-32A486DD325A}">
      <dsp:nvSpPr>
        <dsp:cNvPr id="0" name=""/>
        <dsp:cNvSpPr/>
      </dsp:nvSpPr>
      <dsp:spPr>
        <a:xfrm rot="10800000">
          <a:off x="0" y="2833943"/>
          <a:ext cx="5943599" cy="1430038"/>
        </a:xfrm>
        <a:prstGeom prst="upArrowCallout">
          <a:avLst/>
        </a:prstGeom>
        <a:solidFill>
          <a:schemeClr val="accent2">
            <a:hueOff val="-6202461"/>
            <a:satOff val="-1327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Will also show how this makes buffer overflows attack worse</a:t>
          </a:r>
        </a:p>
      </dsp:txBody>
      <dsp:txXfrm rot="10800000">
        <a:off x="0" y="2833943"/>
        <a:ext cx="5943599" cy="929196"/>
      </dsp:txXfrm>
    </dsp:sp>
    <dsp:sp modelId="{9159B8B7-8684-42A2-91AB-3A6BA15F6622}">
      <dsp:nvSpPr>
        <dsp:cNvPr id="0" name=""/>
        <dsp:cNvSpPr/>
      </dsp:nvSpPr>
      <dsp:spPr>
        <a:xfrm rot="10800000">
          <a:off x="0" y="1417852"/>
          <a:ext cx="5943599" cy="1430038"/>
        </a:xfrm>
        <a:prstGeom prst="upArrowCallout">
          <a:avLst/>
        </a:prstGeom>
        <a:solidFill>
          <a:schemeClr val="accent2">
            <a:hueOff val="-12404922"/>
            <a:satOff val="-2654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Won’t focus as much on code due to fact that most are not using multi-processes but may have multi-user issues (web-based items esp.)</a:t>
          </a:r>
        </a:p>
      </dsp:txBody>
      <dsp:txXfrm rot="10800000">
        <a:off x="0" y="1417852"/>
        <a:ext cx="5943599" cy="929196"/>
      </dsp:txXfrm>
    </dsp:sp>
    <dsp:sp modelId="{CE941BE0-D4A1-4383-A6A6-DFBFFDDDACB7}">
      <dsp:nvSpPr>
        <dsp:cNvPr id="0" name=""/>
        <dsp:cNvSpPr/>
      </dsp:nvSpPr>
      <dsp:spPr>
        <a:xfrm rot="10800000">
          <a:off x="0" y="1761"/>
          <a:ext cx="5943599" cy="1430038"/>
        </a:xfrm>
        <a:prstGeom prst="upArrowCallou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We’ll look at a few methods on Thursday’s video lecture</a:t>
          </a:r>
        </a:p>
      </dsp:txBody>
      <dsp:txXfrm rot="-10800000">
        <a:off x="0" y="1761"/>
        <a:ext cx="5943599" cy="501943"/>
      </dsp:txXfrm>
    </dsp:sp>
    <dsp:sp modelId="{90369197-0384-4710-B7AE-F7EC39672B59}">
      <dsp:nvSpPr>
        <dsp:cNvPr id="0" name=""/>
        <dsp:cNvSpPr/>
      </dsp:nvSpPr>
      <dsp:spPr>
        <a:xfrm>
          <a:off x="2902" y="503704"/>
          <a:ext cx="1979264" cy="4275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Locking</a:t>
          </a:r>
          <a:endParaRPr lang="en-US" sz="1800" kern="1200"/>
        </a:p>
      </dsp:txBody>
      <dsp:txXfrm>
        <a:off x="2902" y="503704"/>
        <a:ext cx="1979264" cy="427581"/>
      </dsp:txXfrm>
    </dsp:sp>
    <dsp:sp modelId="{57E656A8-36E2-4882-94CC-F0B914DA8254}">
      <dsp:nvSpPr>
        <dsp:cNvPr id="0" name=""/>
        <dsp:cNvSpPr/>
      </dsp:nvSpPr>
      <dsp:spPr>
        <a:xfrm>
          <a:off x="1982167" y="503704"/>
          <a:ext cx="1979264" cy="427581"/>
        </a:xfrm>
        <a:prstGeom prst="rect">
          <a:avLst/>
        </a:prstGeom>
        <a:solidFill>
          <a:schemeClr val="accent2">
            <a:tint val="40000"/>
            <a:alpha val="90000"/>
            <a:hueOff val="-9500954"/>
            <a:satOff val="-2177"/>
            <a:lumOff val="-2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500954"/>
              <a:satOff val="-2177"/>
              <a:lumOff val="-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Mutual Exclusion</a:t>
          </a:r>
          <a:endParaRPr lang="en-US" sz="1800" kern="1200"/>
        </a:p>
      </dsp:txBody>
      <dsp:txXfrm>
        <a:off x="1982167" y="503704"/>
        <a:ext cx="1979264" cy="427581"/>
      </dsp:txXfrm>
    </dsp:sp>
    <dsp:sp modelId="{8ECAF904-7404-4E3B-ADC3-6EA73EA0C46D}">
      <dsp:nvSpPr>
        <dsp:cNvPr id="0" name=""/>
        <dsp:cNvSpPr/>
      </dsp:nvSpPr>
      <dsp:spPr>
        <a:xfrm>
          <a:off x="3961431" y="503704"/>
          <a:ext cx="1979264" cy="427581"/>
        </a:xfrm>
        <a:prstGeom prst="rect">
          <a:avLst/>
        </a:prstGeom>
        <a:solidFill>
          <a:schemeClr val="accent2">
            <a:tint val="40000"/>
            <a:alpha val="90000"/>
            <a:hueOff val="-19001907"/>
            <a:satOff val="-4355"/>
            <a:lumOff val="-5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001907"/>
              <a:satOff val="-4355"/>
              <a:lumOff val="-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Async Events</a:t>
          </a:r>
          <a:endParaRPr lang="en-US" sz="1800" kern="1200"/>
        </a:p>
      </dsp:txBody>
      <dsp:txXfrm>
        <a:off x="3961431" y="503704"/>
        <a:ext cx="1979264" cy="427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ABC3D-B09D-42DD-B830-19EFA6D369AA}">
      <dsp:nvSpPr>
        <dsp:cNvPr id="0" name=""/>
        <dsp:cNvSpPr/>
      </dsp:nvSpPr>
      <dsp:spPr>
        <a:xfrm>
          <a:off x="667049" y="22077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3E142-21CE-4AAB-A107-15B8FD82AC3C}">
      <dsp:nvSpPr>
        <dsp:cNvPr id="0" name=""/>
        <dsp:cNvSpPr/>
      </dsp:nvSpPr>
      <dsp:spPr>
        <a:xfrm>
          <a:off x="1061925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1F31A-0C38-4DBC-B60A-FB9CA7A1955C}">
      <dsp:nvSpPr>
        <dsp:cNvPr id="0" name=""/>
        <dsp:cNvSpPr/>
      </dsp:nvSpPr>
      <dsp:spPr>
        <a:xfrm>
          <a:off x="74737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Thursday online lecture</a:t>
          </a:r>
        </a:p>
      </dsp:txBody>
      <dsp:txXfrm>
        <a:off x="74737" y="2650779"/>
        <a:ext cx="3037500" cy="720000"/>
      </dsp:txXfrm>
    </dsp:sp>
    <dsp:sp modelId="{70CDC88F-E276-43F9-A17D-C7F544A0BAC0}">
      <dsp:nvSpPr>
        <dsp:cNvPr id="0" name=""/>
        <dsp:cNvSpPr/>
      </dsp:nvSpPr>
      <dsp:spPr>
        <a:xfrm>
          <a:off x="4236112" y="22077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688D2-B8CC-411D-9A09-658274462BDE}">
      <dsp:nvSpPr>
        <dsp:cNvPr id="0" name=""/>
        <dsp:cNvSpPr/>
      </dsp:nvSpPr>
      <dsp:spPr>
        <a:xfrm>
          <a:off x="4630987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7567E-B021-419A-B23F-58A3906BA2D9}">
      <dsp:nvSpPr>
        <dsp:cNvPr id="0" name=""/>
        <dsp:cNvSpPr/>
      </dsp:nvSpPr>
      <dsp:spPr>
        <a:xfrm>
          <a:off x="3643800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Quiz and HackerRank Assignment</a:t>
          </a:r>
        </a:p>
      </dsp:txBody>
      <dsp:txXfrm>
        <a:off x="3643800" y="2650779"/>
        <a:ext cx="3037500" cy="720000"/>
      </dsp:txXfrm>
    </dsp:sp>
    <dsp:sp modelId="{AA248524-92BB-46E0-9FA4-5DA163723DDE}">
      <dsp:nvSpPr>
        <dsp:cNvPr id="0" name=""/>
        <dsp:cNvSpPr/>
      </dsp:nvSpPr>
      <dsp:spPr>
        <a:xfrm>
          <a:off x="7805175" y="22077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42C20-BD13-463C-A840-217D894BC701}">
      <dsp:nvSpPr>
        <dsp:cNvPr id="0" name=""/>
        <dsp:cNvSpPr/>
      </dsp:nvSpPr>
      <dsp:spPr>
        <a:xfrm>
          <a:off x="8200050" y="61565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0EBC5-8DAD-45C2-9DEC-958572701A7E}">
      <dsp:nvSpPr>
        <dsp:cNvPr id="0" name=""/>
        <dsp:cNvSpPr/>
      </dsp:nvSpPr>
      <dsp:spPr>
        <a:xfrm>
          <a:off x="7212862" y="265077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Enjoy your holidays</a:t>
          </a:r>
        </a:p>
      </dsp:txBody>
      <dsp:txXfrm>
        <a:off x="7212862" y="2650779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9084-825E-4FCD-9A7E-5F0A55DF520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3FED4-7FE4-4CFF-B8DE-0EC5994E2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MS Driver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3649BF-EB05-4D8D-87F4-6434F80A83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85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6D74-C98E-C1F6-C28F-A881BF61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EFC5B-89D0-DEFB-362F-A475A216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D5D2-F75E-0CEF-17AA-7A54D99D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7A23-63A5-2CAF-CCD0-AEFB2DDC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528F-93A0-3F76-A909-27C45FD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B6C2-1D84-8B48-1C31-89A043F0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2761-2A73-6098-2054-2234C76D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8294-0612-865A-785F-538B6A35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E280-8196-0715-1829-61FA3CFA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1614-A5FB-54A2-422C-637285E8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C93E-56FF-DAC5-777C-C93EA62F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7BAB-99FE-758E-905F-DD4E604A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17A1-98BB-C87F-A968-C36744EC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40EA-6BF0-D8CB-8268-C9E1791A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F003-92B4-411E-06BA-93E0760B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54BE-2852-DFA5-1742-AF07C448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49A-B2CB-A9A5-9464-CD8160D9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E7B2-0DF8-B370-56EE-5AD98D9E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B8C6-61D3-950F-7D57-9A20A64A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1A71-608C-AE37-897E-DB6CC17E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7785-0E15-1DAF-C245-06CC1D7F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11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F2EE-CFB5-34BF-FE47-CB15657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70E2-F1D4-2EC4-ACBA-B84C684D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16B4C-EC6B-A833-6E9C-9D2E558CB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E6998-7A8A-EFEA-0070-588B18FB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C73D6-5757-64B3-51CD-350F850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990E7-33B3-573C-2D35-119728B7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7191B-BB27-7023-08A0-4D71FE5C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0A65-2F95-C4B9-9733-AE4CAFF0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22F9-681F-0C9D-6B4D-C5CFFCEE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83BF9-28E6-985C-EC29-767975F9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194BB-3BA5-1BB7-79EC-D714931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61DE1-51C2-CB32-CC60-0DAC07D5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7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16F7A-A046-A96E-2E0D-A0CC485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A49AF-80C2-0159-347A-4E60280B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9796-E29B-EEE4-143D-A7520176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8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846D-C0A4-109C-D9D1-E8501308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2609-FB6D-FFFF-C9DB-ADE5BFA7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F8E7-4BDA-2772-7CC6-D0309A93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3090-5C7D-CFE1-8C25-87B543A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FEA9A-0DA3-D8B8-668B-CBE3FB2B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D340-E8C5-E91D-5D66-CDC61601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7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3470-CBE0-B794-93E8-7B259383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FF5C9-21CF-3E08-B76F-C211E7EA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5CEF-963B-2F11-4AFA-29699EF76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B30D-977E-2F01-C2E4-D177AD0D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3EA33-A912-5E1F-FA02-EDA5D230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2FAA7-401D-0437-E277-47733B35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2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CF5-EB89-4A4D-2E66-CB7B8073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2A612-AC71-1C49-D2E9-2C55A1DE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DF26-6854-6A87-4757-C50DF2D1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62AD-1FCC-12C6-49A1-8BD3F00C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3EFA-F025-93AB-2896-6F881D99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4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635BB-0BD5-DD9C-BCF9-624BC1B0E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86AC6-FA25-372A-3C92-16B7EA11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DBB2-60D0-5847-1404-AF24F7DB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DD10-D185-AA52-FB81-72431015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094F-D649-33F7-3809-7B3BE55E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4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3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9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2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2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22D75-612B-45ED-3180-D6D3B2F9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AE37-6880-31C9-6E66-6EF71D4F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B8D1-BA6A-DD29-DCE4-AADB9246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9C8-9383-4488-A31F-7B2725012334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F704-82DF-E901-33D3-3B0A0C86E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D613-F3D8-0475-871C-6974C4B74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209B-8805-4C96-AE3A-F8D5A69B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putoutput.html#methods-of-file-objects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6624597-5EEF-8501-CFE8-B86C48F33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96065-F301-D8A9-43FE-E152C6EEA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Software Vulnerabilities &amp; the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1C3FE-2CAF-572D-083D-0CB4174D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With a quick review of processes and race-condtions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7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ECA2BE-0443-493F-9413-FC132026C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ircuit board">
            <a:extLst>
              <a:ext uri="{FF2B5EF4-FFF2-40B4-BE49-F238E27FC236}">
                <a16:creationId xmlns:a16="http://schemas.microsoft.com/office/drawing/2014/main" id="{658E8956-221B-6C5D-0035-EF6FC9AF6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"/>
            <a:ext cx="12188932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C3041F-18C8-4A3F-BB74-556AD2101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22112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8E97D-4204-7257-B886-CEEF9617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98393"/>
            <a:ext cx="6855490" cy="11924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See board – quick overview of how processes load in memory/cpu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28B90-B579-47ED-A625-BAD03AE6C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930588"/>
            <a:ext cx="12191999" cy="192741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6259606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9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04308-5600-6BBA-1F00-DC3AABF9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587207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The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2693-05E0-6660-3206-9953531F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800" cap="all" spc="300"/>
              <a:t>So many users and processes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4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B0AE-3C89-E608-B21D-239DC7CD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r>
              <a:rPr lang="en-US" sz="4100"/>
              <a:t>Let’s look at what happens when we add a file (or DB) – on 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3C00D-83D9-3253-CC8C-05B1AC22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774764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67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1D82A-3564-EE4B-D84E-7F2003B2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0" y="876300"/>
            <a:ext cx="6799829" cy="1511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So what happens when two people need a file at the same time?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777AC64-211E-7F67-18CC-BA2CD4882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21" r="18497"/>
          <a:stretch/>
        </p:blipFill>
        <p:spPr>
          <a:xfrm>
            <a:off x="952500" y="802534"/>
            <a:ext cx="2973279" cy="5252932"/>
          </a:xfrm>
          <a:custGeom>
            <a:avLst/>
            <a:gdLst/>
            <a:ahLst/>
            <a:cxnLst/>
            <a:rect l="l" t="t" r="r" b="b"/>
            <a:pathLst>
              <a:path w="2973279" h="5252932">
                <a:moveTo>
                  <a:pt x="1486464" y="0"/>
                </a:moveTo>
                <a:lnTo>
                  <a:pt x="1486817" y="0"/>
                </a:lnTo>
                <a:cubicBezTo>
                  <a:pt x="2307778" y="0"/>
                  <a:pt x="2973279" y="667085"/>
                  <a:pt x="2973279" y="1489968"/>
                </a:cubicBezTo>
                <a:lnTo>
                  <a:pt x="2973279" y="5252932"/>
                </a:lnTo>
                <a:lnTo>
                  <a:pt x="0" y="5252932"/>
                </a:lnTo>
                <a:lnTo>
                  <a:pt x="0" y="1489968"/>
                </a:lnTo>
                <a:cubicBezTo>
                  <a:pt x="0" y="667085"/>
                  <a:pt x="665498" y="0"/>
                  <a:pt x="1486464" y="0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375961-B15F-47AE-9A79-5883D42C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799995"/>
            <a:ext cx="0" cy="32554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7983-8446-F5BA-3477-1EC5BCAD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21" y="2629610"/>
            <a:ext cx="6070077" cy="3509530"/>
          </a:xfrm>
        </p:spPr>
        <p:txBody>
          <a:bodyPr anchor="b">
            <a:normAutofit/>
          </a:bodyPr>
          <a:lstStyle/>
          <a:p>
            <a:r>
              <a:rPr lang="en-US" sz="1700"/>
              <a:t>It helps to know how append vs. read and write works and </a:t>
            </a:r>
            <a:r>
              <a:rPr lang="en-US" sz="1700">
                <a:hlinkClick r:id="rId3"/>
              </a:rPr>
              <a:t>seek</a:t>
            </a:r>
            <a:endParaRPr lang="en-US" sz="1700"/>
          </a:p>
          <a:p>
            <a:pPr lvl="1"/>
            <a:r>
              <a:rPr lang="en-US" sz="1700"/>
              <a:t>Append moves the pointer (seeker) forward until it hits EOF</a:t>
            </a:r>
          </a:p>
          <a:p>
            <a:pPr lvl="1"/>
            <a:r>
              <a:rPr lang="en-US" sz="1700"/>
              <a:t>Read &amp; write does the same but reads the whole file first then starts writing at EOF+1</a:t>
            </a:r>
          </a:p>
          <a:p>
            <a:pPr lvl="1"/>
            <a:r>
              <a:rPr lang="en-US" sz="1700"/>
              <a:t>Seek moves the its pointer around the file and writes/reads when it wants</a:t>
            </a:r>
          </a:p>
          <a:p>
            <a:r>
              <a:rPr lang="en-US" sz="1700"/>
              <a:t>Let’s see how this can cause a race condition</a:t>
            </a:r>
          </a:p>
          <a:p>
            <a:r>
              <a:rPr lang="en-US" sz="1700"/>
              <a:t>So what will happen?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356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FE0B4-CE1F-F02D-B6B2-713B605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Want another fun one?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049F00-8B10-05C8-3FB4-4FB8A6A7D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147129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05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AC65B-20B4-020D-24A9-A174D2EE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How do we fix?</a:t>
            </a:r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394F4C5-4164-805E-BF47-AC7C5CBF3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453202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70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4845D-993F-2AD5-DCFA-CBB4AE0F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From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E1D1A-AE7B-7176-1674-F66B17169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683595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59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0A4FB-6DE4-F20D-1314-B0841377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First a quick discussion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A2B13BD-B3CF-D565-9BC0-678AF87A7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298977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352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E77DC-897D-F743-C50D-4F04D981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Now an intermission</a:t>
            </a:r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D028624F-2D61-9B34-D884-C8A78D600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79" r="18044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8C7A-3954-68D6-16EE-CE42AD36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r>
              <a:rPr lang="en-US" dirty="0"/>
              <a:t>Let’s remember we should be building an assessment and see what the last month looks like</a:t>
            </a:r>
          </a:p>
          <a:p>
            <a:pPr lvl="1"/>
            <a:r>
              <a:rPr lang="en-US" dirty="0"/>
              <a:t>Work on Project – 2 code items</a:t>
            </a:r>
          </a:p>
          <a:p>
            <a:pPr lvl="1"/>
            <a:r>
              <a:rPr lang="en-US" dirty="0"/>
              <a:t>Work on Project – 3 of any items</a:t>
            </a:r>
          </a:p>
          <a:p>
            <a:pPr lvl="1"/>
            <a:r>
              <a:rPr lang="en-US" dirty="0"/>
              <a:t>Build Security Assessment while doing this</a:t>
            </a:r>
          </a:p>
          <a:p>
            <a:pPr lvl="1"/>
            <a:r>
              <a:rPr lang="en-US" dirty="0"/>
              <a:t>Complete </a:t>
            </a:r>
            <a:r>
              <a:rPr lang="en-US" dirty="0" err="1"/>
              <a:t>TryHackMe</a:t>
            </a:r>
            <a:r>
              <a:rPr lang="en-US" dirty="0"/>
              <a:t> to build knowledge of </a:t>
            </a:r>
            <a:r>
              <a:rPr lang="en-US" dirty="0" err="1"/>
              <a:t>pentesting</a:t>
            </a:r>
            <a:endParaRPr lang="en-US" dirty="0"/>
          </a:p>
          <a:p>
            <a:pPr lvl="1"/>
            <a:r>
              <a:rPr lang="en-US" dirty="0"/>
              <a:t>Quizzes and Final</a:t>
            </a:r>
          </a:p>
        </p:txBody>
      </p:sp>
    </p:spTree>
    <p:extLst>
      <p:ext uri="{BB962C8B-B14F-4D97-AF65-F5344CB8AC3E}">
        <p14:creationId xmlns:p14="http://schemas.microsoft.com/office/powerpoint/2010/main" val="3334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3072-356A-F7D3-B86E-4CD249F7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B22B-6F94-7A6B-3FC8-993CD084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OS operations: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Multiple Users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Multiple Processes</a:t>
            </a:r>
          </a:p>
          <a:p>
            <a:pPr>
              <a:lnSpc>
                <a:spcPct val="110000"/>
              </a:lnSpc>
            </a:pPr>
            <a:r>
              <a:rPr lang="en-US" dirty="0"/>
              <a:t>Race-Conditions with &amp; without processes</a:t>
            </a:r>
          </a:p>
          <a:p>
            <a:pPr>
              <a:lnSpc>
                <a:spcPct val="110000"/>
              </a:lnSpc>
            </a:pPr>
            <a:r>
              <a:rPr lang="en-US" dirty="0"/>
              <a:t>Access Control issues (let’s remember those file operations)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D5137F83-066A-4092-F87C-E56C7D390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5" r="4438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1739-EE39-C2E0-40DE-FBAAD94F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 OS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196B9-4FB8-82C7-DAA5-A6113B39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229235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EC8A-9A86-5993-5CEF-5F780BD6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How many people have logged into your workstation?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9B1E7-60EC-F2B5-5431-D185C9A7A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04759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92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429B-AE45-3B2A-D31E-70136854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Multiple Processes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44172-43CE-8D0F-6FC6-BC3D9B91D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64876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18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5EED0FD-4E9C-8C47-5FF0-40F20444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Processes vs. Programs</a:t>
            </a:r>
          </a:p>
        </p:txBody>
      </p:sp>
      <p:graphicFrame>
        <p:nvGraphicFramePr>
          <p:cNvPr id="21509" name="Rectangle 3">
            <a:extLst>
              <a:ext uri="{FF2B5EF4-FFF2-40B4-BE49-F238E27FC236}">
                <a16:creationId xmlns:a16="http://schemas.microsoft.com/office/drawing/2014/main" id="{509EE8E8-87EB-6329-0E97-FBF1E8D816FD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8514D1-535F-3196-4233-895B93130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47" y="1172218"/>
            <a:ext cx="4730214" cy="451356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BA9F5E-C8E2-952D-D834-C099A148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CE37-BDA2-F845-AF7D-29C4348E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processes also includes the address space</a:t>
            </a:r>
          </a:p>
          <a:p>
            <a:pPr marL="838200" lvl="1" indent="-381000"/>
            <a:r>
              <a:rPr lang="en-US" altLang="en-US" sz="1800" dirty="0">
                <a:solidFill>
                  <a:schemeClr val="tx2"/>
                </a:solidFill>
              </a:rPr>
              <a:t>Everything process can address through memory</a:t>
            </a:r>
          </a:p>
          <a:p>
            <a:pPr marL="838200" lvl="1" indent="-381000"/>
            <a:r>
              <a:rPr lang="en-US" altLang="en-US" sz="1800" dirty="0">
                <a:solidFill>
                  <a:schemeClr val="tx2"/>
                </a:solidFill>
              </a:rPr>
              <a:t>Represented by array of bytes</a:t>
            </a:r>
          </a:p>
          <a:p>
            <a:pPr marL="838200" lvl="1" indent="-381000"/>
            <a:r>
              <a:rPr lang="en-US" altLang="en-US" sz="1800" dirty="0">
                <a:solidFill>
                  <a:schemeClr val="tx2"/>
                </a:solidFill>
              </a:rPr>
              <a:t>Heap, stack, and code</a:t>
            </a:r>
          </a:p>
          <a:p>
            <a:pPr marL="381000" indent="-381000"/>
            <a:r>
              <a:rPr lang="en-US" altLang="en-US" sz="2200" dirty="0">
                <a:solidFill>
                  <a:schemeClr val="tx2"/>
                </a:solidFill>
              </a:rPr>
              <a:t>This should sound familiar</a:t>
            </a:r>
          </a:p>
        </p:txBody>
      </p:sp>
    </p:spTree>
    <p:extLst>
      <p:ext uri="{BB962C8B-B14F-4D97-AF65-F5344CB8AC3E}">
        <p14:creationId xmlns:p14="http://schemas.microsoft.com/office/powerpoint/2010/main" val="6138180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680</Words>
  <Application>Microsoft Office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Georgia Pro Light</vt:lpstr>
      <vt:lpstr>VaultVTI</vt:lpstr>
      <vt:lpstr>Office Theme</vt:lpstr>
      <vt:lpstr>Software Vulnerabilities &amp; the OS</vt:lpstr>
      <vt:lpstr>First a quick discussion</vt:lpstr>
      <vt:lpstr>Now an intermission</vt:lpstr>
      <vt:lpstr>Topics</vt:lpstr>
      <vt:lpstr>How an OS works</vt:lpstr>
      <vt:lpstr>How many people have logged into your workstation?</vt:lpstr>
      <vt:lpstr>Multiple Processes</vt:lpstr>
      <vt:lpstr>Processes vs. Programs</vt:lpstr>
      <vt:lpstr>Address Space</vt:lpstr>
      <vt:lpstr>See board – quick overview of how processes load in memory/cpu</vt:lpstr>
      <vt:lpstr>The Problem?</vt:lpstr>
      <vt:lpstr>Let’s look at what happens when we add a file (or DB) – on board</vt:lpstr>
      <vt:lpstr>So what happens when two people need a file at the same time?</vt:lpstr>
      <vt:lpstr>Want another fun one?</vt:lpstr>
      <vt:lpstr>How do we fix?</vt:lpstr>
      <vt:lpstr>From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Vulnerabilities &amp; the OS</dc:title>
  <dc:creator>Greenwell, Josiah</dc:creator>
  <cp:lastModifiedBy>Greenwell, Josiah</cp:lastModifiedBy>
  <cp:revision>1</cp:revision>
  <dcterms:created xsi:type="dcterms:W3CDTF">2023-04-03T23:34:38Z</dcterms:created>
  <dcterms:modified xsi:type="dcterms:W3CDTF">2023-04-04T00:29:08Z</dcterms:modified>
</cp:coreProperties>
</file>