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7" r:id="rId7"/>
    <p:sldId id="260" r:id="rId8"/>
    <p:sldId id="262" r:id="rId9"/>
    <p:sldId id="268" r:id="rId10"/>
    <p:sldId id="269" r:id="rId11"/>
    <p:sldId id="263" r:id="rId12"/>
    <p:sldId id="261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5A88E-6213-84BF-CA6C-3E9D803ABAB3}" v="10" dt="2023-03-13T20:41:47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2A2696-16BE-4580-A97D-FFD11C4377D0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C5F185-007C-469E-B208-E41886E05418}">
      <dgm:prSet/>
      <dgm:spPr/>
      <dgm:t>
        <a:bodyPr/>
        <a:lstStyle/>
        <a:p>
          <a:r>
            <a:rPr lang="en-US"/>
            <a:t>What really happens during a TLS handshake?</a:t>
          </a:r>
        </a:p>
      </dgm:t>
    </dgm:pt>
    <dgm:pt modelId="{A729F3C2-C6F4-4223-9416-D3AA32B4F6F5}" type="parTrans" cxnId="{BF3DF761-9189-43F2-B30F-284B255D00A9}">
      <dgm:prSet/>
      <dgm:spPr/>
      <dgm:t>
        <a:bodyPr/>
        <a:lstStyle/>
        <a:p>
          <a:endParaRPr lang="en-US"/>
        </a:p>
      </dgm:t>
    </dgm:pt>
    <dgm:pt modelId="{4DF768FB-D1DA-4AB5-8BA2-02A56E074E67}" type="sibTrans" cxnId="{BF3DF761-9189-43F2-B30F-284B255D00A9}">
      <dgm:prSet/>
      <dgm:spPr/>
      <dgm:t>
        <a:bodyPr/>
        <a:lstStyle/>
        <a:p>
          <a:endParaRPr lang="en-US"/>
        </a:p>
      </dgm:t>
    </dgm:pt>
    <dgm:pt modelId="{293DB323-651B-4022-A68C-9D9CE2CDB343}">
      <dgm:prSet/>
      <dgm:spPr/>
      <dgm:t>
        <a:bodyPr/>
        <a:lstStyle/>
        <a:p>
          <a:r>
            <a:rPr lang="en-US"/>
            <a:t>What cryptographic algorithms are used by TLS to protect the data?</a:t>
          </a:r>
        </a:p>
      </dgm:t>
    </dgm:pt>
    <dgm:pt modelId="{1CF77A55-ECE1-418C-ADD5-406BE9F1A8E6}" type="parTrans" cxnId="{8DE1EA9F-0C9D-471E-84C6-500075291EC8}">
      <dgm:prSet/>
      <dgm:spPr/>
      <dgm:t>
        <a:bodyPr/>
        <a:lstStyle/>
        <a:p>
          <a:endParaRPr lang="en-US"/>
        </a:p>
      </dgm:t>
    </dgm:pt>
    <dgm:pt modelId="{2970F851-3D1A-4746-B173-C7393C0C1BC0}" type="sibTrans" cxnId="{8DE1EA9F-0C9D-471E-84C6-500075291EC8}">
      <dgm:prSet/>
      <dgm:spPr/>
      <dgm:t>
        <a:bodyPr/>
        <a:lstStyle/>
        <a:p>
          <a:endParaRPr lang="en-US"/>
        </a:p>
      </dgm:t>
    </dgm:pt>
    <dgm:pt modelId="{8A8886A4-017A-4EC4-8E0B-E131767CFA0C}">
      <dgm:prSet/>
      <dgm:spPr/>
      <dgm:t>
        <a:bodyPr/>
        <a:lstStyle/>
        <a:p>
          <a:r>
            <a:rPr lang="en-US"/>
            <a:t>How do client and server exchange secret keys?</a:t>
          </a:r>
        </a:p>
      </dgm:t>
    </dgm:pt>
    <dgm:pt modelId="{A30D6109-A9BC-47D3-944B-A29BDACD53AE}" type="parTrans" cxnId="{7E8F1037-05B5-4DF2-8938-A3DF5387386E}">
      <dgm:prSet/>
      <dgm:spPr/>
      <dgm:t>
        <a:bodyPr/>
        <a:lstStyle/>
        <a:p>
          <a:endParaRPr lang="en-US"/>
        </a:p>
      </dgm:t>
    </dgm:pt>
    <dgm:pt modelId="{8ABC7112-DBFE-4C84-A73A-A019F6841117}" type="sibTrans" cxnId="{7E8F1037-05B5-4DF2-8938-A3DF5387386E}">
      <dgm:prSet/>
      <dgm:spPr/>
      <dgm:t>
        <a:bodyPr/>
        <a:lstStyle/>
        <a:p>
          <a:endParaRPr lang="en-US"/>
        </a:p>
      </dgm:t>
    </dgm:pt>
    <dgm:pt modelId="{3C440295-91CB-408C-B347-FB7EB33C37ED}">
      <dgm:prSet/>
      <dgm:spPr/>
      <dgm:t>
        <a:bodyPr/>
        <a:lstStyle/>
        <a:p>
          <a:r>
            <a:rPr lang="en-US"/>
            <a:t>How Diffie-Hellman Ephemeral key exchange works?</a:t>
          </a:r>
        </a:p>
      </dgm:t>
    </dgm:pt>
    <dgm:pt modelId="{F8DC1D8E-6C77-42B4-A435-9950613E4A06}" type="parTrans" cxnId="{7804F6C4-114D-4C18-ADAF-DA574F394261}">
      <dgm:prSet/>
      <dgm:spPr/>
      <dgm:t>
        <a:bodyPr/>
        <a:lstStyle/>
        <a:p>
          <a:endParaRPr lang="en-US"/>
        </a:p>
      </dgm:t>
    </dgm:pt>
    <dgm:pt modelId="{5F43C9AC-E77F-4B67-A413-4A0A85F78F5D}" type="sibTrans" cxnId="{7804F6C4-114D-4C18-ADAF-DA574F394261}">
      <dgm:prSet/>
      <dgm:spPr/>
      <dgm:t>
        <a:bodyPr/>
        <a:lstStyle/>
        <a:p>
          <a:endParaRPr lang="en-US"/>
        </a:p>
      </dgm:t>
    </dgm:pt>
    <dgm:pt modelId="{8F22A35E-45C3-4C40-858A-3F6155C7F830}">
      <dgm:prSet/>
      <dgm:spPr/>
      <dgm:t>
        <a:bodyPr/>
        <a:lstStyle/>
        <a:p>
          <a:r>
            <a:rPr lang="en-US"/>
            <a:t>Why do we need a digital certificate?</a:t>
          </a:r>
        </a:p>
      </dgm:t>
    </dgm:pt>
    <dgm:pt modelId="{6ECA12ED-7C1E-4104-B60E-5886E31C274E}" type="parTrans" cxnId="{B36F2D2B-5BD1-4728-BA3D-4E27B84FA427}">
      <dgm:prSet/>
      <dgm:spPr/>
      <dgm:t>
        <a:bodyPr/>
        <a:lstStyle/>
        <a:p>
          <a:endParaRPr lang="en-US"/>
        </a:p>
      </dgm:t>
    </dgm:pt>
    <dgm:pt modelId="{B8BA21AC-3D10-4AA7-AA75-75C05CC8F46D}" type="sibTrans" cxnId="{B36F2D2B-5BD1-4728-BA3D-4E27B84FA427}">
      <dgm:prSet/>
      <dgm:spPr/>
      <dgm:t>
        <a:bodyPr/>
        <a:lstStyle/>
        <a:p>
          <a:endParaRPr lang="en-US"/>
        </a:p>
      </dgm:t>
    </dgm:pt>
    <dgm:pt modelId="{1751CB86-2686-4F5C-8668-3C48AADC5DB0}">
      <dgm:prSet/>
      <dgm:spPr/>
      <dgm:t>
        <a:bodyPr/>
        <a:lstStyle/>
        <a:p>
          <a:r>
            <a:rPr lang="en-US"/>
            <a:t>Why does it need to be signed by a certificate authority?</a:t>
          </a:r>
        </a:p>
      </dgm:t>
    </dgm:pt>
    <dgm:pt modelId="{C55D6436-6E7F-4674-AB34-18D501E96D7C}" type="parTrans" cxnId="{3684FCF3-23C5-4EE3-BC8B-68603D1F6E0B}">
      <dgm:prSet/>
      <dgm:spPr/>
      <dgm:t>
        <a:bodyPr/>
        <a:lstStyle/>
        <a:p>
          <a:endParaRPr lang="en-US"/>
        </a:p>
      </dgm:t>
    </dgm:pt>
    <dgm:pt modelId="{4CBA35E8-B725-4DA6-9A51-8DB0E0ACD10F}" type="sibTrans" cxnId="{3684FCF3-23C5-4EE3-BC8B-68603D1F6E0B}">
      <dgm:prSet/>
      <dgm:spPr/>
      <dgm:t>
        <a:bodyPr/>
        <a:lstStyle/>
        <a:p>
          <a:endParaRPr lang="en-US"/>
        </a:p>
      </dgm:t>
    </dgm:pt>
    <dgm:pt modelId="{8C319173-0832-4C38-921D-A058413818C7}">
      <dgm:prSet/>
      <dgm:spPr/>
      <dgm:t>
        <a:bodyPr/>
        <a:lstStyle/>
        <a:p>
          <a:r>
            <a:rPr lang="en-US"/>
            <a:t>What is a digital signature? How is it signed and verified?</a:t>
          </a:r>
        </a:p>
      </dgm:t>
    </dgm:pt>
    <dgm:pt modelId="{CF56F1D3-15A6-46CC-B7DD-E3EC6837D54E}" type="parTrans" cxnId="{D6A546CE-B13B-4566-9BF0-52FB7B75A434}">
      <dgm:prSet/>
      <dgm:spPr/>
      <dgm:t>
        <a:bodyPr/>
        <a:lstStyle/>
        <a:p>
          <a:endParaRPr lang="en-US"/>
        </a:p>
      </dgm:t>
    </dgm:pt>
    <dgm:pt modelId="{106633BF-2D71-4453-8352-07FC368F7186}" type="sibTrans" cxnId="{D6A546CE-B13B-4566-9BF0-52FB7B75A434}">
      <dgm:prSet/>
      <dgm:spPr/>
      <dgm:t>
        <a:bodyPr/>
        <a:lstStyle/>
        <a:p>
          <a:endParaRPr lang="en-US"/>
        </a:p>
      </dgm:t>
    </dgm:pt>
    <dgm:pt modelId="{7396066D-CFC8-4313-A5CC-D70872D4244E}">
      <dgm:prSet/>
      <dgm:spPr/>
      <dgm:t>
        <a:bodyPr/>
        <a:lstStyle/>
        <a:p>
          <a:r>
            <a:rPr lang="en-US"/>
            <a:t>What perfect forward secrecy means?</a:t>
          </a:r>
        </a:p>
      </dgm:t>
    </dgm:pt>
    <dgm:pt modelId="{E28C915E-CC8D-4625-8336-998CDAA6BE61}" type="parTrans" cxnId="{633DD7E1-F0F1-4CB0-93B8-41CAE2E325AB}">
      <dgm:prSet/>
      <dgm:spPr/>
      <dgm:t>
        <a:bodyPr/>
        <a:lstStyle/>
        <a:p>
          <a:endParaRPr lang="en-US"/>
        </a:p>
      </dgm:t>
    </dgm:pt>
    <dgm:pt modelId="{536761B0-2A9F-4357-AF8D-8D9881EB6C0D}" type="sibTrans" cxnId="{633DD7E1-F0F1-4CB0-93B8-41CAE2E325AB}">
      <dgm:prSet/>
      <dgm:spPr/>
      <dgm:t>
        <a:bodyPr/>
        <a:lstStyle/>
        <a:p>
          <a:endParaRPr lang="en-US"/>
        </a:p>
      </dgm:t>
    </dgm:pt>
    <dgm:pt modelId="{D7A708C0-49EF-472D-A054-74EAAB741152}">
      <dgm:prSet/>
      <dgm:spPr/>
      <dgm:t>
        <a:bodyPr/>
        <a:lstStyle/>
        <a:p>
          <a:r>
            <a:rPr lang="en-US"/>
            <a:t>How AEAD, MAC, HKDF, 0-RTT works?</a:t>
          </a:r>
        </a:p>
      </dgm:t>
    </dgm:pt>
    <dgm:pt modelId="{4CD0BFC7-0E76-4CE9-93F1-B634574F3CC7}" type="parTrans" cxnId="{0FF37092-B9C1-47D2-AFD6-177201D581DE}">
      <dgm:prSet/>
      <dgm:spPr/>
      <dgm:t>
        <a:bodyPr/>
        <a:lstStyle/>
        <a:p>
          <a:endParaRPr lang="en-US"/>
        </a:p>
      </dgm:t>
    </dgm:pt>
    <dgm:pt modelId="{490FCC75-A61C-476A-8A51-0473896BF9C0}" type="sibTrans" cxnId="{0FF37092-B9C1-47D2-AFD6-177201D581DE}">
      <dgm:prSet/>
      <dgm:spPr/>
      <dgm:t>
        <a:bodyPr/>
        <a:lstStyle/>
        <a:p>
          <a:endParaRPr lang="en-US"/>
        </a:p>
      </dgm:t>
    </dgm:pt>
    <dgm:pt modelId="{C06B42CC-442F-4A8C-A13F-9918B7F1C0B4}">
      <dgm:prSet/>
      <dgm:spPr/>
      <dgm:t>
        <a:bodyPr/>
        <a:lstStyle/>
        <a:p>
          <a:r>
            <a:rPr lang="en-US"/>
            <a:t>What is Elliptic-Curve cryptography?</a:t>
          </a:r>
        </a:p>
      </dgm:t>
    </dgm:pt>
    <dgm:pt modelId="{14C38A56-8186-4419-9018-7783D5F56EBB}" type="parTrans" cxnId="{43B575D4-B772-41C9-9AB6-09863B58B659}">
      <dgm:prSet/>
      <dgm:spPr/>
      <dgm:t>
        <a:bodyPr/>
        <a:lstStyle/>
        <a:p>
          <a:endParaRPr lang="en-US"/>
        </a:p>
      </dgm:t>
    </dgm:pt>
    <dgm:pt modelId="{71502B3A-2FDA-4EA8-A9FA-6F5FE2319D93}" type="sibTrans" cxnId="{43B575D4-B772-41C9-9AB6-09863B58B659}">
      <dgm:prSet/>
      <dgm:spPr/>
      <dgm:t>
        <a:bodyPr/>
        <a:lstStyle/>
        <a:p>
          <a:endParaRPr lang="en-US"/>
        </a:p>
      </dgm:t>
    </dgm:pt>
    <dgm:pt modelId="{B54F8352-71A4-43A3-B171-31AF5CBC07A8}" type="pres">
      <dgm:prSet presAssocID="{C82A2696-16BE-4580-A97D-FFD11C4377D0}" presName="diagram" presStyleCnt="0">
        <dgm:presLayoutVars>
          <dgm:dir/>
          <dgm:resizeHandles val="exact"/>
        </dgm:presLayoutVars>
      </dgm:prSet>
      <dgm:spPr/>
    </dgm:pt>
    <dgm:pt modelId="{4D6F9534-0389-4F31-B9EC-609F5A57DF24}" type="pres">
      <dgm:prSet presAssocID="{FFC5F185-007C-469E-B208-E41886E05418}" presName="node" presStyleLbl="node1" presStyleIdx="0" presStyleCnt="10">
        <dgm:presLayoutVars>
          <dgm:bulletEnabled val="1"/>
        </dgm:presLayoutVars>
      </dgm:prSet>
      <dgm:spPr/>
    </dgm:pt>
    <dgm:pt modelId="{431A7848-334A-4A66-890A-D6227E768BC5}" type="pres">
      <dgm:prSet presAssocID="{4DF768FB-D1DA-4AB5-8BA2-02A56E074E67}" presName="sibTrans" presStyleCnt="0"/>
      <dgm:spPr/>
    </dgm:pt>
    <dgm:pt modelId="{C4C800A6-70D8-4F57-9402-803DCFC90418}" type="pres">
      <dgm:prSet presAssocID="{293DB323-651B-4022-A68C-9D9CE2CDB343}" presName="node" presStyleLbl="node1" presStyleIdx="1" presStyleCnt="10">
        <dgm:presLayoutVars>
          <dgm:bulletEnabled val="1"/>
        </dgm:presLayoutVars>
      </dgm:prSet>
      <dgm:spPr/>
    </dgm:pt>
    <dgm:pt modelId="{2D78A1D7-E557-4E77-9978-686B361505E2}" type="pres">
      <dgm:prSet presAssocID="{2970F851-3D1A-4746-B173-C7393C0C1BC0}" presName="sibTrans" presStyleCnt="0"/>
      <dgm:spPr/>
    </dgm:pt>
    <dgm:pt modelId="{ECB67FE7-D119-4687-A15D-7991DF6DFF56}" type="pres">
      <dgm:prSet presAssocID="{8A8886A4-017A-4EC4-8E0B-E131767CFA0C}" presName="node" presStyleLbl="node1" presStyleIdx="2" presStyleCnt="10">
        <dgm:presLayoutVars>
          <dgm:bulletEnabled val="1"/>
        </dgm:presLayoutVars>
      </dgm:prSet>
      <dgm:spPr/>
    </dgm:pt>
    <dgm:pt modelId="{A7B5DE40-DBDD-46F3-9893-10DA4CA91927}" type="pres">
      <dgm:prSet presAssocID="{8ABC7112-DBFE-4C84-A73A-A019F6841117}" presName="sibTrans" presStyleCnt="0"/>
      <dgm:spPr/>
    </dgm:pt>
    <dgm:pt modelId="{15858753-5B9B-47F5-8DA1-62DF9C04A333}" type="pres">
      <dgm:prSet presAssocID="{3C440295-91CB-408C-B347-FB7EB33C37ED}" presName="node" presStyleLbl="node1" presStyleIdx="3" presStyleCnt="10">
        <dgm:presLayoutVars>
          <dgm:bulletEnabled val="1"/>
        </dgm:presLayoutVars>
      </dgm:prSet>
      <dgm:spPr/>
    </dgm:pt>
    <dgm:pt modelId="{7ED5C198-04DC-4E22-B5A2-8BA611BF576B}" type="pres">
      <dgm:prSet presAssocID="{5F43C9AC-E77F-4B67-A413-4A0A85F78F5D}" presName="sibTrans" presStyleCnt="0"/>
      <dgm:spPr/>
    </dgm:pt>
    <dgm:pt modelId="{ED7384F8-90F8-488F-BB3B-341C13571EB8}" type="pres">
      <dgm:prSet presAssocID="{8F22A35E-45C3-4C40-858A-3F6155C7F830}" presName="node" presStyleLbl="node1" presStyleIdx="4" presStyleCnt="10">
        <dgm:presLayoutVars>
          <dgm:bulletEnabled val="1"/>
        </dgm:presLayoutVars>
      </dgm:prSet>
      <dgm:spPr/>
    </dgm:pt>
    <dgm:pt modelId="{E1DAA716-15DF-4958-A5BB-A205CC246F56}" type="pres">
      <dgm:prSet presAssocID="{B8BA21AC-3D10-4AA7-AA75-75C05CC8F46D}" presName="sibTrans" presStyleCnt="0"/>
      <dgm:spPr/>
    </dgm:pt>
    <dgm:pt modelId="{EDD272CF-20DA-4A85-BD31-89720E5B1129}" type="pres">
      <dgm:prSet presAssocID="{1751CB86-2686-4F5C-8668-3C48AADC5DB0}" presName="node" presStyleLbl="node1" presStyleIdx="5" presStyleCnt="10">
        <dgm:presLayoutVars>
          <dgm:bulletEnabled val="1"/>
        </dgm:presLayoutVars>
      </dgm:prSet>
      <dgm:spPr/>
    </dgm:pt>
    <dgm:pt modelId="{68A421B7-630E-4E99-811A-E7354EC11BCE}" type="pres">
      <dgm:prSet presAssocID="{4CBA35E8-B725-4DA6-9A51-8DB0E0ACD10F}" presName="sibTrans" presStyleCnt="0"/>
      <dgm:spPr/>
    </dgm:pt>
    <dgm:pt modelId="{25F07654-DEBD-4D50-8D47-605E1FDF3E91}" type="pres">
      <dgm:prSet presAssocID="{8C319173-0832-4C38-921D-A058413818C7}" presName="node" presStyleLbl="node1" presStyleIdx="6" presStyleCnt="10">
        <dgm:presLayoutVars>
          <dgm:bulletEnabled val="1"/>
        </dgm:presLayoutVars>
      </dgm:prSet>
      <dgm:spPr/>
    </dgm:pt>
    <dgm:pt modelId="{ED9C730B-5A92-4AB0-A0FF-AB5D866E751D}" type="pres">
      <dgm:prSet presAssocID="{106633BF-2D71-4453-8352-07FC368F7186}" presName="sibTrans" presStyleCnt="0"/>
      <dgm:spPr/>
    </dgm:pt>
    <dgm:pt modelId="{06C61CF9-3D4A-4890-94F7-8A55A1AFCA5B}" type="pres">
      <dgm:prSet presAssocID="{7396066D-CFC8-4313-A5CC-D70872D4244E}" presName="node" presStyleLbl="node1" presStyleIdx="7" presStyleCnt="10">
        <dgm:presLayoutVars>
          <dgm:bulletEnabled val="1"/>
        </dgm:presLayoutVars>
      </dgm:prSet>
      <dgm:spPr/>
    </dgm:pt>
    <dgm:pt modelId="{7753A7E8-270A-42D4-9CEC-00FE6B013AE1}" type="pres">
      <dgm:prSet presAssocID="{536761B0-2A9F-4357-AF8D-8D9881EB6C0D}" presName="sibTrans" presStyleCnt="0"/>
      <dgm:spPr/>
    </dgm:pt>
    <dgm:pt modelId="{78D9FDAD-FFAE-4AA2-930E-DDC3EF5AC19F}" type="pres">
      <dgm:prSet presAssocID="{D7A708C0-49EF-472D-A054-74EAAB741152}" presName="node" presStyleLbl="node1" presStyleIdx="8" presStyleCnt="10">
        <dgm:presLayoutVars>
          <dgm:bulletEnabled val="1"/>
        </dgm:presLayoutVars>
      </dgm:prSet>
      <dgm:spPr/>
    </dgm:pt>
    <dgm:pt modelId="{0A34CA4A-8100-4AA6-AEE4-FE8667C2BAF2}" type="pres">
      <dgm:prSet presAssocID="{490FCC75-A61C-476A-8A51-0473896BF9C0}" presName="sibTrans" presStyleCnt="0"/>
      <dgm:spPr/>
    </dgm:pt>
    <dgm:pt modelId="{54EB3873-08DA-4405-B4AD-9586B990B71D}" type="pres">
      <dgm:prSet presAssocID="{C06B42CC-442F-4A8C-A13F-9918B7F1C0B4}" presName="node" presStyleLbl="node1" presStyleIdx="9" presStyleCnt="10">
        <dgm:presLayoutVars>
          <dgm:bulletEnabled val="1"/>
        </dgm:presLayoutVars>
      </dgm:prSet>
      <dgm:spPr/>
    </dgm:pt>
  </dgm:ptLst>
  <dgm:cxnLst>
    <dgm:cxn modelId="{2F7FB503-3F6D-486D-A1DE-8C5A60C571DA}" type="presOf" srcId="{D7A708C0-49EF-472D-A054-74EAAB741152}" destId="{78D9FDAD-FFAE-4AA2-930E-DDC3EF5AC19F}" srcOrd="0" destOrd="0" presId="urn:microsoft.com/office/officeart/2005/8/layout/default"/>
    <dgm:cxn modelId="{B36F2D2B-5BD1-4728-BA3D-4E27B84FA427}" srcId="{C82A2696-16BE-4580-A97D-FFD11C4377D0}" destId="{8F22A35E-45C3-4C40-858A-3F6155C7F830}" srcOrd="4" destOrd="0" parTransId="{6ECA12ED-7C1E-4104-B60E-5886E31C274E}" sibTransId="{B8BA21AC-3D10-4AA7-AA75-75C05CC8F46D}"/>
    <dgm:cxn modelId="{7E8F1037-05B5-4DF2-8938-A3DF5387386E}" srcId="{C82A2696-16BE-4580-A97D-FFD11C4377D0}" destId="{8A8886A4-017A-4EC4-8E0B-E131767CFA0C}" srcOrd="2" destOrd="0" parTransId="{A30D6109-A9BC-47D3-944B-A29BDACD53AE}" sibTransId="{8ABC7112-DBFE-4C84-A73A-A019F6841117}"/>
    <dgm:cxn modelId="{BF3DF761-9189-43F2-B30F-284B255D00A9}" srcId="{C82A2696-16BE-4580-A97D-FFD11C4377D0}" destId="{FFC5F185-007C-469E-B208-E41886E05418}" srcOrd="0" destOrd="0" parTransId="{A729F3C2-C6F4-4223-9416-D3AA32B4F6F5}" sibTransId="{4DF768FB-D1DA-4AB5-8BA2-02A56E074E67}"/>
    <dgm:cxn modelId="{D4653B50-8CD8-4656-8674-33F8F669029C}" type="presOf" srcId="{8C319173-0832-4C38-921D-A058413818C7}" destId="{25F07654-DEBD-4D50-8D47-605E1FDF3E91}" srcOrd="0" destOrd="0" presId="urn:microsoft.com/office/officeart/2005/8/layout/default"/>
    <dgm:cxn modelId="{5D9DC871-51BD-4865-8D3B-2C1FE289101C}" type="presOf" srcId="{1751CB86-2686-4F5C-8668-3C48AADC5DB0}" destId="{EDD272CF-20DA-4A85-BD31-89720E5B1129}" srcOrd="0" destOrd="0" presId="urn:microsoft.com/office/officeart/2005/8/layout/default"/>
    <dgm:cxn modelId="{13795F5A-A165-44FE-992F-0A1D7E636C42}" type="presOf" srcId="{C82A2696-16BE-4580-A97D-FFD11C4377D0}" destId="{B54F8352-71A4-43A3-B171-31AF5CBC07A8}" srcOrd="0" destOrd="0" presId="urn:microsoft.com/office/officeart/2005/8/layout/default"/>
    <dgm:cxn modelId="{EA7D387B-A40C-452E-9504-68B33481B528}" type="presOf" srcId="{8F22A35E-45C3-4C40-858A-3F6155C7F830}" destId="{ED7384F8-90F8-488F-BB3B-341C13571EB8}" srcOrd="0" destOrd="0" presId="urn:microsoft.com/office/officeart/2005/8/layout/default"/>
    <dgm:cxn modelId="{0FF37092-B9C1-47D2-AFD6-177201D581DE}" srcId="{C82A2696-16BE-4580-A97D-FFD11C4377D0}" destId="{D7A708C0-49EF-472D-A054-74EAAB741152}" srcOrd="8" destOrd="0" parTransId="{4CD0BFC7-0E76-4CE9-93F1-B634574F3CC7}" sibTransId="{490FCC75-A61C-476A-8A51-0473896BF9C0}"/>
    <dgm:cxn modelId="{418FCC9D-B72C-497F-A472-1A6B32A560C1}" type="presOf" srcId="{8A8886A4-017A-4EC4-8E0B-E131767CFA0C}" destId="{ECB67FE7-D119-4687-A15D-7991DF6DFF56}" srcOrd="0" destOrd="0" presId="urn:microsoft.com/office/officeart/2005/8/layout/default"/>
    <dgm:cxn modelId="{8DE1EA9F-0C9D-471E-84C6-500075291EC8}" srcId="{C82A2696-16BE-4580-A97D-FFD11C4377D0}" destId="{293DB323-651B-4022-A68C-9D9CE2CDB343}" srcOrd="1" destOrd="0" parTransId="{1CF77A55-ECE1-418C-ADD5-406BE9F1A8E6}" sibTransId="{2970F851-3D1A-4746-B173-C7393C0C1BC0}"/>
    <dgm:cxn modelId="{3B8EB7B9-22F2-4AC9-ADEA-E7F4C60061EE}" type="presOf" srcId="{7396066D-CFC8-4313-A5CC-D70872D4244E}" destId="{06C61CF9-3D4A-4890-94F7-8A55A1AFCA5B}" srcOrd="0" destOrd="0" presId="urn:microsoft.com/office/officeart/2005/8/layout/default"/>
    <dgm:cxn modelId="{834547BC-64BF-4C82-B22D-0D00B907DE96}" type="presOf" srcId="{C06B42CC-442F-4A8C-A13F-9918B7F1C0B4}" destId="{54EB3873-08DA-4405-B4AD-9586B990B71D}" srcOrd="0" destOrd="0" presId="urn:microsoft.com/office/officeart/2005/8/layout/default"/>
    <dgm:cxn modelId="{7804F6C4-114D-4C18-ADAF-DA574F394261}" srcId="{C82A2696-16BE-4580-A97D-FFD11C4377D0}" destId="{3C440295-91CB-408C-B347-FB7EB33C37ED}" srcOrd="3" destOrd="0" parTransId="{F8DC1D8E-6C77-42B4-A435-9950613E4A06}" sibTransId="{5F43C9AC-E77F-4B67-A413-4A0A85F78F5D}"/>
    <dgm:cxn modelId="{DD1231CD-F948-46AC-9523-1EC6E6133882}" type="presOf" srcId="{FFC5F185-007C-469E-B208-E41886E05418}" destId="{4D6F9534-0389-4F31-B9EC-609F5A57DF24}" srcOrd="0" destOrd="0" presId="urn:microsoft.com/office/officeart/2005/8/layout/default"/>
    <dgm:cxn modelId="{D6A546CE-B13B-4566-9BF0-52FB7B75A434}" srcId="{C82A2696-16BE-4580-A97D-FFD11C4377D0}" destId="{8C319173-0832-4C38-921D-A058413818C7}" srcOrd="6" destOrd="0" parTransId="{CF56F1D3-15A6-46CC-B7DD-E3EC6837D54E}" sibTransId="{106633BF-2D71-4453-8352-07FC368F7186}"/>
    <dgm:cxn modelId="{43B575D4-B772-41C9-9AB6-09863B58B659}" srcId="{C82A2696-16BE-4580-A97D-FFD11C4377D0}" destId="{C06B42CC-442F-4A8C-A13F-9918B7F1C0B4}" srcOrd="9" destOrd="0" parTransId="{14C38A56-8186-4419-9018-7783D5F56EBB}" sibTransId="{71502B3A-2FDA-4EA8-A9FA-6F5FE2319D93}"/>
    <dgm:cxn modelId="{E04F26E1-E1B2-47FF-BD81-C34D5D493E20}" type="presOf" srcId="{293DB323-651B-4022-A68C-9D9CE2CDB343}" destId="{C4C800A6-70D8-4F57-9402-803DCFC90418}" srcOrd="0" destOrd="0" presId="urn:microsoft.com/office/officeart/2005/8/layout/default"/>
    <dgm:cxn modelId="{633DD7E1-F0F1-4CB0-93B8-41CAE2E325AB}" srcId="{C82A2696-16BE-4580-A97D-FFD11C4377D0}" destId="{7396066D-CFC8-4313-A5CC-D70872D4244E}" srcOrd="7" destOrd="0" parTransId="{E28C915E-CC8D-4625-8336-998CDAA6BE61}" sibTransId="{536761B0-2A9F-4357-AF8D-8D9881EB6C0D}"/>
    <dgm:cxn modelId="{1E3E56ED-F242-4DA4-A9E6-51E3A8ED0C5C}" type="presOf" srcId="{3C440295-91CB-408C-B347-FB7EB33C37ED}" destId="{15858753-5B9B-47F5-8DA1-62DF9C04A333}" srcOrd="0" destOrd="0" presId="urn:microsoft.com/office/officeart/2005/8/layout/default"/>
    <dgm:cxn modelId="{3684FCF3-23C5-4EE3-BC8B-68603D1F6E0B}" srcId="{C82A2696-16BE-4580-A97D-FFD11C4377D0}" destId="{1751CB86-2686-4F5C-8668-3C48AADC5DB0}" srcOrd="5" destOrd="0" parTransId="{C55D6436-6E7F-4674-AB34-18D501E96D7C}" sibTransId="{4CBA35E8-B725-4DA6-9A51-8DB0E0ACD10F}"/>
    <dgm:cxn modelId="{DFC196C3-9BB5-4249-BC9A-A4883C149152}" type="presParOf" srcId="{B54F8352-71A4-43A3-B171-31AF5CBC07A8}" destId="{4D6F9534-0389-4F31-B9EC-609F5A57DF24}" srcOrd="0" destOrd="0" presId="urn:microsoft.com/office/officeart/2005/8/layout/default"/>
    <dgm:cxn modelId="{3CFCBFBD-F8C9-4E8B-B689-4CAF91834603}" type="presParOf" srcId="{B54F8352-71A4-43A3-B171-31AF5CBC07A8}" destId="{431A7848-334A-4A66-890A-D6227E768BC5}" srcOrd="1" destOrd="0" presId="urn:microsoft.com/office/officeart/2005/8/layout/default"/>
    <dgm:cxn modelId="{F93E1E1E-F132-495D-9E43-8831AFB8CE00}" type="presParOf" srcId="{B54F8352-71A4-43A3-B171-31AF5CBC07A8}" destId="{C4C800A6-70D8-4F57-9402-803DCFC90418}" srcOrd="2" destOrd="0" presId="urn:microsoft.com/office/officeart/2005/8/layout/default"/>
    <dgm:cxn modelId="{3598C32E-CC5B-4676-8BDA-D3EE2CC1777B}" type="presParOf" srcId="{B54F8352-71A4-43A3-B171-31AF5CBC07A8}" destId="{2D78A1D7-E557-4E77-9978-686B361505E2}" srcOrd="3" destOrd="0" presId="urn:microsoft.com/office/officeart/2005/8/layout/default"/>
    <dgm:cxn modelId="{AE03B9AA-2F61-45E8-B064-CA5F0492C625}" type="presParOf" srcId="{B54F8352-71A4-43A3-B171-31AF5CBC07A8}" destId="{ECB67FE7-D119-4687-A15D-7991DF6DFF56}" srcOrd="4" destOrd="0" presId="urn:microsoft.com/office/officeart/2005/8/layout/default"/>
    <dgm:cxn modelId="{CB075975-2EB6-4FDC-B877-F55B9D35260D}" type="presParOf" srcId="{B54F8352-71A4-43A3-B171-31AF5CBC07A8}" destId="{A7B5DE40-DBDD-46F3-9893-10DA4CA91927}" srcOrd="5" destOrd="0" presId="urn:microsoft.com/office/officeart/2005/8/layout/default"/>
    <dgm:cxn modelId="{AD7A49A7-12EB-4A11-A160-BEE0DB3EF0AC}" type="presParOf" srcId="{B54F8352-71A4-43A3-B171-31AF5CBC07A8}" destId="{15858753-5B9B-47F5-8DA1-62DF9C04A333}" srcOrd="6" destOrd="0" presId="urn:microsoft.com/office/officeart/2005/8/layout/default"/>
    <dgm:cxn modelId="{3FC56BF7-C2DA-4B1E-AB54-7B81846E02A6}" type="presParOf" srcId="{B54F8352-71A4-43A3-B171-31AF5CBC07A8}" destId="{7ED5C198-04DC-4E22-B5A2-8BA611BF576B}" srcOrd="7" destOrd="0" presId="urn:microsoft.com/office/officeart/2005/8/layout/default"/>
    <dgm:cxn modelId="{F56FC6A4-05E7-4C68-9F21-71930B680B0B}" type="presParOf" srcId="{B54F8352-71A4-43A3-B171-31AF5CBC07A8}" destId="{ED7384F8-90F8-488F-BB3B-341C13571EB8}" srcOrd="8" destOrd="0" presId="urn:microsoft.com/office/officeart/2005/8/layout/default"/>
    <dgm:cxn modelId="{8499AC2A-8F42-49F4-AE7B-C637BB5BE49F}" type="presParOf" srcId="{B54F8352-71A4-43A3-B171-31AF5CBC07A8}" destId="{E1DAA716-15DF-4958-A5BB-A205CC246F56}" srcOrd="9" destOrd="0" presId="urn:microsoft.com/office/officeart/2005/8/layout/default"/>
    <dgm:cxn modelId="{4A0CEE01-D2B5-49C6-A6BF-7B0635698329}" type="presParOf" srcId="{B54F8352-71A4-43A3-B171-31AF5CBC07A8}" destId="{EDD272CF-20DA-4A85-BD31-89720E5B1129}" srcOrd="10" destOrd="0" presId="urn:microsoft.com/office/officeart/2005/8/layout/default"/>
    <dgm:cxn modelId="{A626BBBD-5F41-40CD-8CCF-99FA3D32AA16}" type="presParOf" srcId="{B54F8352-71A4-43A3-B171-31AF5CBC07A8}" destId="{68A421B7-630E-4E99-811A-E7354EC11BCE}" srcOrd="11" destOrd="0" presId="urn:microsoft.com/office/officeart/2005/8/layout/default"/>
    <dgm:cxn modelId="{FE3F545C-E3F0-410E-B93D-9E0BFCB66F4F}" type="presParOf" srcId="{B54F8352-71A4-43A3-B171-31AF5CBC07A8}" destId="{25F07654-DEBD-4D50-8D47-605E1FDF3E91}" srcOrd="12" destOrd="0" presId="urn:microsoft.com/office/officeart/2005/8/layout/default"/>
    <dgm:cxn modelId="{A7195C0C-1A80-4800-8DD1-2800726B5E79}" type="presParOf" srcId="{B54F8352-71A4-43A3-B171-31AF5CBC07A8}" destId="{ED9C730B-5A92-4AB0-A0FF-AB5D866E751D}" srcOrd="13" destOrd="0" presId="urn:microsoft.com/office/officeart/2005/8/layout/default"/>
    <dgm:cxn modelId="{3DC2B9F4-8BBB-4A56-A378-3A026C260A17}" type="presParOf" srcId="{B54F8352-71A4-43A3-B171-31AF5CBC07A8}" destId="{06C61CF9-3D4A-4890-94F7-8A55A1AFCA5B}" srcOrd="14" destOrd="0" presId="urn:microsoft.com/office/officeart/2005/8/layout/default"/>
    <dgm:cxn modelId="{5A15B8B7-BE8F-4F71-8A50-0C17872070CA}" type="presParOf" srcId="{B54F8352-71A4-43A3-B171-31AF5CBC07A8}" destId="{7753A7E8-270A-42D4-9CEC-00FE6B013AE1}" srcOrd="15" destOrd="0" presId="urn:microsoft.com/office/officeart/2005/8/layout/default"/>
    <dgm:cxn modelId="{784F228B-842E-451B-91AD-DDF766D3D2A0}" type="presParOf" srcId="{B54F8352-71A4-43A3-B171-31AF5CBC07A8}" destId="{78D9FDAD-FFAE-4AA2-930E-DDC3EF5AC19F}" srcOrd="16" destOrd="0" presId="urn:microsoft.com/office/officeart/2005/8/layout/default"/>
    <dgm:cxn modelId="{1D68CEF5-A3D2-4D7D-9CAB-410147E0330E}" type="presParOf" srcId="{B54F8352-71A4-43A3-B171-31AF5CBC07A8}" destId="{0A34CA4A-8100-4AA6-AEE4-FE8667C2BAF2}" srcOrd="17" destOrd="0" presId="urn:microsoft.com/office/officeart/2005/8/layout/default"/>
    <dgm:cxn modelId="{045BBDC5-34FB-468A-B675-9A5015B70B95}" type="presParOf" srcId="{B54F8352-71A4-43A3-B171-31AF5CBC07A8}" destId="{54EB3873-08DA-4405-B4AD-9586B990B71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A53256-6FE4-44EF-AE0B-BA1C36B0E72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F7ECF1-8315-42E6-8FB6-EFBFB2FCF42B}">
      <dgm:prSet/>
      <dgm:spPr/>
      <dgm:t>
        <a:bodyPr/>
        <a:lstStyle/>
        <a:p>
          <a:r>
            <a:rPr lang="en-US"/>
            <a:t>Overview of OSI and TLS</a:t>
          </a:r>
        </a:p>
      </dgm:t>
    </dgm:pt>
    <dgm:pt modelId="{54CA7281-3D73-4D95-B4C6-206B273ED0E1}" type="parTrans" cxnId="{0CDBCBE3-0634-427F-80F0-7A7B59CD8B36}">
      <dgm:prSet/>
      <dgm:spPr/>
      <dgm:t>
        <a:bodyPr/>
        <a:lstStyle/>
        <a:p>
          <a:endParaRPr lang="en-US"/>
        </a:p>
      </dgm:t>
    </dgm:pt>
    <dgm:pt modelId="{755D325A-5509-411E-8D30-B6AA5B7F6F07}" type="sibTrans" cxnId="{0CDBCBE3-0634-427F-80F0-7A7B59CD8B36}">
      <dgm:prSet/>
      <dgm:spPr/>
      <dgm:t>
        <a:bodyPr/>
        <a:lstStyle/>
        <a:p>
          <a:endParaRPr lang="en-US"/>
        </a:p>
      </dgm:t>
    </dgm:pt>
    <dgm:pt modelId="{D7B1A691-750A-48EF-8F3D-3511E5CE2189}">
      <dgm:prSet/>
      <dgm:spPr/>
      <dgm:t>
        <a:bodyPr/>
        <a:lstStyle/>
        <a:p>
          <a:r>
            <a:rPr lang="en-US"/>
            <a:t>How TLS is used with Web communications (not just sites)</a:t>
          </a:r>
        </a:p>
      </dgm:t>
    </dgm:pt>
    <dgm:pt modelId="{29C41021-F6F6-49CB-A428-242F9ABD89E7}" type="parTrans" cxnId="{2031A4E3-770B-42D5-9322-684A01E96109}">
      <dgm:prSet/>
      <dgm:spPr/>
      <dgm:t>
        <a:bodyPr/>
        <a:lstStyle/>
        <a:p>
          <a:endParaRPr lang="en-US"/>
        </a:p>
      </dgm:t>
    </dgm:pt>
    <dgm:pt modelId="{4C2A5486-74B7-4E01-AF9F-591BAA1AC91D}" type="sibTrans" cxnId="{2031A4E3-770B-42D5-9322-684A01E96109}">
      <dgm:prSet/>
      <dgm:spPr/>
      <dgm:t>
        <a:bodyPr/>
        <a:lstStyle/>
        <a:p>
          <a:endParaRPr lang="en-US"/>
        </a:p>
      </dgm:t>
    </dgm:pt>
    <dgm:pt modelId="{4A8EB656-98CB-4A1B-9539-C05D27EEFC82}">
      <dgm:prSet/>
      <dgm:spPr/>
      <dgm:t>
        <a:bodyPr/>
        <a:lstStyle/>
        <a:p>
          <a:r>
            <a:rPr lang="en-US"/>
            <a:t>CIA Triad</a:t>
          </a:r>
        </a:p>
      </dgm:t>
    </dgm:pt>
    <dgm:pt modelId="{1AEC56EE-C6AE-4080-A61F-C0573AFAE280}" type="parTrans" cxnId="{FD7DEF0E-05D3-4904-B311-7C6B3C68052B}">
      <dgm:prSet/>
      <dgm:spPr/>
      <dgm:t>
        <a:bodyPr/>
        <a:lstStyle/>
        <a:p>
          <a:endParaRPr lang="en-US"/>
        </a:p>
      </dgm:t>
    </dgm:pt>
    <dgm:pt modelId="{7D179E78-1D12-431E-A6B0-DFAC3FC2C0AE}" type="sibTrans" cxnId="{FD7DEF0E-05D3-4904-B311-7C6B3C68052B}">
      <dgm:prSet/>
      <dgm:spPr/>
      <dgm:t>
        <a:bodyPr/>
        <a:lstStyle/>
        <a:p>
          <a:endParaRPr lang="en-US"/>
        </a:p>
      </dgm:t>
    </dgm:pt>
    <dgm:pt modelId="{742ECD38-F325-4507-8455-7CD42351E2EB}">
      <dgm:prSet/>
      <dgm:spPr/>
      <dgm:t>
        <a:bodyPr/>
        <a:lstStyle/>
        <a:p>
          <a:r>
            <a:rPr lang="en-US"/>
            <a:t>How this relates to Hackme</a:t>
          </a:r>
        </a:p>
      </dgm:t>
    </dgm:pt>
    <dgm:pt modelId="{C9E0DFFA-C033-48FE-B1A9-4DAB088BE592}" type="parTrans" cxnId="{C504E163-4CD0-4880-8D58-822301503DD9}">
      <dgm:prSet/>
      <dgm:spPr/>
      <dgm:t>
        <a:bodyPr/>
        <a:lstStyle/>
        <a:p>
          <a:endParaRPr lang="en-US"/>
        </a:p>
      </dgm:t>
    </dgm:pt>
    <dgm:pt modelId="{85AC03D7-236B-4860-86AF-2A7B59C692A6}" type="sibTrans" cxnId="{C504E163-4CD0-4880-8D58-822301503DD9}">
      <dgm:prSet/>
      <dgm:spPr/>
      <dgm:t>
        <a:bodyPr/>
        <a:lstStyle/>
        <a:p>
          <a:endParaRPr lang="en-US"/>
        </a:p>
      </dgm:t>
    </dgm:pt>
    <dgm:pt modelId="{C1618A2B-0DE6-4276-B17E-C1A2B3CA2CFC}">
      <dgm:prSet/>
      <dgm:spPr/>
      <dgm:t>
        <a:bodyPr/>
        <a:lstStyle/>
        <a:p>
          <a:r>
            <a:rPr lang="en-US"/>
            <a:t>Most of this covered on Thursday</a:t>
          </a:r>
        </a:p>
      </dgm:t>
    </dgm:pt>
    <dgm:pt modelId="{18C79171-4857-47D4-932B-45B1DE99AEB7}" type="parTrans" cxnId="{C88535F1-E0FA-4644-8B52-1F2F74F073C6}">
      <dgm:prSet/>
      <dgm:spPr/>
      <dgm:t>
        <a:bodyPr/>
        <a:lstStyle/>
        <a:p>
          <a:endParaRPr lang="en-US"/>
        </a:p>
      </dgm:t>
    </dgm:pt>
    <dgm:pt modelId="{D83EF70A-5C3B-431F-84FF-605D1FB6E99E}" type="sibTrans" cxnId="{C88535F1-E0FA-4644-8B52-1F2F74F073C6}">
      <dgm:prSet/>
      <dgm:spPr/>
      <dgm:t>
        <a:bodyPr/>
        <a:lstStyle/>
        <a:p>
          <a:endParaRPr lang="en-US"/>
        </a:p>
      </dgm:t>
    </dgm:pt>
    <dgm:pt modelId="{D4921304-194E-49E1-9D82-F83F4C7F7109}" type="pres">
      <dgm:prSet presAssocID="{06A53256-6FE4-44EF-AE0B-BA1C36B0E72B}" presName="linear" presStyleCnt="0">
        <dgm:presLayoutVars>
          <dgm:dir/>
          <dgm:animLvl val="lvl"/>
          <dgm:resizeHandles val="exact"/>
        </dgm:presLayoutVars>
      </dgm:prSet>
      <dgm:spPr/>
    </dgm:pt>
    <dgm:pt modelId="{C8B476D1-0E30-4961-89E1-724E4F781259}" type="pres">
      <dgm:prSet presAssocID="{08F7ECF1-8315-42E6-8FB6-EFBFB2FCF42B}" presName="parentLin" presStyleCnt="0"/>
      <dgm:spPr/>
    </dgm:pt>
    <dgm:pt modelId="{0A90C8DC-3532-4B9C-92F6-D451322538A1}" type="pres">
      <dgm:prSet presAssocID="{08F7ECF1-8315-42E6-8FB6-EFBFB2FCF42B}" presName="parentLeftMargin" presStyleLbl="node1" presStyleIdx="0" presStyleCnt="3"/>
      <dgm:spPr/>
    </dgm:pt>
    <dgm:pt modelId="{F0CC88CD-BFF8-4465-912C-8BA97607B407}" type="pres">
      <dgm:prSet presAssocID="{08F7ECF1-8315-42E6-8FB6-EFBFB2FCF4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41191F-D61E-456B-AC78-1FA820A481D7}" type="pres">
      <dgm:prSet presAssocID="{08F7ECF1-8315-42E6-8FB6-EFBFB2FCF42B}" presName="negativeSpace" presStyleCnt="0"/>
      <dgm:spPr/>
    </dgm:pt>
    <dgm:pt modelId="{B93F122B-881F-4C8F-B444-F59ED3E06D39}" type="pres">
      <dgm:prSet presAssocID="{08F7ECF1-8315-42E6-8FB6-EFBFB2FCF42B}" presName="childText" presStyleLbl="conFgAcc1" presStyleIdx="0" presStyleCnt="3">
        <dgm:presLayoutVars>
          <dgm:bulletEnabled val="1"/>
        </dgm:presLayoutVars>
      </dgm:prSet>
      <dgm:spPr/>
    </dgm:pt>
    <dgm:pt modelId="{D0E0116B-8E02-4FFF-89F4-5CB126F6139F}" type="pres">
      <dgm:prSet presAssocID="{755D325A-5509-411E-8D30-B6AA5B7F6F07}" presName="spaceBetweenRectangles" presStyleCnt="0"/>
      <dgm:spPr/>
    </dgm:pt>
    <dgm:pt modelId="{DC962AA4-AA94-4CCB-8FB7-B3752C22E404}" type="pres">
      <dgm:prSet presAssocID="{4A8EB656-98CB-4A1B-9539-C05D27EEFC82}" presName="parentLin" presStyleCnt="0"/>
      <dgm:spPr/>
    </dgm:pt>
    <dgm:pt modelId="{146F5535-3DC2-4224-88CE-2DB7ED5522C8}" type="pres">
      <dgm:prSet presAssocID="{4A8EB656-98CB-4A1B-9539-C05D27EEFC82}" presName="parentLeftMargin" presStyleLbl="node1" presStyleIdx="0" presStyleCnt="3"/>
      <dgm:spPr/>
    </dgm:pt>
    <dgm:pt modelId="{D24ACDBB-8F3D-4DC5-A06C-16BC8A1284A3}" type="pres">
      <dgm:prSet presAssocID="{4A8EB656-98CB-4A1B-9539-C05D27EEFC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5D9EFE-052C-4054-8520-9C67A3C3266A}" type="pres">
      <dgm:prSet presAssocID="{4A8EB656-98CB-4A1B-9539-C05D27EEFC82}" presName="negativeSpace" presStyleCnt="0"/>
      <dgm:spPr/>
    </dgm:pt>
    <dgm:pt modelId="{8E4AD7DE-D1BA-496D-B0C2-72490910DC87}" type="pres">
      <dgm:prSet presAssocID="{4A8EB656-98CB-4A1B-9539-C05D27EEFC82}" presName="childText" presStyleLbl="conFgAcc1" presStyleIdx="1" presStyleCnt="3">
        <dgm:presLayoutVars>
          <dgm:bulletEnabled val="1"/>
        </dgm:presLayoutVars>
      </dgm:prSet>
      <dgm:spPr/>
    </dgm:pt>
    <dgm:pt modelId="{A44E2618-79D2-4605-9EC5-2737D175DBB3}" type="pres">
      <dgm:prSet presAssocID="{7D179E78-1D12-431E-A6B0-DFAC3FC2C0AE}" presName="spaceBetweenRectangles" presStyleCnt="0"/>
      <dgm:spPr/>
    </dgm:pt>
    <dgm:pt modelId="{14E13491-5C36-493E-A747-3ECFAE2887D6}" type="pres">
      <dgm:prSet presAssocID="{742ECD38-F325-4507-8455-7CD42351E2EB}" presName="parentLin" presStyleCnt="0"/>
      <dgm:spPr/>
    </dgm:pt>
    <dgm:pt modelId="{D3D98D6B-F940-42B7-9C90-80D86CABF7CF}" type="pres">
      <dgm:prSet presAssocID="{742ECD38-F325-4507-8455-7CD42351E2EB}" presName="parentLeftMargin" presStyleLbl="node1" presStyleIdx="1" presStyleCnt="3"/>
      <dgm:spPr/>
    </dgm:pt>
    <dgm:pt modelId="{F0F640A8-E2BB-46FB-978A-8FC9D46B1804}" type="pres">
      <dgm:prSet presAssocID="{742ECD38-F325-4507-8455-7CD42351E2E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12A3C7-E97D-4ABB-8AE0-F8AED5C0CFE3}" type="pres">
      <dgm:prSet presAssocID="{742ECD38-F325-4507-8455-7CD42351E2EB}" presName="negativeSpace" presStyleCnt="0"/>
      <dgm:spPr/>
    </dgm:pt>
    <dgm:pt modelId="{50B02DF1-16EF-4DBC-9E1D-C165DB38A901}" type="pres">
      <dgm:prSet presAssocID="{742ECD38-F325-4507-8455-7CD42351E2E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D7DEF0E-05D3-4904-B311-7C6B3C68052B}" srcId="{06A53256-6FE4-44EF-AE0B-BA1C36B0E72B}" destId="{4A8EB656-98CB-4A1B-9539-C05D27EEFC82}" srcOrd="1" destOrd="0" parTransId="{1AEC56EE-C6AE-4080-A61F-C0573AFAE280}" sibTransId="{7D179E78-1D12-431E-A6B0-DFAC3FC2C0AE}"/>
    <dgm:cxn modelId="{652DC316-DE63-495D-81F2-AB5A4D4AA429}" type="presOf" srcId="{742ECD38-F325-4507-8455-7CD42351E2EB}" destId="{D3D98D6B-F940-42B7-9C90-80D86CABF7CF}" srcOrd="0" destOrd="0" presId="urn:microsoft.com/office/officeart/2005/8/layout/list1"/>
    <dgm:cxn modelId="{2161C623-B107-4269-B616-CC529816E677}" type="presOf" srcId="{4A8EB656-98CB-4A1B-9539-C05D27EEFC82}" destId="{146F5535-3DC2-4224-88CE-2DB7ED5522C8}" srcOrd="0" destOrd="0" presId="urn:microsoft.com/office/officeart/2005/8/layout/list1"/>
    <dgm:cxn modelId="{CA248D40-8CD8-4DD0-A991-2AE847CC7136}" type="presOf" srcId="{08F7ECF1-8315-42E6-8FB6-EFBFB2FCF42B}" destId="{F0CC88CD-BFF8-4465-912C-8BA97607B407}" srcOrd="1" destOrd="0" presId="urn:microsoft.com/office/officeart/2005/8/layout/list1"/>
    <dgm:cxn modelId="{C504E163-4CD0-4880-8D58-822301503DD9}" srcId="{06A53256-6FE4-44EF-AE0B-BA1C36B0E72B}" destId="{742ECD38-F325-4507-8455-7CD42351E2EB}" srcOrd="2" destOrd="0" parTransId="{C9E0DFFA-C033-48FE-B1A9-4DAB088BE592}" sibTransId="{85AC03D7-236B-4860-86AF-2A7B59C692A6}"/>
    <dgm:cxn modelId="{F61AC045-444E-4358-9E5F-D2B4B5CEEBE3}" type="presOf" srcId="{08F7ECF1-8315-42E6-8FB6-EFBFB2FCF42B}" destId="{0A90C8DC-3532-4B9C-92F6-D451322538A1}" srcOrd="0" destOrd="0" presId="urn:microsoft.com/office/officeart/2005/8/layout/list1"/>
    <dgm:cxn modelId="{D25CB773-963B-4574-8523-F44D8094516F}" type="presOf" srcId="{C1618A2B-0DE6-4276-B17E-C1A2B3CA2CFC}" destId="{50B02DF1-16EF-4DBC-9E1D-C165DB38A901}" srcOrd="0" destOrd="0" presId="urn:microsoft.com/office/officeart/2005/8/layout/list1"/>
    <dgm:cxn modelId="{3C0E2259-B7A3-4813-A601-31836EBC62BE}" type="presOf" srcId="{742ECD38-F325-4507-8455-7CD42351E2EB}" destId="{F0F640A8-E2BB-46FB-978A-8FC9D46B1804}" srcOrd="1" destOrd="0" presId="urn:microsoft.com/office/officeart/2005/8/layout/list1"/>
    <dgm:cxn modelId="{EA71C37E-A1F6-4584-BFE3-0336A46393E6}" type="presOf" srcId="{06A53256-6FE4-44EF-AE0B-BA1C36B0E72B}" destId="{D4921304-194E-49E1-9D82-F83F4C7F7109}" srcOrd="0" destOrd="0" presId="urn:microsoft.com/office/officeart/2005/8/layout/list1"/>
    <dgm:cxn modelId="{F9DDB495-DA3A-4B2F-8403-DD385D1E33AD}" type="presOf" srcId="{4A8EB656-98CB-4A1B-9539-C05D27EEFC82}" destId="{D24ACDBB-8F3D-4DC5-A06C-16BC8A1284A3}" srcOrd="1" destOrd="0" presId="urn:microsoft.com/office/officeart/2005/8/layout/list1"/>
    <dgm:cxn modelId="{2031A4E3-770B-42D5-9322-684A01E96109}" srcId="{08F7ECF1-8315-42E6-8FB6-EFBFB2FCF42B}" destId="{D7B1A691-750A-48EF-8F3D-3511E5CE2189}" srcOrd="0" destOrd="0" parTransId="{29C41021-F6F6-49CB-A428-242F9ABD89E7}" sibTransId="{4C2A5486-74B7-4E01-AF9F-591BAA1AC91D}"/>
    <dgm:cxn modelId="{0CDBCBE3-0634-427F-80F0-7A7B59CD8B36}" srcId="{06A53256-6FE4-44EF-AE0B-BA1C36B0E72B}" destId="{08F7ECF1-8315-42E6-8FB6-EFBFB2FCF42B}" srcOrd="0" destOrd="0" parTransId="{54CA7281-3D73-4D95-B4C6-206B273ED0E1}" sibTransId="{755D325A-5509-411E-8D30-B6AA5B7F6F07}"/>
    <dgm:cxn modelId="{C88535F1-E0FA-4644-8B52-1F2F74F073C6}" srcId="{742ECD38-F325-4507-8455-7CD42351E2EB}" destId="{C1618A2B-0DE6-4276-B17E-C1A2B3CA2CFC}" srcOrd="0" destOrd="0" parTransId="{18C79171-4857-47D4-932B-45B1DE99AEB7}" sibTransId="{D83EF70A-5C3B-431F-84FF-605D1FB6E99E}"/>
    <dgm:cxn modelId="{071970FB-AB56-4CDC-96B0-6CE07E6445E8}" type="presOf" srcId="{D7B1A691-750A-48EF-8F3D-3511E5CE2189}" destId="{B93F122B-881F-4C8F-B444-F59ED3E06D39}" srcOrd="0" destOrd="0" presId="urn:microsoft.com/office/officeart/2005/8/layout/list1"/>
    <dgm:cxn modelId="{EA953D67-BB11-4427-B176-B1990A88514B}" type="presParOf" srcId="{D4921304-194E-49E1-9D82-F83F4C7F7109}" destId="{C8B476D1-0E30-4961-89E1-724E4F781259}" srcOrd="0" destOrd="0" presId="urn:microsoft.com/office/officeart/2005/8/layout/list1"/>
    <dgm:cxn modelId="{EAEFEF17-3FF6-4F6F-9CC7-CC2F85FEB10C}" type="presParOf" srcId="{C8B476D1-0E30-4961-89E1-724E4F781259}" destId="{0A90C8DC-3532-4B9C-92F6-D451322538A1}" srcOrd="0" destOrd="0" presId="urn:microsoft.com/office/officeart/2005/8/layout/list1"/>
    <dgm:cxn modelId="{5A006995-B2BC-4580-A289-76D784215C79}" type="presParOf" srcId="{C8B476D1-0E30-4961-89E1-724E4F781259}" destId="{F0CC88CD-BFF8-4465-912C-8BA97607B407}" srcOrd="1" destOrd="0" presId="urn:microsoft.com/office/officeart/2005/8/layout/list1"/>
    <dgm:cxn modelId="{B9C8D41D-7FB0-4324-AC04-6550AE046964}" type="presParOf" srcId="{D4921304-194E-49E1-9D82-F83F4C7F7109}" destId="{E241191F-D61E-456B-AC78-1FA820A481D7}" srcOrd="1" destOrd="0" presId="urn:microsoft.com/office/officeart/2005/8/layout/list1"/>
    <dgm:cxn modelId="{5D0B97BA-8D36-44D5-A673-717A51D45C60}" type="presParOf" srcId="{D4921304-194E-49E1-9D82-F83F4C7F7109}" destId="{B93F122B-881F-4C8F-B444-F59ED3E06D39}" srcOrd="2" destOrd="0" presId="urn:microsoft.com/office/officeart/2005/8/layout/list1"/>
    <dgm:cxn modelId="{B356AE3D-6F51-4F3D-A1D3-91D867BF192D}" type="presParOf" srcId="{D4921304-194E-49E1-9D82-F83F4C7F7109}" destId="{D0E0116B-8E02-4FFF-89F4-5CB126F6139F}" srcOrd="3" destOrd="0" presId="urn:microsoft.com/office/officeart/2005/8/layout/list1"/>
    <dgm:cxn modelId="{60694065-336B-4FF7-8123-3FBF63FF863C}" type="presParOf" srcId="{D4921304-194E-49E1-9D82-F83F4C7F7109}" destId="{DC962AA4-AA94-4CCB-8FB7-B3752C22E404}" srcOrd="4" destOrd="0" presId="urn:microsoft.com/office/officeart/2005/8/layout/list1"/>
    <dgm:cxn modelId="{0B81F7AB-0292-443C-889D-3DFB45C8534D}" type="presParOf" srcId="{DC962AA4-AA94-4CCB-8FB7-B3752C22E404}" destId="{146F5535-3DC2-4224-88CE-2DB7ED5522C8}" srcOrd="0" destOrd="0" presId="urn:microsoft.com/office/officeart/2005/8/layout/list1"/>
    <dgm:cxn modelId="{C19EA8D2-FCBE-4152-81BA-D5262AA4DB37}" type="presParOf" srcId="{DC962AA4-AA94-4CCB-8FB7-B3752C22E404}" destId="{D24ACDBB-8F3D-4DC5-A06C-16BC8A1284A3}" srcOrd="1" destOrd="0" presId="urn:microsoft.com/office/officeart/2005/8/layout/list1"/>
    <dgm:cxn modelId="{B57AFD0D-1F89-4762-9D25-86B1FA69F006}" type="presParOf" srcId="{D4921304-194E-49E1-9D82-F83F4C7F7109}" destId="{D15D9EFE-052C-4054-8520-9C67A3C3266A}" srcOrd="5" destOrd="0" presId="urn:microsoft.com/office/officeart/2005/8/layout/list1"/>
    <dgm:cxn modelId="{7F729FA9-7724-4E5E-9005-6FCF406FB681}" type="presParOf" srcId="{D4921304-194E-49E1-9D82-F83F4C7F7109}" destId="{8E4AD7DE-D1BA-496D-B0C2-72490910DC87}" srcOrd="6" destOrd="0" presId="urn:microsoft.com/office/officeart/2005/8/layout/list1"/>
    <dgm:cxn modelId="{920D0733-ED4F-4F5D-8A47-0F77184FAC03}" type="presParOf" srcId="{D4921304-194E-49E1-9D82-F83F4C7F7109}" destId="{A44E2618-79D2-4605-9EC5-2737D175DBB3}" srcOrd="7" destOrd="0" presId="urn:microsoft.com/office/officeart/2005/8/layout/list1"/>
    <dgm:cxn modelId="{C92EC4EB-AC0E-4C03-93CD-5DA03CFC80E1}" type="presParOf" srcId="{D4921304-194E-49E1-9D82-F83F4C7F7109}" destId="{14E13491-5C36-493E-A747-3ECFAE2887D6}" srcOrd="8" destOrd="0" presId="urn:microsoft.com/office/officeart/2005/8/layout/list1"/>
    <dgm:cxn modelId="{15C4B131-70AC-4479-A02B-C90B5AF32434}" type="presParOf" srcId="{14E13491-5C36-493E-A747-3ECFAE2887D6}" destId="{D3D98D6B-F940-42B7-9C90-80D86CABF7CF}" srcOrd="0" destOrd="0" presId="urn:microsoft.com/office/officeart/2005/8/layout/list1"/>
    <dgm:cxn modelId="{4B91409D-6B6D-431C-9657-905E48D3CB67}" type="presParOf" srcId="{14E13491-5C36-493E-A747-3ECFAE2887D6}" destId="{F0F640A8-E2BB-46FB-978A-8FC9D46B1804}" srcOrd="1" destOrd="0" presId="urn:microsoft.com/office/officeart/2005/8/layout/list1"/>
    <dgm:cxn modelId="{D3BD5AE5-8439-4516-99D7-D11DF634F7FD}" type="presParOf" srcId="{D4921304-194E-49E1-9D82-F83F4C7F7109}" destId="{BC12A3C7-E97D-4ABB-8AE0-F8AED5C0CFE3}" srcOrd="9" destOrd="0" presId="urn:microsoft.com/office/officeart/2005/8/layout/list1"/>
    <dgm:cxn modelId="{118910B1-4982-45E4-BF74-2125C4DA4A80}" type="presParOf" srcId="{D4921304-194E-49E1-9D82-F83F4C7F7109}" destId="{50B02DF1-16EF-4DBC-9E1D-C165DB38A9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3876AA-492D-4700-945E-1AEB66CD292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724982-57A6-48C5-946C-964CA9F71121}">
      <dgm:prSet/>
      <dgm:spPr/>
      <dgm:t>
        <a:bodyPr/>
        <a:lstStyle/>
        <a:p>
          <a:r>
            <a:rPr lang="en-US"/>
            <a:t>Websites &amp; Document Transfers</a:t>
          </a:r>
        </a:p>
      </dgm:t>
    </dgm:pt>
    <dgm:pt modelId="{B39E48F1-26A4-498A-A410-84A80FB1729F}" type="parTrans" cxnId="{BB26D2A6-FDE8-4318-A4A4-6E9C7CC40D15}">
      <dgm:prSet/>
      <dgm:spPr/>
      <dgm:t>
        <a:bodyPr/>
        <a:lstStyle/>
        <a:p>
          <a:endParaRPr lang="en-US"/>
        </a:p>
      </dgm:t>
    </dgm:pt>
    <dgm:pt modelId="{819861C5-CAF1-4C0A-A083-F8CBE020F597}" type="sibTrans" cxnId="{BB26D2A6-FDE8-4318-A4A4-6E9C7CC40D15}">
      <dgm:prSet/>
      <dgm:spPr/>
      <dgm:t>
        <a:bodyPr/>
        <a:lstStyle/>
        <a:p>
          <a:endParaRPr lang="en-US"/>
        </a:p>
      </dgm:t>
    </dgm:pt>
    <dgm:pt modelId="{EAA576CA-E96E-4678-B60B-81BD766943D5}">
      <dgm:prSet/>
      <dgm:spPr/>
      <dgm:t>
        <a:bodyPr/>
        <a:lstStyle/>
        <a:p>
          <a:r>
            <a:rPr lang="en-US"/>
            <a:t>HTTP + TLS = HTTPS</a:t>
          </a:r>
        </a:p>
      </dgm:t>
    </dgm:pt>
    <dgm:pt modelId="{A974466E-9FE0-4B87-B573-066FAC1FB46F}" type="parTrans" cxnId="{D26355DB-54EE-4E20-86B5-F9F1ADCF8C37}">
      <dgm:prSet/>
      <dgm:spPr/>
      <dgm:t>
        <a:bodyPr/>
        <a:lstStyle/>
        <a:p>
          <a:endParaRPr lang="en-US"/>
        </a:p>
      </dgm:t>
    </dgm:pt>
    <dgm:pt modelId="{EF3AE785-16A2-412D-B006-C7694E1A0361}" type="sibTrans" cxnId="{D26355DB-54EE-4E20-86B5-F9F1ADCF8C37}">
      <dgm:prSet/>
      <dgm:spPr/>
      <dgm:t>
        <a:bodyPr/>
        <a:lstStyle/>
        <a:p>
          <a:endParaRPr lang="en-US"/>
        </a:p>
      </dgm:t>
    </dgm:pt>
    <dgm:pt modelId="{ED37D1DE-385C-4874-9F8B-CBD603B29926}">
      <dgm:prSet/>
      <dgm:spPr/>
      <dgm:t>
        <a:bodyPr/>
        <a:lstStyle/>
        <a:p>
          <a:r>
            <a:rPr lang="en-US"/>
            <a:t>Binary File Transfers (downloads)</a:t>
          </a:r>
        </a:p>
      </dgm:t>
    </dgm:pt>
    <dgm:pt modelId="{0900A1BE-4097-415F-8519-95AC175CE53A}" type="parTrans" cxnId="{FB5D3F5F-7DFD-4E03-8BA7-A9AF1675A4F5}">
      <dgm:prSet/>
      <dgm:spPr/>
      <dgm:t>
        <a:bodyPr/>
        <a:lstStyle/>
        <a:p>
          <a:endParaRPr lang="en-US"/>
        </a:p>
      </dgm:t>
    </dgm:pt>
    <dgm:pt modelId="{8461C117-248A-4469-A9B4-6C4477F847D2}" type="sibTrans" cxnId="{FB5D3F5F-7DFD-4E03-8BA7-A9AF1675A4F5}">
      <dgm:prSet/>
      <dgm:spPr/>
      <dgm:t>
        <a:bodyPr/>
        <a:lstStyle/>
        <a:p>
          <a:endParaRPr lang="en-US"/>
        </a:p>
      </dgm:t>
    </dgm:pt>
    <dgm:pt modelId="{CE95DE4B-1767-4A6F-9BC6-E7550A8AC419}">
      <dgm:prSet/>
      <dgm:spPr/>
      <dgm:t>
        <a:bodyPr/>
        <a:lstStyle/>
        <a:p>
          <a:r>
            <a:rPr lang="en-US"/>
            <a:t>FTP + TLS = FTPS</a:t>
          </a:r>
        </a:p>
      </dgm:t>
    </dgm:pt>
    <dgm:pt modelId="{A2249BC7-D4BA-4878-934E-680F032B2CF6}" type="parTrans" cxnId="{06DA57A5-91E4-4FF1-BFAA-3FE17689863F}">
      <dgm:prSet/>
      <dgm:spPr/>
      <dgm:t>
        <a:bodyPr/>
        <a:lstStyle/>
        <a:p>
          <a:endParaRPr lang="en-US"/>
        </a:p>
      </dgm:t>
    </dgm:pt>
    <dgm:pt modelId="{17175D0E-FB23-45BB-B57A-6EC9FE10D4F3}" type="sibTrans" cxnId="{06DA57A5-91E4-4FF1-BFAA-3FE17689863F}">
      <dgm:prSet/>
      <dgm:spPr/>
      <dgm:t>
        <a:bodyPr/>
        <a:lstStyle/>
        <a:p>
          <a:endParaRPr lang="en-US"/>
        </a:p>
      </dgm:t>
    </dgm:pt>
    <dgm:pt modelId="{0793B744-02D0-4FFE-80EF-D1217F005B03}">
      <dgm:prSet/>
      <dgm:spPr/>
      <dgm:t>
        <a:bodyPr/>
        <a:lstStyle/>
        <a:p>
          <a:r>
            <a:rPr lang="en-US"/>
            <a:t>Email</a:t>
          </a:r>
        </a:p>
      </dgm:t>
    </dgm:pt>
    <dgm:pt modelId="{9604049F-0A15-46DA-8420-3D648336F3B2}" type="parTrans" cxnId="{E2DBDD1E-522D-4B22-8677-8E19FD43EEFF}">
      <dgm:prSet/>
      <dgm:spPr/>
      <dgm:t>
        <a:bodyPr/>
        <a:lstStyle/>
        <a:p>
          <a:endParaRPr lang="en-US"/>
        </a:p>
      </dgm:t>
    </dgm:pt>
    <dgm:pt modelId="{61758159-5E92-4D7D-BAD2-26C805129B43}" type="sibTrans" cxnId="{E2DBDD1E-522D-4B22-8677-8E19FD43EEFF}">
      <dgm:prSet/>
      <dgm:spPr/>
      <dgm:t>
        <a:bodyPr/>
        <a:lstStyle/>
        <a:p>
          <a:endParaRPr lang="en-US"/>
        </a:p>
      </dgm:t>
    </dgm:pt>
    <dgm:pt modelId="{EAA96185-FC65-4446-AF0C-FE7D5B03079A}">
      <dgm:prSet/>
      <dgm:spPr/>
      <dgm:t>
        <a:bodyPr/>
        <a:lstStyle/>
        <a:p>
          <a:r>
            <a:rPr lang="en-US"/>
            <a:t>SMTP + TLS = SMTPS</a:t>
          </a:r>
        </a:p>
      </dgm:t>
    </dgm:pt>
    <dgm:pt modelId="{F501C607-C510-4B74-BD4E-6F0F2E279C29}" type="parTrans" cxnId="{8FE79EB9-4943-4377-9291-85A3C35EE165}">
      <dgm:prSet/>
      <dgm:spPr/>
      <dgm:t>
        <a:bodyPr/>
        <a:lstStyle/>
        <a:p>
          <a:endParaRPr lang="en-US"/>
        </a:p>
      </dgm:t>
    </dgm:pt>
    <dgm:pt modelId="{AAA1DF65-5844-4D78-8A1C-0AB5E187F425}" type="sibTrans" cxnId="{8FE79EB9-4943-4377-9291-85A3C35EE165}">
      <dgm:prSet/>
      <dgm:spPr/>
      <dgm:t>
        <a:bodyPr/>
        <a:lstStyle/>
        <a:p>
          <a:endParaRPr lang="en-US"/>
        </a:p>
      </dgm:t>
    </dgm:pt>
    <dgm:pt modelId="{BCD92069-31A8-4334-B4B1-F80D737F5A91}">
      <dgm:prSet/>
      <dgm:spPr/>
      <dgm:t>
        <a:bodyPr/>
        <a:lstStyle/>
        <a:p>
          <a:r>
            <a:rPr lang="en-US"/>
            <a:t>MTA + TLS = Mail Transfer Agent with Strict Transport Security (MTA-STS)</a:t>
          </a:r>
        </a:p>
      </dgm:t>
    </dgm:pt>
    <dgm:pt modelId="{C4E24D30-66B4-470C-86F3-BCECD53DD31D}" type="parTrans" cxnId="{ECD9B301-D737-4235-A10F-5E07B7425F2B}">
      <dgm:prSet/>
      <dgm:spPr/>
      <dgm:t>
        <a:bodyPr/>
        <a:lstStyle/>
        <a:p>
          <a:endParaRPr lang="en-US"/>
        </a:p>
      </dgm:t>
    </dgm:pt>
    <dgm:pt modelId="{8350A226-D00D-4060-9FC2-43B4E4696AE4}" type="sibTrans" cxnId="{ECD9B301-D737-4235-A10F-5E07B7425F2B}">
      <dgm:prSet/>
      <dgm:spPr/>
      <dgm:t>
        <a:bodyPr/>
        <a:lstStyle/>
        <a:p>
          <a:endParaRPr lang="en-US"/>
        </a:p>
      </dgm:t>
    </dgm:pt>
    <dgm:pt modelId="{AEE9C8A7-3575-41BD-AD18-F86092299A7E}" type="pres">
      <dgm:prSet presAssocID="{923876AA-492D-4700-945E-1AEB66CD2920}" presName="Name0" presStyleCnt="0">
        <dgm:presLayoutVars>
          <dgm:dir/>
          <dgm:animLvl val="lvl"/>
          <dgm:resizeHandles val="exact"/>
        </dgm:presLayoutVars>
      </dgm:prSet>
      <dgm:spPr/>
    </dgm:pt>
    <dgm:pt modelId="{772C72DE-5569-40DD-A804-711EE61AF45D}" type="pres">
      <dgm:prSet presAssocID="{15724982-57A6-48C5-946C-964CA9F71121}" presName="composite" presStyleCnt="0"/>
      <dgm:spPr/>
    </dgm:pt>
    <dgm:pt modelId="{7236F004-B06A-4A75-A3C1-F1D04F2514BC}" type="pres">
      <dgm:prSet presAssocID="{15724982-57A6-48C5-946C-964CA9F7112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06E15AC-E8A8-4BC8-B00F-FD1807A4E8AD}" type="pres">
      <dgm:prSet presAssocID="{15724982-57A6-48C5-946C-964CA9F71121}" presName="desTx" presStyleLbl="alignAccFollowNode1" presStyleIdx="0" presStyleCnt="3">
        <dgm:presLayoutVars>
          <dgm:bulletEnabled val="1"/>
        </dgm:presLayoutVars>
      </dgm:prSet>
      <dgm:spPr/>
    </dgm:pt>
    <dgm:pt modelId="{6DD449F0-1F10-4514-AF26-A7E43892CD83}" type="pres">
      <dgm:prSet presAssocID="{819861C5-CAF1-4C0A-A083-F8CBE020F597}" presName="space" presStyleCnt="0"/>
      <dgm:spPr/>
    </dgm:pt>
    <dgm:pt modelId="{334CFB9B-9B3D-43B3-B49C-9BF5A53B2987}" type="pres">
      <dgm:prSet presAssocID="{ED37D1DE-385C-4874-9F8B-CBD603B29926}" presName="composite" presStyleCnt="0"/>
      <dgm:spPr/>
    </dgm:pt>
    <dgm:pt modelId="{66357460-3D3E-40FE-B6FF-81F37B503187}" type="pres">
      <dgm:prSet presAssocID="{ED37D1DE-385C-4874-9F8B-CBD603B2992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FFE9458-252F-480D-99EC-C80F6041E571}" type="pres">
      <dgm:prSet presAssocID="{ED37D1DE-385C-4874-9F8B-CBD603B29926}" presName="desTx" presStyleLbl="alignAccFollowNode1" presStyleIdx="1" presStyleCnt="3">
        <dgm:presLayoutVars>
          <dgm:bulletEnabled val="1"/>
        </dgm:presLayoutVars>
      </dgm:prSet>
      <dgm:spPr/>
    </dgm:pt>
    <dgm:pt modelId="{18D00D66-6EC9-4995-A66B-8B203A4C3EF7}" type="pres">
      <dgm:prSet presAssocID="{8461C117-248A-4469-A9B4-6C4477F847D2}" presName="space" presStyleCnt="0"/>
      <dgm:spPr/>
    </dgm:pt>
    <dgm:pt modelId="{378504D1-9521-497B-BB4D-86977797F9B1}" type="pres">
      <dgm:prSet presAssocID="{0793B744-02D0-4FFE-80EF-D1217F005B03}" presName="composite" presStyleCnt="0"/>
      <dgm:spPr/>
    </dgm:pt>
    <dgm:pt modelId="{0BFCB56C-4FDC-4E85-A019-7BF0088A772A}" type="pres">
      <dgm:prSet presAssocID="{0793B744-02D0-4FFE-80EF-D1217F005B0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822A688-2AAB-4BBC-AAA5-F4D8DC57D0B7}" type="pres">
      <dgm:prSet presAssocID="{0793B744-02D0-4FFE-80EF-D1217F005B0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CD9B301-D737-4235-A10F-5E07B7425F2B}" srcId="{0793B744-02D0-4FFE-80EF-D1217F005B03}" destId="{BCD92069-31A8-4334-B4B1-F80D737F5A91}" srcOrd="1" destOrd="0" parTransId="{C4E24D30-66B4-470C-86F3-BCECD53DD31D}" sibTransId="{8350A226-D00D-4060-9FC2-43B4E4696AE4}"/>
    <dgm:cxn modelId="{2B519310-3E9B-4D57-BC4C-3227E4AF75A6}" type="presOf" srcId="{0793B744-02D0-4FFE-80EF-D1217F005B03}" destId="{0BFCB56C-4FDC-4E85-A019-7BF0088A772A}" srcOrd="0" destOrd="0" presId="urn:microsoft.com/office/officeart/2005/8/layout/hList1"/>
    <dgm:cxn modelId="{612C431C-7A04-4EB9-A240-BF13161BDC70}" type="presOf" srcId="{EAA576CA-E96E-4678-B60B-81BD766943D5}" destId="{206E15AC-E8A8-4BC8-B00F-FD1807A4E8AD}" srcOrd="0" destOrd="0" presId="urn:microsoft.com/office/officeart/2005/8/layout/hList1"/>
    <dgm:cxn modelId="{E2DBDD1E-522D-4B22-8677-8E19FD43EEFF}" srcId="{923876AA-492D-4700-945E-1AEB66CD2920}" destId="{0793B744-02D0-4FFE-80EF-D1217F005B03}" srcOrd="2" destOrd="0" parTransId="{9604049F-0A15-46DA-8420-3D648336F3B2}" sibTransId="{61758159-5E92-4D7D-BAD2-26C805129B43}"/>
    <dgm:cxn modelId="{00841F27-02FA-4520-B698-62A7B01BE9B0}" type="presOf" srcId="{923876AA-492D-4700-945E-1AEB66CD2920}" destId="{AEE9C8A7-3575-41BD-AD18-F86092299A7E}" srcOrd="0" destOrd="0" presId="urn:microsoft.com/office/officeart/2005/8/layout/hList1"/>
    <dgm:cxn modelId="{FB5D3F5F-7DFD-4E03-8BA7-A9AF1675A4F5}" srcId="{923876AA-492D-4700-945E-1AEB66CD2920}" destId="{ED37D1DE-385C-4874-9F8B-CBD603B29926}" srcOrd="1" destOrd="0" parTransId="{0900A1BE-4097-415F-8519-95AC175CE53A}" sibTransId="{8461C117-248A-4469-A9B4-6C4477F847D2}"/>
    <dgm:cxn modelId="{984A8971-7877-4818-9BE6-79B5CF105411}" type="presOf" srcId="{15724982-57A6-48C5-946C-964CA9F71121}" destId="{7236F004-B06A-4A75-A3C1-F1D04F2514BC}" srcOrd="0" destOrd="0" presId="urn:microsoft.com/office/officeart/2005/8/layout/hList1"/>
    <dgm:cxn modelId="{207412A2-E35C-4F57-B723-4B8462D484F2}" type="presOf" srcId="{CE95DE4B-1767-4A6F-9BC6-E7550A8AC419}" destId="{9FFE9458-252F-480D-99EC-C80F6041E571}" srcOrd="0" destOrd="0" presId="urn:microsoft.com/office/officeart/2005/8/layout/hList1"/>
    <dgm:cxn modelId="{06DA57A5-91E4-4FF1-BFAA-3FE17689863F}" srcId="{ED37D1DE-385C-4874-9F8B-CBD603B29926}" destId="{CE95DE4B-1767-4A6F-9BC6-E7550A8AC419}" srcOrd="0" destOrd="0" parTransId="{A2249BC7-D4BA-4878-934E-680F032B2CF6}" sibTransId="{17175D0E-FB23-45BB-B57A-6EC9FE10D4F3}"/>
    <dgm:cxn modelId="{BB26D2A6-FDE8-4318-A4A4-6E9C7CC40D15}" srcId="{923876AA-492D-4700-945E-1AEB66CD2920}" destId="{15724982-57A6-48C5-946C-964CA9F71121}" srcOrd="0" destOrd="0" parTransId="{B39E48F1-26A4-498A-A410-84A80FB1729F}" sibTransId="{819861C5-CAF1-4C0A-A083-F8CBE020F597}"/>
    <dgm:cxn modelId="{8FE79EB9-4943-4377-9291-85A3C35EE165}" srcId="{0793B744-02D0-4FFE-80EF-D1217F005B03}" destId="{EAA96185-FC65-4446-AF0C-FE7D5B03079A}" srcOrd="0" destOrd="0" parTransId="{F501C607-C510-4B74-BD4E-6F0F2E279C29}" sibTransId="{AAA1DF65-5844-4D78-8A1C-0AB5E187F425}"/>
    <dgm:cxn modelId="{1B7C0ED2-791A-4385-BF5D-FFBFE54D49CB}" type="presOf" srcId="{BCD92069-31A8-4334-B4B1-F80D737F5A91}" destId="{7822A688-2AAB-4BBC-AAA5-F4D8DC57D0B7}" srcOrd="0" destOrd="1" presId="urn:microsoft.com/office/officeart/2005/8/layout/hList1"/>
    <dgm:cxn modelId="{D3D614D2-AE19-403E-B73E-2122058410C9}" type="presOf" srcId="{EAA96185-FC65-4446-AF0C-FE7D5B03079A}" destId="{7822A688-2AAB-4BBC-AAA5-F4D8DC57D0B7}" srcOrd="0" destOrd="0" presId="urn:microsoft.com/office/officeart/2005/8/layout/hList1"/>
    <dgm:cxn modelId="{D26355DB-54EE-4E20-86B5-F9F1ADCF8C37}" srcId="{15724982-57A6-48C5-946C-964CA9F71121}" destId="{EAA576CA-E96E-4678-B60B-81BD766943D5}" srcOrd="0" destOrd="0" parTransId="{A974466E-9FE0-4B87-B573-066FAC1FB46F}" sibTransId="{EF3AE785-16A2-412D-B006-C7694E1A0361}"/>
    <dgm:cxn modelId="{7AC446DF-DBF1-4658-B535-ED5879FA87FA}" type="presOf" srcId="{ED37D1DE-385C-4874-9F8B-CBD603B29926}" destId="{66357460-3D3E-40FE-B6FF-81F37B503187}" srcOrd="0" destOrd="0" presId="urn:microsoft.com/office/officeart/2005/8/layout/hList1"/>
    <dgm:cxn modelId="{1DACAFC9-5581-4F47-BE4B-9684280ADD30}" type="presParOf" srcId="{AEE9C8A7-3575-41BD-AD18-F86092299A7E}" destId="{772C72DE-5569-40DD-A804-711EE61AF45D}" srcOrd="0" destOrd="0" presId="urn:microsoft.com/office/officeart/2005/8/layout/hList1"/>
    <dgm:cxn modelId="{F9173849-738B-45EF-BC49-94574AA090F7}" type="presParOf" srcId="{772C72DE-5569-40DD-A804-711EE61AF45D}" destId="{7236F004-B06A-4A75-A3C1-F1D04F2514BC}" srcOrd="0" destOrd="0" presId="urn:microsoft.com/office/officeart/2005/8/layout/hList1"/>
    <dgm:cxn modelId="{76C976A8-821E-4C91-823F-08E666FD4A0E}" type="presParOf" srcId="{772C72DE-5569-40DD-A804-711EE61AF45D}" destId="{206E15AC-E8A8-4BC8-B00F-FD1807A4E8AD}" srcOrd="1" destOrd="0" presId="urn:microsoft.com/office/officeart/2005/8/layout/hList1"/>
    <dgm:cxn modelId="{D1FD7464-F619-4E0F-B933-DD2A03032527}" type="presParOf" srcId="{AEE9C8A7-3575-41BD-AD18-F86092299A7E}" destId="{6DD449F0-1F10-4514-AF26-A7E43892CD83}" srcOrd="1" destOrd="0" presId="urn:microsoft.com/office/officeart/2005/8/layout/hList1"/>
    <dgm:cxn modelId="{1BD8EE83-0D84-4388-9BD8-054F594FE02B}" type="presParOf" srcId="{AEE9C8A7-3575-41BD-AD18-F86092299A7E}" destId="{334CFB9B-9B3D-43B3-B49C-9BF5A53B2987}" srcOrd="2" destOrd="0" presId="urn:microsoft.com/office/officeart/2005/8/layout/hList1"/>
    <dgm:cxn modelId="{9CD28828-B743-47BB-A897-DFCDEB01AA5B}" type="presParOf" srcId="{334CFB9B-9B3D-43B3-B49C-9BF5A53B2987}" destId="{66357460-3D3E-40FE-B6FF-81F37B503187}" srcOrd="0" destOrd="0" presId="urn:microsoft.com/office/officeart/2005/8/layout/hList1"/>
    <dgm:cxn modelId="{E8441D21-C21D-4345-8777-9497E6D1011D}" type="presParOf" srcId="{334CFB9B-9B3D-43B3-B49C-9BF5A53B2987}" destId="{9FFE9458-252F-480D-99EC-C80F6041E571}" srcOrd="1" destOrd="0" presId="urn:microsoft.com/office/officeart/2005/8/layout/hList1"/>
    <dgm:cxn modelId="{47A90D78-0E80-43B0-A847-1143FF63AD1C}" type="presParOf" srcId="{AEE9C8A7-3575-41BD-AD18-F86092299A7E}" destId="{18D00D66-6EC9-4995-A66B-8B203A4C3EF7}" srcOrd="3" destOrd="0" presId="urn:microsoft.com/office/officeart/2005/8/layout/hList1"/>
    <dgm:cxn modelId="{EBA8063D-4E8A-4DF2-BD39-45705AFFB849}" type="presParOf" srcId="{AEE9C8A7-3575-41BD-AD18-F86092299A7E}" destId="{378504D1-9521-497B-BB4D-86977797F9B1}" srcOrd="4" destOrd="0" presId="urn:microsoft.com/office/officeart/2005/8/layout/hList1"/>
    <dgm:cxn modelId="{35946109-9068-48FB-B257-964777368FAC}" type="presParOf" srcId="{378504D1-9521-497B-BB4D-86977797F9B1}" destId="{0BFCB56C-4FDC-4E85-A019-7BF0088A772A}" srcOrd="0" destOrd="0" presId="urn:microsoft.com/office/officeart/2005/8/layout/hList1"/>
    <dgm:cxn modelId="{EF8B13C5-3295-4FE4-8CD4-EF1759BC3656}" type="presParOf" srcId="{378504D1-9521-497B-BB4D-86977797F9B1}" destId="{7822A688-2AAB-4BBC-AAA5-F4D8DC57D0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F9534-0389-4F31-B9EC-609F5A57DF24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really happens during a TLS handshake?</a:t>
          </a:r>
        </a:p>
      </dsp:txBody>
      <dsp:txXfrm>
        <a:off x="582645" y="1178"/>
        <a:ext cx="2174490" cy="1304694"/>
      </dsp:txXfrm>
    </dsp:sp>
    <dsp:sp modelId="{C4C800A6-70D8-4F57-9402-803DCFC90418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cryptographic algorithms are used by TLS to protect the data?</a:t>
          </a:r>
        </a:p>
      </dsp:txBody>
      <dsp:txXfrm>
        <a:off x="2974584" y="1178"/>
        <a:ext cx="2174490" cy="1304694"/>
      </dsp:txXfrm>
    </dsp:sp>
    <dsp:sp modelId="{ECB67FE7-D119-4687-A15D-7991DF6DFF56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do client and server exchange secret keys?</a:t>
          </a:r>
        </a:p>
      </dsp:txBody>
      <dsp:txXfrm>
        <a:off x="5366524" y="1178"/>
        <a:ext cx="2174490" cy="1304694"/>
      </dsp:txXfrm>
    </dsp:sp>
    <dsp:sp modelId="{15858753-5B9B-47F5-8DA1-62DF9C04A333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Diffie-Hellman Ephemeral key exchange works?</a:t>
          </a:r>
        </a:p>
      </dsp:txBody>
      <dsp:txXfrm>
        <a:off x="7758464" y="1178"/>
        <a:ext cx="2174490" cy="1304694"/>
      </dsp:txXfrm>
    </dsp:sp>
    <dsp:sp modelId="{ED7384F8-90F8-488F-BB3B-341C13571EB8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Why do we need a digital certificate?</a:t>
          </a:r>
        </a:p>
      </dsp:txBody>
      <dsp:txXfrm>
        <a:off x="582645" y="1523321"/>
        <a:ext cx="2174490" cy="1304694"/>
      </dsp:txXfrm>
    </dsp:sp>
    <dsp:sp modelId="{EDD272CF-20DA-4A85-BD31-89720E5B1129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Why does it need to be signed by a certificate authority?</a:t>
          </a:r>
        </a:p>
      </dsp:txBody>
      <dsp:txXfrm>
        <a:off x="2974584" y="1523321"/>
        <a:ext cx="2174490" cy="1304694"/>
      </dsp:txXfrm>
    </dsp:sp>
    <dsp:sp modelId="{25F07654-DEBD-4D50-8D47-605E1FDF3E91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a digital signature? How is it signed and verified?</a:t>
          </a:r>
        </a:p>
      </dsp:txBody>
      <dsp:txXfrm>
        <a:off x="5366524" y="1523321"/>
        <a:ext cx="2174490" cy="1304694"/>
      </dsp:txXfrm>
    </dsp:sp>
    <dsp:sp modelId="{06C61CF9-3D4A-4890-94F7-8A55A1AFCA5B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perfect forward secrecy means?</a:t>
          </a:r>
        </a:p>
      </dsp:txBody>
      <dsp:txXfrm>
        <a:off x="7758464" y="1523321"/>
        <a:ext cx="2174490" cy="1304694"/>
      </dsp:txXfrm>
    </dsp:sp>
    <dsp:sp modelId="{78D9FDAD-FFAE-4AA2-930E-DDC3EF5AC19F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AEAD, MAC, HKDF, 0-RTT works?</a:t>
          </a:r>
        </a:p>
      </dsp:txBody>
      <dsp:txXfrm>
        <a:off x="2974584" y="3045465"/>
        <a:ext cx="2174490" cy="1304694"/>
      </dsp:txXfrm>
    </dsp:sp>
    <dsp:sp modelId="{54EB3873-08DA-4405-B4AD-9586B990B71D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Elliptic-Curve cryptography?</a:t>
          </a:r>
        </a:p>
      </dsp:txBody>
      <dsp:txXfrm>
        <a:off x="5366524" y="3045465"/>
        <a:ext cx="2174490" cy="130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F122B-881F-4C8F-B444-F59ED3E06D39}">
      <dsp:nvSpPr>
        <dsp:cNvPr id="0" name=""/>
        <dsp:cNvSpPr/>
      </dsp:nvSpPr>
      <dsp:spPr>
        <a:xfrm>
          <a:off x="0" y="410138"/>
          <a:ext cx="10515600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How TLS is used with Web communications (not just sites)</a:t>
          </a:r>
        </a:p>
      </dsp:txBody>
      <dsp:txXfrm>
        <a:off x="0" y="410138"/>
        <a:ext cx="10515600" cy="1105650"/>
      </dsp:txXfrm>
    </dsp:sp>
    <dsp:sp modelId="{F0CC88CD-BFF8-4465-912C-8BA97607B407}">
      <dsp:nvSpPr>
        <dsp:cNvPr id="0" name=""/>
        <dsp:cNvSpPr/>
      </dsp:nvSpPr>
      <dsp:spPr>
        <a:xfrm>
          <a:off x="525780" y="26378"/>
          <a:ext cx="736092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Overview of OSI and TLS</a:t>
          </a:r>
        </a:p>
      </dsp:txBody>
      <dsp:txXfrm>
        <a:off x="563247" y="63845"/>
        <a:ext cx="7285986" cy="692586"/>
      </dsp:txXfrm>
    </dsp:sp>
    <dsp:sp modelId="{8E4AD7DE-D1BA-496D-B0C2-72490910DC87}">
      <dsp:nvSpPr>
        <dsp:cNvPr id="0" name=""/>
        <dsp:cNvSpPr/>
      </dsp:nvSpPr>
      <dsp:spPr>
        <a:xfrm>
          <a:off x="0" y="2039948"/>
          <a:ext cx="1051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ACDBB-8F3D-4DC5-A06C-16BC8A1284A3}">
      <dsp:nvSpPr>
        <dsp:cNvPr id="0" name=""/>
        <dsp:cNvSpPr/>
      </dsp:nvSpPr>
      <dsp:spPr>
        <a:xfrm>
          <a:off x="525780" y="1656188"/>
          <a:ext cx="7360920" cy="7675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CIA Triad</a:t>
          </a:r>
        </a:p>
      </dsp:txBody>
      <dsp:txXfrm>
        <a:off x="563247" y="1693655"/>
        <a:ext cx="7285986" cy="692586"/>
      </dsp:txXfrm>
    </dsp:sp>
    <dsp:sp modelId="{50B02DF1-16EF-4DBC-9E1D-C165DB38A901}">
      <dsp:nvSpPr>
        <dsp:cNvPr id="0" name=""/>
        <dsp:cNvSpPr/>
      </dsp:nvSpPr>
      <dsp:spPr>
        <a:xfrm>
          <a:off x="0" y="3219309"/>
          <a:ext cx="10515600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Most of this covered on Thursday</a:t>
          </a:r>
        </a:p>
      </dsp:txBody>
      <dsp:txXfrm>
        <a:off x="0" y="3219309"/>
        <a:ext cx="10515600" cy="1105650"/>
      </dsp:txXfrm>
    </dsp:sp>
    <dsp:sp modelId="{F0F640A8-E2BB-46FB-978A-8FC9D46B1804}">
      <dsp:nvSpPr>
        <dsp:cNvPr id="0" name=""/>
        <dsp:cNvSpPr/>
      </dsp:nvSpPr>
      <dsp:spPr>
        <a:xfrm>
          <a:off x="525780" y="2835549"/>
          <a:ext cx="7360920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this relates to Hackme</a:t>
          </a:r>
        </a:p>
      </dsp:txBody>
      <dsp:txXfrm>
        <a:off x="563247" y="2873016"/>
        <a:ext cx="7285986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6F004-B06A-4A75-A3C1-F1D04F2514BC}">
      <dsp:nvSpPr>
        <dsp:cNvPr id="0" name=""/>
        <dsp:cNvSpPr/>
      </dsp:nvSpPr>
      <dsp:spPr>
        <a:xfrm>
          <a:off x="3286" y="128081"/>
          <a:ext cx="3203971" cy="982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Websites &amp; Document Transfers</a:t>
          </a:r>
        </a:p>
      </dsp:txBody>
      <dsp:txXfrm>
        <a:off x="3286" y="128081"/>
        <a:ext cx="3203971" cy="982345"/>
      </dsp:txXfrm>
    </dsp:sp>
    <dsp:sp modelId="{206E15AC-E8A8-4BC8-B00F-FD1807A4E8AD}">
      <dsp:nvSpPr>
        <dsp:cNvPr id="0" name=""/>
        <dsp:cNvSpPr/>
      </dsp:nvSpPr>
      <dsp:spPr>
        <a:xfrm>
          <a:off x="3286" y="1110426"/>
          <a:ext cx="3203971" cy="3112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HTTP + TLS = HTTPS</a:t>
          </a:r>
        </a:p>
      </dsp:txBody>
      <dsp:txXfrm>
        <a:off x="3286" y="1110426"/>
        <a:ext cx="3203971" cy="3112830"/>
      </dsp:txXfrm>
    </dsp:sp>
    <dsp:sp modelId="{66357460-3D3E-40FE-B6FF-81F37B503187}">
      <dsp:nvSpPr>
        <dsp:cNvPr id="0" name=""/>
        <dsp:cNvSpPr/>
      </dsp:nvSpPr>
      <dsp:spPr>
        <a:xfrm>
          <a:off x="3655814" y="128081"/>
          <a:ext cx="3203971" cy="982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Binary File Transfers (downloads)</a:t>
          </a:r>
        </a:p>
      </dsp:txBody>
      <dsp:txXfrm>
        <a:off x="3655814" y="128081"/>
        <a:ext cx="3203971" cy="982345"/>
      </dsp:txXfrm>
    </dsp:sp>
    <dsp:sp modelId="{9FFE9458-252F-480D-99EC-C80F6041E571}">
      <dsp:nvSpPr>
        <dsp:cNvPr id="0" name=""/>
        <dsp:cNvSpPr/>
      </dsp:nvSpPr>
      <dsp:spPr>
        <a:xfrm>
          <a:off x="3655814" y="1110426"/>
          <a:ext cx="3203971" cy="3112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FTP + TLS = FTPS</a:t>
          </a:r>
        </a:p>
      </dsp:txBody>
      <dsp:txXfrm>
        <a:off x="3655814" y="1110426"/>
        <a:ext cx="3203971" cy="3112830"/>
      </dsp:txXfrm>
    </dsp:sp>
    <dsp:sp modelId="{0BFCB56C-4FDC-4E85-A019-7BF0088A772A}">
      <dsp:nvSpPr>
        <dsp:cNvPr id="0" name=""/>
        <dsp:cNvSpPr/>
      </dsp:nvSpPr>
      <dsp:spPr>
        <a:xfrm>
          <a:off x="7308342" y="128081"/>
          <a:ext cx="3203971" cy="982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Email</a:t>
          </a:r>
        </a:p>
      </dsp:txBody>
      <dsp:txXfrm>
        <a:off x="7308342" y="128081"/>
        <a:ext cx="3203971" cy="982345"/>
      </dsp:txXfrm>
    </dsp:sp>
    <dsp:sp modelId="{7822A688-2AAB-4BBC-AAA5-F4D8DC57D0B7}">
      <dsp:nvSpPr>
        <dsp:cNvPr id="0" name=""/>
        <dsp:cNvSpPr/>
      </dsp:nvSpPr>
      <dsp:spPr>
        <a:xfrm>
          <a:off x="7308342" y="1110426"/>
          <a:ext cx="3203971" cy="3112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SMTP + TLS = SMTPS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MTA + TLS = Mail Transfer Agent with Strict Transport Security (MTA-STS)</a:t>
          </a:r>
        </a:p>
      </dsp:txBody>
      <dsp:txXfrm>
        <a:off x="7308342" y="1110426"/>
        <a:ext cx="3203971" cy="311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563F-8BA4-4F60-904A-530D445F6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2D4D-903E-4A34-8F7D-CD9F579EB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E55B-C860-4928-9D6C-303B1AED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1BFB-51FF-4345-97B5-8F6E27F8F8C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DFFF3-A787-4EFA-B052-C56ABF1E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727C-29C0-4685-9765-1AC3B303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2D5-9CEC-4CC7-86F5-B5D3ECA2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6561-1696-4E00-9B2B-4682B3C5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D23A6-AC1E-47AC-AFAB-3149F589C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159D-B7DE-4190-B2B2-B59A65FA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1BFB-51FF-4345-97B5-8F6E27F8F8C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FCF44-D986-41ED-ADFC-EDA40120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EFBB1-492D-492F-9C44-296E8698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2D5-9CEC-4CC7-86F5-B5D3ECA2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E4F71-A268-45A2-B410-91E4108E0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7C0CD-7315-4BFE-8CCA-EDA147B06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A02BB-186D-420D-BAA5-75E4671D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1BFB-51FF-4345-97B5-8F6E27F8F8C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700F8-B736-4208-B77F-36606D0C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4F3E-33D7-46BF-B133-1CD8EBA2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2D5-9CEC-4CC7-86F5-B5D3ECA2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D798-5075-44A6-80B0-C40D6737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119F-9EBA-4D44-9AE2-ABBC19D5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F5AF1-FE14-4030-94C3-409EDBBF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1BFB-51FF-4345-97B5-8F6E27F8F8C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3374-35A4-4F92-99EF-86B99D39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4EC17-FC95-4256-B544-B75000B9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2D5-9CEC-4CC7-86F5-B5D3ECA2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6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92A7-FE8A-4D61-AD96-CFC96439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BA80D-C49D-4905-AE40-3F7DFD4A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CB6D-3963-4E21-BB7D-3263EFD3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1BFB-51FF-4345-97B5-8F6E27F8F8C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D8DB-5F59-4059-9D44-3AE47174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F537-510E-4D5D-BDFE-188EB904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2D5-9CEC-4CC7-86F5-B5D3ECA2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BE3E-2462-4755-828E-1D376E67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4042-7C6F-499D-AB17-B91988C0F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EBD02-0FAB-4958-8409-1245DA104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2CE1-66E3-4890-AB2A-B81827A9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1BFB-51FF-4345-97B5-8F6E27F8F8C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189A3-87FE-4C33-AEF1-1CDEEB93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9FA3C-4FD0-488D-81FC-27048042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2D5-9CEC-4CC7-86F5-B5D3ECA2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E57F-A9C5-4712-B450-E473AAA0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D4DF6-B6D0-4692-B262-7A0FF8B45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E5929-07AE-44C9-859A-0F7631721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B6C0F-3A88-4C4F-9754-0E8334671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5E01C-6BA0-443C-9DC8-3EB19FC67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14CFC-B18E-484B-952F-7D5E55A8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1BFB-51FF-4345-97B5-8F6E27F8F8C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8ECC2-FCDD-4670-A89A-BFA68E9C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ABB7A-7ACF-4761-B086-0547541D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2D5-9CEC-4CC7-86F5-B5D3ECA2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DF68-CA1C-4C72-9431-4A1CCF8E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D014C-5E3A-48D9-98D3-E02DBD88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1BFB-51FF-4345-97B5-8F6E27F8F8C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392D6-7297-4A61-9D44-C1A170EE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8BF54-9EA8-4892-A609-917D0D84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2D5-9CEC-4CC7-86F5-B5D3ECA2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6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1BCF-6AE2-42A0-998F-25F51EBA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1BFB-51FF-4345-97B5-8F6E27F8F8C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84819-E457-43C5-AB51-18448CF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E4D37-5950-4E9F-A6D8-5E60F91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2D5-9CEC-4CC7-86F5-B5D3ECA2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06B1-58F7-4759-8498-4163DB7C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FACC-6C1B-415A-85E5-574C35B8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5A2FF-2464-4051-A51B-17A432D12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9DB7A-FDA6-4C33-A117-62745DDE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1BFB-51FF-4345-97B5-8F6E27F8F8C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81C12-E62A-4A56-AE97-B3EC8EC1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92F52-EAD7-48CA-A80D-7DC29294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2D5-9CEC-4CC7-86F5-B5D3ECA2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818F-702F-48C4-9F24-375EBC46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C7615-FD07-43E3-B013-8E7023D10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FABD-5F9D-480F-8476-7C8CB9A2C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37931-7045-4323-8499-3FBC8424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1BFB-51FF-4345-97B5-8F6E27F8F8C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D09CC-E377-43CF-B3D5-D47728CF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3B20E-9184-45A8-AB03-ED525979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2D5-9CEC-4CC7-86F5-B5D3ECA2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8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5E63B-973C-4C78-8919-4DF39A4F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CBC5-3710-445B-9745-CE5E6874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1562-B14E-48C4-8EA5-75B84361C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11BFB-51FF-4345-97B5-8F6E27F8F8C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D2DD-C68C-4CC2-8D47-5560512CD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B6F0-35C5-448F-8A09-A0E55FA65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22D5-9CEC-4CC7-86F5-B5D3ECA29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1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E9F5A-86C6-4837-BBEC-A745EDD01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TLS Encryption &amp; CIA Triad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E3795-FE66-422E-821F-0248B1944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Yes, what that HTTP”S” means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33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EBE4-7AC3-4E1D-990E-79A890EF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Triad is common </a:t>
            </a:r>
            <a:r>
              <a:rPr lang="en-US" dirty="0" err="1"/>
              <a:t>infosec</a:t>
            </a:r>
            <a:r>
              <a:rPr lang="en-US" dirty="0"/>
              <a:t> term (TLS covers 2 of these)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D794-E350-465F-B0A1-CDC80756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Anything which helps to ensure only authorized people can view (read) information.</a:t>
            </a:r>
          </a:p>
          <a:p>
            <a:pPr lvl="2"/>
            <a:r>
              <a:rPr lang="en-US" dirty="0"/>
              <a:t>Authorized can be the general public for public information to almost no one for confidential information</a:t>
            </a:r>
          </a:p>
          <a:p>
            <a:pPr lvl="3"/>
            <a:r>
              <a:rPr lang="en-US" dirty="0"/>
              <a:t>Public = low threat if released or required to be released (regulations)</a:t>
            </a:r>
          </a:p>
          <a:p>
            <a:pPr lvl="3"/>
            <a:r>
              <a:rPr lang="en-US" dirty="0"/>
              <a:t>Sensitive = could cause some issue if released, no regulations on hiding, too much hiding could hinder work or cause backlash</a:t>
            </a:r>
          </a:p>
          <a:p>
            <a:pPr lvl="3"/>
            <a:r>
              <a:rPr lang="en-US" dirty="0"/>
              <a:t>Private = highly sensitive or regulated information, should be hidden but will need internal access at points to complete work. Can cause harm to stakeholders if released.</a:t>
            </a:r>
          </a:p>
          <a:p>
            <a:pPr lvl="3"/>
            <a:r>
              <a:rPr lang="en-US" dirty="0"/>
              <a:t>Confidential = Share with as few as possible. Most identifying information that can be collected. Can cause major harm to stakeholders if released.</a:t>
            </a:r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Ensures data not tampered with during transport. Also, ensures person is authorized to make changes (access controls).</a:t>
            </a:r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Everything is available (for authorized users) at all times.</a:t>
            </a:r>
          </a:p>
        </p:txBody>
      </p:sp>
    </p:spTree>
    <p:extLst>
      <p:ext uri="{BB962C8B-B14F-4D97-AF65-F5344CB8AC3E}">
        <p14:creationId xmlns:p14="http://schemas.microsoft.com/office/powerpoint/2010/main" val="65825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AD5B-2BDE-4FAC-BC30-D1B6E8E2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to the rescue, used with: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847764-1462-BDAA-83C8-AEBD9523F1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32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9C78-A9B1-4DC8-9B3E-FF1786B7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TLS &lt;- the S &lt;- allows for state</a:t>
            </a:r>
          </a:p>
        </p:txBody>
      </p:sp>
      <p:pic>
        <p:nvPicPr>
          <p:cNvPr id="5" name="Picture 4" descr="Digital padlock art">
            <a:extLst>
              <a:ext uri="{FF2B5EF4-FFF2-40B4-BE49-F238E27FC236}">
                <a16:creationId xmlns:a16="http://schemas.microsoft.com/office/drawing/2014/main" id="{362B9483-8E02-556F-BC06-47DF10141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418" b="5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D92E-E0BE-4477-B518-CA4E73D2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5357417" cy="43892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u="sng" dirty="0"/>
              <a:t>Confidentiality</a:t>
            </a:r>
            <a:r>
              <a:rPr lang="en-US" sz="2000" dirty="0"/>
              <a:t> &amp; </a:t>
            </a:r>
            <a:r>
              <a:rPr lang="en-US" sz="2000" b="1" u="sng" dirty="0"/>
              <a:t>Authentication</a:t>
            </a:r>
            <a:endParaRPr lang="en-US" sz="2000" b="1" u="sng">
              <a:ea typeface="Calibri"/>
              <a:cs typeface="Calibri"/>
            </a:endParaRPr>
          </a:p>
          <a:p>
            <a:pPr lvl="1"/>
            <a:r>
              <a:rPr lang="en-US" sz="2000" dirty="0"/>
              <a:t>Allows us to Verify the identity of the communicating parties (using asymmetric – public key – cryptography)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 dirty="0"/>
              <a:t>Protects the data using symmetric cryptography during all communications.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b="1" u="sng" dirty="0"/>
              <a:t>Integrity</a:t>
            </a:r>
            <a:endParaRPr lang="en-US" sz="2000" b="1" u="sng">
              <a:ea typeface="Calibri"/>
              <a:cs typeface="Calibri"/>
            </a:endParaRPr>
          </a:p>
          <a:p>
            <a:pPr lvl="1"/>
            <a:r>
              <a:rPr lang="en-US" sz="2000" dirty="0"/>
              <a:t>Prevents alteration of the data during transmission due to both encryption and error checking (checksum, frames, and packet checking) using TCP/IP.</a:t>
            </a:r>
            <a:endParaRPr lang="en-US" sz="2000" dirty="0">
              <a:ea typeface="Calibri"/>
              <a:cs typeface="Calibri"/>
            </a:endParaRPr>
          </a:p>
          <a:p>
            <a:pPr lvl="2"/>
            <a:r>
              <a:rPr lang="en-US" sz="900" dirty="0"/>
              <a:t>This is a joint work between the Transportation Layer, Network Layer, and Data Link Layer but we don’t need that much detail</a:t>
            </a:r>
            <a:endParaRPr lang="en-US" sz="9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67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7A78-D33D-4FBC-9F57-1EF64496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it work? Using PKI &amp; AES (</a:t>
            </a:r>
            <a:r>
              <a:rPr lang="en-US" i="1" dirty="0"/>
              <a:t>&amp; SHA</a:t>
            </a:r>
            <a:r>
              <a:rPr lang="en-US" dirty="0"/>
              <a:t>)</a:t>
            </a:r>
          </a:p>
        </p:txBody>
      </p:sp>
      <p:pic>
        <p:nvPicPr>
          <p:cNvPr id="1026" name="Picture 2" descr="https://res.cloudinary.com/practicaldev/image/fetch/s--fM6AhQI1--/c_limit%2Cf_auto%2Cfl_progressive%2Cq_auto%2Cw_880/https:/dev-to-uploads.s3.amazonaws.com/i/627y8nkwng8w79fsi6y5.png">
            <a:extLst>
              <a:ext uri="{FF2B5EF4-FFF2-40B4-BE49-F238E27FC236}">
                <a16:creationId xmlns:a16="http://schemas.microsoft.com/office/drawing/2014/main" id="{63B63731-E295-41D7-84C3-88120A05F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39" y="1591681"/>
            <a:ext cx="83820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D64204-852E-4B65-ADEA-52CDA79AB847}"/>
              </a:ext>
            </a:extLst>
          </p:cNvPr>
          <p:cNvSpPr/>
          <p:nvPr/>
        </p:nvSpPr>
        <p:spPr>
          <a:xfrm>
            <a:off x="7693837" y="6338986"/>
            <a:ext cx="210660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my cisco study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48F63D-AA9A-4A16-BC4F-3AA56E15847D}"/>
              </a:ext>
            </a:extLst>
          </p:cNvPr>
          <p:cNvSpPr/>
          <p:nvPr/>
        </p:nvSpPr>
        <p:spPr>
          <a:xfrm>
            <a:off x="3573710" y="3322040"/>
            <a:ext cx="3934437" cy="578841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0048B-A9DE-41FF-97D7-ABFD0DB46552}"/>
              </a:ext>
            </a:extLst>
          </p:cNvPr>
          <p:cNvSpPr/>
          <p:nvPr/>
        </p:nvSpPr>
        <p:spPr>
          <a:xfrm>
            <a:off x="7818539" y="4976898"/>
            <a:ext cx="1360415" cy="578841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CA4E8-EFC1-400A-9F6B-9C88015F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4" y="5788404"/>
            <a:ext cx="3802632" cy="7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9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D1A3-1F7F-4738-8104-3E2DE134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words (simple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29E5-1F4C-4C3A-B351-CB992714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TLS certificate is issued by a certificate authority to the person or business that owns a domain.</a:t>
            </a:r>
          </a:p>
          <a:p>
            <a:r>
              <a:rPr lang="en-US" dirty="0"/>
              <a:t>TLS handshake started. Between your device and Server.</a:t>
            </a:r>
          </a:p>
          <a:p>
            <a:pPr lvl="1"/>
            <a:r>
              <a:rPr lang="en-US" dirty="0"/>
              <a:t>Specify which version of TLS (TLS 1.0, 1.2, 1.3, etc.) they will use</a:t>
            </a:r>
          </a:p>
          <a:p>
            <a:pPr lvl="1"/>
            <a:r>
              <a:rPr lang="en-US" dirty="0"/>
              <a:t>Decide on which cipher suites they will use</a:t>
            </a:r>
          </a:p>
          <a:p>
            <a:pPr lvl="1"/>
            <a:r>
              <a:rPr lang="en-US" dirty="0"/>
              <a:t>Authenticate the identity of the server using the server's TLS certificate</a:t>
            </a:r>
          </a:p>
          <a:p>
            <a:pPr lvl="1"/>
            <a:r>
              <a:rPr lang="en-US" dirty="0"/>
              <a:t>Generate session keys for encrypting messages between them after the handshake is complete</a:t>
            </a:r>
          </a:p>
          <a:p>
            <a:r>
              <a:rPr lang="en-US" dirty="0"/>
              <a:t>The TLS handshake establishes a cipher suite over single encryption algorithm for each communication session. </a:t>
            </a:r>
          </a:p>
          <a:p>
            <a:pPr lvl="1"/>
            <a:r>
              <a:rPr lang="en-US" dirty="0"/>
              <a:t>So a set of algorithms and shared encryption keys (session keys) that are only valid for that session. </a:t>
            </a:r>
          </a:p>
          <a:p>
            <a:pPr lvl="1"/>
            <a:r>
              <a:rPr lang="en-US" dirty="0"/>
              <a:t>Sets matches using a PKI (through CA as part of TLS certificate)</a:t>
            </a:r>
          </a:p>
          <a:p>
            <a:r>
              <a:rPr lang="en-US" dirty="0"/>
              <a:t>Provides </a:t>
            </a:r>
            <a:r>
              <a:rPr lang="en-US" b="1" u="sng" dirty="0"/>
              <a:t>authentication</a:t>
            </a:r>
            <a:r>
              <a:rPr lang="en-US" dirty="0"/>
              <a:t> using TLS as well, which usually consists of the server proving its identity to the client.</a:t>
            </a:r>
          </a:p>
          <a:p>
            <a:r>
              <a:rPr lang="en-US" dirty="0"/>
              <a:t>When all pass: message is signed with a Message </a:t>
            </a:r>
            <a:r>
              <a:rPr lang="en-US" b="1" u="sng" dirty="0"/>
              <a:t>Authentication</a:t>
            </a:r>
            <a:r>
              <a:rPr lang="en-US" dirty="0"/>
              <a:t> Code (MAC). </a:t>
            </a:r>
          </a:p>
          <a:p>
            <a:pPr lvl="1"/>
            <a:r>
              <a:rPr lang="en-US" dirty="0"/>
              <a:t>The recipient can then verify the MAC to ensure the </a:t>
            </a:r>
            <a:r>
              <a:rPr lang="en-US" b="1" u="sng" dirty="0"/>
              <a:t>integrity</a:t>
            </a:r>
            <a:r>
              <a:rPr lang="en-US" dirty="0"/>
              <a:t> of the data.</a:t>
            </a:r>
          </a:p>
          <a:p>
            <a:pPr lvl="1"/>
            <a:r>
              <a:rPr lang="en-US" dirty="0"/>
              <a:t>If altered in anyway, know the data is not safe (may have been tampered with).</a:t>
            </a:r>
          </a:p>
        </p:txBody>
      </p:sp>
    </p:spTree>
    <p:extLst>
      <p:ext uri="{BB962C8B-B14F-4D97-AF65-F5344CB8AC3E}">
        <p14:creationId xmlns:p14="http://schemas.microsoft.com/office/powerpoint/2010/main" val="366425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4E84E-CCC7-4620-BA85-0F671A6B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From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C4E6-EE88-4D4E-9154-CEFA6852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/>
              <a:t>We look at this from a Hacker Perspective and talk a bit more about those attacks</a:t>
            </a:r>
          </a:p>
          <a:p>
            <a:pPr lvl="1"/>
            <a:r>
              <a:rPr lang="en-US" dirty="0"/>
              <a:t>Bit Swapping</a:t>
            </a:r>
          </a:p>
          <a:p>
            <a:pPr lvl="1"/>
            <a:r>
              <a:rPr lang="en-US" dirty="0"/>
              <a:t>Passive vs. Active Recon</a:t>
            </a:r>
          </a:p>
          <a:p>
            <a:pPr lvl="1"/>
            <a:r>
              <a:rPr lang="en-US" dirty="0"/>
              <a:t>Hacker Methodology</a:t>
            </a:r>
          </a:p>
          <a:p>
            <a:pPr lvl="2"/>
            <a:r>
              <a:rPr lang="en-US" sz="2400"/>
              <a:t>For Security Testing</a:t>
            </a:r>
          </a:p>
        </p:txBody>
      </p:sp>
    </p:spTree>
    <p:extLst>
      <p:ext uri="{BB962C8B-B14F-4D97-AF65-F5344CB8AC3E}">
        <p14:creationId xmlns:p14="http://schemas.microsoft.com/office/powerpoint/2010/main" val="339425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379C42-931B-F416-066E-45B63598B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2" t="31820" r="-7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F9F44-7B30-42D1-BF0A-AC701D03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Topics I really need to cover for TLS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9C7B64-A831-124D-AF08-4D4A4A509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915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670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64167E-DB1A-F704-A484-F738B4EAC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2" t="16884" r="-7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D3299-6685-469B-ABEC-2F02CC7E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Subjects we will cover (Thursday focuses on Hacker side)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105333-1967-873F-2CC6-FFBCBCA99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5116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433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0694-E386-4A28-8118-929EDDA9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93" y="75030"/>
            <a:ext cx="10515600" cy="1325563"/>
          </a:xfrm>
        </p:spPr>
        <p:txBody>
          <a:bodyPr/>
          <a:lstStyle/>
          <a:p>
            <a:r>
              <a:rPr lang="en-US" dirty="0"/>
              <a:t>Transport Layer – what’s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A756-7F4B-43B1-994B-C7A9F027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8" y="951327"/>
            <a:ext cx="10515600" cy="4351338"/>
          </a:xfrm>
        </p:spPr>
        <p:txBody>
          <a:bodyPr/>
          <a:lstStyle/>
          <a:p>
            <a:r>
              <a:rPr lang="en-US" dirty="0"/>
              <a:t>OSI is a model used by most networking engineers which just helps to break up where items are in Network Communications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do we need the Sessions?</a:t>
            </a:r>
          </a:p>
          <a:p>
            <a:endParaRPr lang="en-US" dirty="0"/>
          </a:p>
          <a:p>
            <a:r>
              <a:rPr lang="en-US" dirty="0"/>
              <a:t>Our security in the  &gt;&gt;&gt;&gt;&gt;&gt;&gt;&gt;&gt;</a:t>
            </a:r>
            <a:br>
              <a:rPr lang="en-US" dirty="0"/>
            </a:br>
            <a:r>
              <a:rPr lang="en-US" dirty="0"/>
              <a:t>Layer ensures </a:t>
            </a:r>
            <a:r>
              <a:rPr lang="en-US" b="1" u="sng" dirty="0"/>
              <a:t>Integrity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592A3-141C-4C79-83E9-DB5462400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993" y="1949616"/>
            <a:ext cx="6333548" cy="46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9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B609-1F9C-40D1-AEE1-43822FA6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(effectively) is 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B006-4683-4495-8D5F-E4C4A7AB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Socket Layer is the old version of TLS – its doesn’t (shouldn’t) exist anymore</a:t>
            </a:r>
          </a:p>
          <a:p>
            <a:r>
              <a:rPr lang="en-US" dirty="0"/>
              <a:t>TLS = SSL in naming conventions because when software was updated – </a:t>
            </a:r>
            <a:r>
              <a:rPr lang="en-US" b="1" u="sng" dirty="0"/>
              <a:t>they didn’t change the name</a:t>
            </a:r>
          </a:p>
          <a:p>
            <a:r>
              <a:rPr lang="en-US" dirty="0"/>
              <a:t>That’s it:</a:t>
            </a:r>
            <a:r>
              <a:rPr lang="en-US" b="1" u="sng" dirty="0"/>
              <a:t> still called an SSL certificate</a:t>
            </a:r>
            <a:r>
              <a:rPr lang="en-US" dirty="0"/>
              <a:t> even though its TLS because….people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CF66B-727B-4AB3-9346-A7316489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43" y="6107012"/>
            <a:ext cx="2543530" cy="600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A6925A-2511-4CBE-AD40-FCAC0EE2D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672" y="4416007"/>
            <a:ext cx="4786492" cy="22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4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CB54D-F27E-49CF-A379-35CDFAD6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Web without TLS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9C083-36CA-44D0-92DE-36BCE3DED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1858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derweb details on black background">
            <a:extLst>
              <a:ext uri="{FF2B5EF4-FFF2-40B4-BE49-F238E27FC236}">
                <a16:creationId xmlns:a16="http://schemas.microsoft.com/office/drawing/2014/main" id="{E072195F-7A15-C9E8-B548-AE096CEF0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93" r="-1" b="-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20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B4AB1-2C06-4450-941C-F4456F11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Web (HTTP) is stateless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57B9-C40E-4CC2-83A5-C56ADDB76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It (as a protocol) doesn’t save anything</a:t>
            </a:r>
          </a:p>
          <a:p>
            <a:r>
              <a:rPr lang="en-US" sz="2400"/>
              <a:t>This is an advantage and vulnerability</a:t>
            </a:r>
          </a:p>
          <a:p>
            <a:pPr lvl="1"/>
            <a:r>
              <a:rPr lang="en-US" dirty="0"/>
              <a:t>Advantage = interoperability and effective</a:t>
            </a:r>
          </a:p>
          <a:p>
            <a:pPr lvl="1"/>
            <a:r>
              <a:rPr lang="en-US" dirty="0"/>
              <a:t>For us it’s a vulnerability – why? (whole reason PKI was started)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way to authenticate message origins or paths with just HTTP</a:t>
            </a:r>
          </a:p>
          <a:p>
            <a:pPr lvl="1"/>
            <a:r>
              <a:rPr lang="en-US" dirty="0"/>
              <a:t>No encryption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2B6D8-3380-4E86-93CF-318739A5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100"/>
              <a:t>Simple Example – Let’s consider package Delivery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0E32-D4EA-4B37-A983-6D2CA792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Now let’s change it to SMTP communications (email also uses TCP/IP)</a:t>
            </a:r>
          </a:p>
          <a:p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42705-B40F-4B73-849B-26C030897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r="2734" b="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8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356E5-EFBE-48FB-A4EC-8C268C1E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CIA Triad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E470A-A569-492F-B327-D0979B77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Infosec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6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17321</TotalTime>
  <Words>898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TLS Encryption &amp; CIA Triad Overview</vt:lpstr>
      <vt:lpstr>Topics I really need to cover for TLS</vt:lpstr>
      <vt:lpstr>Subjects we will cover (Thursday focuses on Hacker side)</vt:lpstr>
      <vt:lpstr>Transport Layer – what’s that?</vt:lpstr>
      <vt:lpstr>TLS (effectively) is SSL</vt:lpstr>
      <vt:lpstr>Web without TLS</vt:lpstr>
      <vt:lpstr>Web (HTTP) is stateless</vt:lpstr>
      <vt:lpstr>Simple Example – Let’s consider package Delivery</vt:lpstr>
      <vt:lpstr>CIA Triad</vt:lpstr>
      <vt:lpstr>CIA Triad is common infosec term (TLS covers 2 of these)</vt:lpstr>
      <vt:lpstr>TLS to the rescue, used with:</vt:lpstr>
      <vt:lpstr>TLS &lt;- the S &lt;- allows for state</vt:lpstr>
      <vt:lpstr>How’s it work? Using PKI &amp; AES (&amp; SHA)</vt:lpstr>
      <vt:lpstr>In words (simple version)</vt:lpstr>
      <vt:lpstr>From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 Encryption Overview</dc:title>
  <dc:creator>Greenwell, Josiah</dc:creator>
  <cp:lastModifiedBy>Greenwell, Josiah</cp:lastModifiedBy>
  <cp:revision>32</cp:revision>
  <dcterms:created xsi:type="dcterms:W3CDTF">2023-03-01T19:55:03Z</dcterms:created>
  <dcterms:modified xsi:type="dcterms:W3CDTF">2023-03-13T20:42:39Z</dcterms:modified>
</cp:coreProperties>
</file>