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  <p:sldId id="267" r:id="rId12"/>
    <p:sldId id="268" r:id="rId13"/>
    <p:sldId id="269" r:id="rId14"/>
    <p:sldId id="271" r:id="rId15"/>
    <p:sldId id="266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4A7DA-22CE-41E3-9495-D7AABFCB4AD3}">
          <p14:sldIdLst>
            <p14:sldId id="256"/>
            <p14:sldId id="257"/>
            <p14:sldId id="258"/>
            <p14:sldId id="259"/>
            <p14:sldId id="265"/>
            <p14:sldId id="260"/>
            <p14:sldId id="261"/>
            <p14:sldId id="262"/>
            <p14:sldId id="264"/>
            <p14:sldId id="263"/>
            <p14:sldId id="267"/>
            <p14:sldId id="268"/>
            <p14:sldId id="269"/>
            <p14:sldId id="271"/>
            <p14:sldId id="266"/>
            <p14:sldId id="270"/>
            <p14:sldId id="272"/>
            <p14:sldId id="273"/>
            <p14:sldId id="275"/>
            <p14:sldId id="274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icrosoft.com/en-us/security/business/reports-analysis/industry-recognized-cybersecurity-leader?rtc=1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hyperlink" Target="https://www.reuters.com/article/us-symantec-lawsuit-idUKTRE8092G320120110" TargetMode="External"/><Relationship Id="rId1" Type="http://schemas.openxmlformats.org/officeDocument/2006/relationships/hyperlink" Target="https://docs.justia.com/cases/federal/district-courts/california/candce/3:2012cv00154/250294/49/" TargetMode="Externa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icrosoft.com/en-us/security/business/reports-analysis/industry-recognized-cybersecurity-leader?rtc=1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hyperlink" Target="https://docs.justia.com/cases/federal/district-courts/california/candce/3:2012cv00154/250294/49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hyperlink" Target="https://www.reuters.com/article/us-symantec-lawsuit-idUKTRE8092G320120110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8DA52-B96F-478A-B12A-6517C721F8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0C6134-8EAF-48F3-9B6C-99CD24CA8778}">
      <dgm:prSet/>
      <dgm:spPr/>
      <dgm:t>
        <a:bodyPr/>
        <a:lstStyle/>
        <a:p>
          <a:r>
            <a:rPr lang="en-US"/>
            <a:t>We are going to expand on PKI this week</a:t>
          </a:r>
        </a:p>
      </dgm:t>
    </dgm:pt>
    <dgm:pt modelId="{AA5EFCA2-E52B-4EF7-8B30-C6083D4E76F9}" type="parTrans" cxnId="{438B26D8-CF41-487D-8C82-9F8828C3CF3D}">
      <dgm:prSet/>
      <dgm:spPr/>
      <dgm:t>
        <a:bodyPr/>
        <a:lstStyle/>
        <a:p>
          <a:endParaRPr lang="en-US"/>
        </a:p>
      </dgm:t>
    </dgm:pt>
    <dgm:pt modelId="{D2B49777-92B9-42EB-84F5-50B175002FE3}" type="sibTrans" cxnId="{438B26D8-CF41-487D-8C82-9F8828C3CF3D}">
      <dgm:prSet/>
      <dgm:spPr/>
      <dgm:t>
        <a:bodyPr/>
        <a:lstStyle/>
        <a:p>
          <a:endParaRPr lang="en-US"/>
        </a:p>
      </dgm:t>
    </dgm:pt>
    <dgm:pt modelId="{F6D257B6-1568-43AF-BEE7-D30FAFAA9157}">
      <dgm:prSet/>
      <dgm:spPr/>
      <dgm:t>
        <a:bodyPr/>
        <a:lstStyle/>
        <a:p>
          <a:r>
            <a:rPr lang="en-US"/>
            <a:t>How browsers work in relation to the web</a:t>
          </a:r>
        </a:p>
      </dgm:t>
    </dgm:pt>
    <dgm:pt modelId="{FC96951A-4FD3-42D6-9166-BA57842EAD58}" type="parTrans" cxnId="{7B205883-E6AE-4503-BC5F-B093F009F784}">
      <dgm:prSet/>
      <dgm:spPr/>
      <dgm:t>
        <a:bodyPr/>
        <a:lstStyle/>
        <a:p>
          <a:endParaRPr lang="en-US"/>
        </a:p>
      </dgm:t>
    </dgm:pt>
    <dgm:pt modelId="{C1F9056B-A6E6-463B-9ABC-B51EA503B503}" type="sibTrans" cxnId="{7B205883-E6AE-4503-BC5F-B093F009F784}">
      <dgm:prSet/>
      <dgm:spPr/>
      <dgm:t>
        <a:bodyPr/>
        <a:lstStyle/>
        <a:p>
          <a:endParaRPr lang="en-US"/>
        </a:p>
      </dgm:t>
    </dgm:pt>
    <dgm:pt modelId="{B9D78B4D-263C-49BB-AF6F-C0463555E063}">
      <dgm:prSet/>
      <dgm:spPr/>
      <dgm:t>
        <a:bodyPr/>
        <a:lstStyle/>
        <a:p>
          <a:r>
            <a:rPr lang="en-US"/>
            <a:t>Take a look at the damage of bad actors</a:t>
          </a:r>
        </a:p>
      </dgm:t>
    </dgm:pt>
    <dgm:pt modelId="{05E38E01-01D7-4CFE-AAFF-5DF81243C52C}" type="parTrans" cxnId="{543C96A9-0655-44F2-B0DE-F1D048DB9958}">
      <dgm:prSet/>
      <dgm:spPr/>
      <dgm:t>
        <a:bodyPr/>
        <a:lstStyle/>
        <a:p>
          <a:endParaRPr lang="en-US"/>
        </a:p>
      </dgm:t>
    </dgm:pt>
    <dgm:pt modelId="{180D6B29-EA3D-464B-BD13-FBED54332A84}" type="sibTrans" cxnId="{543C96A9-0655-44F2-B0DE-F1D048DB9958}">
      <dgm:prSet/>
      <dgm:spPr/>
      <dgm:t>
        <a:bodyPr/>
        <a:lstStyle/>
        <a:p>
          <a:endParaRPr lang="en-US"/>
        </a:p>
      </dgm:t>
    </dgm:pt>
    <dgm:pt modelId="{264041C5-9D9C-4818-AB02-BD607D56F652}">
      <dgm:prSet/>
      <dgm:spPr/>
      <dgm:t>
        <a:bodyPr/>
        <a:lstStyle/>
        <a:p>
          <a:r>
            <a:rPr lang="en-US"/>
            <a:t>Malicious</a:t>
          </a:r>
        </a:p>
      </dgm:t>
    </dgm:pt>
    <dgm:pt modelId="{D94D29AD-EF64-42C3-8097-2E2226F41F23}" type="parTrans" cxnId="{3628E3BB-AE61-446B-AE79-0F1A4EF800EA}">
      <dgm:prSet/>
      <dgm:spPr/>
      <dgm:t>
        <a:bodyPr/>
        <a:lstStyle/>
        <a:p>
          <a:endParaRPr lang="en-US"/>
        </a:p>
      </dgm:t>
    </dgm:pt>
    <dgm:pt modelId="{76513C64-4ED8-4BED-B6AC-DB93C7ADF0C4}" type="sibTrans" cxnId="{3628E3BB-AE61-446B-AE79-0F1A4EF800EA}">
      <dgm:prSet/>
      <dgm:spPr/>
      <dgm:t>
        <a:bodyPr/>
        <a:lstStyle/>
        <a:p>
          <a:endParaRPr lang="en-US"/>
        </a:p>
      </dgm:t>
    </dgm:pt>
    <dgm:pt modelId="{8F53C569-B5A2-48B3-B542-3D2810461645}">
      <dgm:prSet/>
      <dgm:spPr/>
      <dgm:t>
        <a:bodyPr/>
        <a:lstStyle/>
        <a:p>
          <a:r>
            <a:rPr lang="en-US"/>
            <a:t>Accidental</a:t>
          </a:r>
        </a:p>
      </dgm:t>
    </dgm:pt>
    <dgm:pt modelId="{220EF778-D65D-40AD-B772-E233F1DC3094}" type="parTrans" cxnId="{61BFD230-DA62-49BD-BCAA-77C56A408044}">
      <dgm:prSet/>
      <dgm:spPr/>
      <dgm:t>
        <a:bodyPr/>
        <a:lstStyle/>
        <a:p>
          <a:endParaRPr lang="en-US"/>
        </a:p>
      </dgm:t>
    </dgm:pt>
    <dgm:pt modelId="{AF16DEE0-598C-4236-953E-38A27321877C}" type="sibTrans" cxnId="{61BFD230-DA62-49BD-BCAA-77C56A408044}">
      <dgm:prSet/>
      <dgm:spPr/>
      <dgm:t>
        <a:bodyPr/>
        <a:lstStyle/>
        <a:p>
          <a:endParaRPr lang="en-US"/>
        </a:p>
      </dgm:t>
    </dgm:pt>
    <dgm:pt modelId="{E8C9D38F-BBAC-428E-A03C-C284B6B2C6D1}">
      <dgm:prSet/>
      <dgm:spPr/>
      <dgm:t>
        <a:bodyPr/>
        <a:lstStyle/>
        <a:p>
          <a:r>
            <a:rPr lang="en-US"/>
            <a:t>And relate this to both Trust and DevSecOps</a:t>
          </a:r>
        </a:p>
      </dgm:t>
    </dgm:pt>
    <dgm:pt modelId="{0A7180E3-C6EA-4CFD-BCA3-0CB56F915E7C}" type="parTrans" cxnId="{9BCA3E30-2591-4CDF-B7D1-16E040D16EC6}">
      <dgm:prSet/>
      <dgm:spPr/>
      <dgm:t>
        <a:bodyPr/>
        <a:lstStyle/>
        <a:p>
          <a:endParaRPr lang="en-US"/>
        </a:p>
      </dgm:t>
    </dgm:pt>
    <dgm:pt modelId="{4042467B-C3BB-46E0-84AF-969BAA18DCBD}" type="sibTrans" cxnId="{9BCA3E30-2591-4CDF-B7D1-16E040D16EC6}">
      <dgm:prSet/>
      <dgm:spPr/>
      <dgm:t>
        <a:bodyPr/>
        <a:lstStyle/>
        <a:p>
          <a:endParaRPr lang="en-US"/>
        </a:p>
      </dgm:t>
    </dgm:pt>
    <dgm:pt modelId="{F7228C18-40BF-4909-B5DE-4E214A3A0354}">
      <dgm:prSet/>
      <dgm:spPr/>
      <dgm:t>
        <a:bodyPr/>
        <a:lstStyle/>
        <a:p>
          <a:r>
            <a:rPr lang="en-US"/>
            <a:t>TLS and encryption on Thursday</a:t>
          </a:r>
        </a:p>
      </dgm:t>
    </dgm:pt>
    <dgm:pt modelId="{DEF65BA1-62CB-4292-BC86-F37C976C38DF}" type="parTrans" cxnId="{192BEBFD-8E5B-4D1A-A54D-693462404BC9}">
      <dgm:prSet/>
      <dgm:spPr/>
      <dgm:t>
        <a:bodyPr/>
        <a:lstStyle/>
        <a:p>
          <a:endParaRPr lang="en-US"/>
        </a:p>
      </dgm:t>
    </dgm:pt>
    <dgm:pt modelId="{A46A9BDB-A495-4A84-A319-F6FD17B48FF4}" type="sibTrans" cxnId="{192BEBFD-8E5B-4D1A-A54D-693462404BC9}">
      <dgm:prSet/>
      <dgm:spPr/>
      <dgm:t>
        <a:bodyPr/>
        <a:lstStyle/>
        <a:p>
          <a:endParaRPr lang="en-US"/>
        </a:p>
      </dgm:t>
    </dgm:pt>
    <dgm:pt modelId="{69F8DF58-D7C9-429E-AE46-1BA47E8AFA90}" type="pres">
      <dgm:prSet presAssocID="{1878DA52-B96F-478A-B12A-6517C721F813}" presName="linear" presStyleCnt="0">
        <dgm:presLayoutVars>
          <dgm:animLvl val="lvl"/>
          <dgm:resizeHandles val="exact"/>
        </dgm:presLayoutVars>
      </dgm:prSet>
      <dgm:spPr/>
    </dgm:pt>
    <dgm:pt modelId="{F0D1D9AD-A78D-4EA0-8A2D-66EE2A40E7EF}" type="pres">
      <dgm:prSet presAssocID="{A50C6134-8EAF-48F3-9B6C-99CD24CA87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E00537-01A8-4CBB-B9BE-C86C5BA4A677}" type="pres">
      <dgm:prSet presAssocID="{A50C6134-8EAF-48F3-9B6C-99CD24CA8778}" presName="childText" presStyleLbl="revTx" presStyleIdx="0" presStyleCnt="2">
        <dgm:presLayoutVars>
          <dgm:bulletEnabled val="1"/>
        </dgm:presLayoutVars>
      </dgm:prSet>
      <dgm:spPr/>
    </dgm:pt>
    <dgm:pt modelId="{8D82DA1E-C68E-4C09-8D02-243FA5051874}" type="pres">
      <dgm:prSet presAssocID="{B9D78B4D-263C-49BB-AF6F-C0463555E0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AAD02C-4A90-475E-BEC3-AFFAA3B287FF}" type="pres">
      <dgm:prSet presAssocID="{B9D78B4D-263C-49BB-AF6F-C0463555E063}" presName="childText" presStyleLbl="revTx" presStyleIdx="1" presStyleCnt="2">
        <dgm:presLayoutVars>
          <dgm:bulletEnabled val="1"/>
        </dgm:presLayoutVars>
      </dgm:prSet>
      <dgm:spPr/>
    </dgm:pt>
    <dgm:pt modelId="{2993C808-8E44-453A-82E9-3353DD712872}" type="pres">
      <dgm:prSet presAssocID="{E8C9D38F-BBAC-428E-A03C-C284B6B2C6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7BA660-216A-44DC-B6E2-09C56F78BC54}" type="pres">
      <dgm:prSet presAssocID="{4042467B-C3BB-46E0-84AF-969BAA18DCBD}" presName="spacer" presStyleCnt="0"/>
      <dgm:spPr/>
    </dgm:pt>
    <dgm:pt modelId="{0482618E-A17B-4434-BF1D-B1B44B6F79C4}" type="pres">
      <dgm:prSet presAssocID="{F7228C18-40BF-4909-B5DE-4E214A3A03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1C6D0B-55AC-4CBA-A6A1-061A2D0D02C8}" type="presOf" srcId="{E8C9D38F-BBAC-428E-A03C-C284B6B2C6D1}" destId="{2993C808-8E44-453A-82E9-3353DD712872}" srcOrd="0" destOrd="0" presId="urn:microsoft.com/office/officeart/2005/8/layout/vList2"/>
    <dgm:cxn modelId="{251BF713-44D9-468B-AB81-B1D6BB60B6EA}" type="presOf" srcId="{1878DA52-B96F-478A-B12A-6517C721F813}" destId="{69F8DF58-D7C9-429E-AE46-1BA47E8AFA90}" srcOrd="0" destOrd="0" presId="urn:microsoft.com/office/officeart/2005/8/layout/vList2"/>
    <dgm:cxn modelId="{D3B8CE2F-AA6A-4DBE-80C0-41A9AC64E10A}" type="presOf" srcId="{F7228C18-40BF-4909-B5DE-4E214A3A0354}" destId="{0482618E-A17B-4434-BF1D-B1B44B6F79C4}" srcOrd="0" destOrd="0" presId="urn:microsoft.com/office/officeart/2005/8/layout/vList2"/>
    <dgm:cxn modelId="{9BCA3E30-2591-4CDF-B7D1-16E040D16EC6}" srcId="{1878DA52-B96F-478A-B12A-6517C721F813}" destId="{E8C9D38F-BBAC-428E-A03C-C284B6B2C6D1}" srcOrd="2" destOrd="0" parTransId="{0A7180E3-C6EA-4CFD-BCA3-0CB56F915E7C}" sibTransId="{4042467B-C3BB-46E0-84AF-969BAA18DCBD}"/>
    <dgm:cxn modelId="{61BFD230-DA62-49BD-BCAA-77C56A408044}" srcId="{B9D78B4D-263C-49BB-AF6F-C0463555E063}" destId="{8F53C569-B5A2-48B3-B542-3D2810461645}" srcOrd="1" destOrd="0" parTransId="{220EF778-D65D-40AD-B772-E233F1DC3094}" sibTransId="{AF16DEE0-598C-4236-953E-38A27321877C}"/>
    <dgm:cxn modelId="{6B756C42-EAB2-4055-A30E-ECB4F8EA2878}" type="presOf" srcId="{264041C5-9D9C-4818-AB02-BD607D56F652}" destId="{D0AAD02C-4A90-475E-BEC3-AFFAA3B287FF}" srcOrd="0" destOrd="0" presId="urn:microsoft.com/office/officeart/2005/8/layout/vList2"/>
    <dgm:cxn modelId="{D4B9A974-2F30-4F77-8426-0DD51E660F1B}" type="presOf" srcId="{8F53C569-B5A2-48B3-B542-3D2810461645}" destId="{D0AAD02C-4A90-475E-BEC3-AFFAA3B287FF}" srcOrd="0" destOrd="1" presId="urn:microsoft.com/office/officeart/2005/8/layout/vList2"/>
    <dgm:cxn modelId="{7B205883-E6AE-4503-BC5F-B093F009F784}" srcId="{A50C6134-8EAF-48F3-9B6C-99CD24CA8778}" destId="{F6D257B6-1568-43AF-BEE7-D30FAFAA9157}" srcOrd="0" destOrd="0" parTransId="{FC96951A-4FD3-42D6-9166-BA57842EAD58}" sibTransId="{C1F9056B-A6E6-463B-9ABC-B51EA503B503}"/>
    <dgm:cxn modelId="{6AD1868F-A98D-410B-B897-944789B319D8}" type="presOf" srcId="{A50C6134-8EAF-48F3-9B6C-99CD24CA8778}" destId="{F0D1D9AD-A78D-4EA0-8A2D-66EE2A40E7EF}" srcOrd="0" destOrd="0" presId="urn:microsoft.com/office/officeart/2005/8/layout/vList2"/>
    <dgm:cxn modelId="{1ADD4D97-6197-4369-B9D3-DB47750C07BD}" type="presOf" srcId="{F6D257B6-1568-43AF-BEE7-D30FAFAA9157}" destId="{F7E00537-01A8-4CBB-B9BE-C86C5BA4A677}" srcOrd="0" destOrd="0" presId="urn:microsoft.com/office/officeart/2005/8/layout/vList2"/>
    <dgm:cxn modelId="{543C96A9-0655-44F2-B0DE-F1D048DB9958}" srcId="{1878DA52-B96F-478A-B12A-6517C721F813}" destId="{B9D78B4D-263C-49BB-AF6F-C0463555E063}" srcOrd="1" destOrd="0" parTransId="{05E38E01-01D7-4CFE-AAFF-5DF81243C52C}" sibTransId="{180D6B29-EA3D-464B-BD13-FBED54332A84}"/>
    <dgm:cxn modelId="{3628E3BB-AE61-446B-AE79-0F1A4EF800EA}" srcId="{B9D78B4D-263C-49BB-AF6F-C0463555E063}" destId="{264041C5-9D9C-4818-AB02-BD607D56F652}" srcOrd="0" destOrd="0" parTransId="{D94D29AD-EF64-42C3-8097-2E2226F41F23}" sibTransId="{76513C64-4ED8-4BED-B6AC-DB93C7ADF0C4}"/>
    <dgm:cxn modelId="{438B26D8-CF41-487D-8C82-9F8828C3CF3D}" srcId="{1878DA52-B96F-478A-B12A-6517C721F813}" destId="{A50C6134-8EAF-48F3-9B6C-99CD24CA8778}" srcOrd="0" destOrd="0" parTransId="{AA5EFCA2-E52B-4EF7-8B30-C6083D4E76F9}" sibTransId="{D2B49777-92B9-42EB-84F5-50B175002FE3}"/>
    <dgm:cxn modelId="{588AA5E3-A0B5-4B92-B2B3-413F6236BB53}" type="presOf" srcId="{B9D78B4D-263C-49BB-AF6F-C0463555E063}" destId="{8D82DA1E-C68E-4C09-8D02-243FA5051874}" srcOrd="0" destOrd="0" presId="urn:microsoft.com/office/officeart/2005/8/layout/vList2"/>
    <dgm:cxn modelId="{192BEBFD-8E5B-4D1A-A54D-693462404BC9}" srcId="{1878DA52-B96F-478A-B12A-6517C721F813}" destId="{F7228C18-40BF-4909-B5DE-4E214A3A0354}" srcOrd="3" destOrd="0" parTransId="{DEF65BA1-62CB-4292-BC86-F37C976C38DF}" sibTransId="{A46A9BDB-A495-4A84-A319-F6FD17B48FF4}"/>
    <dgm:cxn modelId="{E8E6A104-3626-440F-AC5B-B0D917E6BCC7}" type="presParOf" srcId="{69F8DF58-D7C9-429E-AE46-1BA47E8AFA90}" destId="{F0D1D9AD-A78D-4EA0-8A2D-66EE2A40E7EF}" srcOrd="0" destOrd="0" presId="urn:microsoft.com/office/officeart/2005/8/layout/vList2"/>
    <dgm:cxn modelId="{F1469FEE-A683-4D56-9CAC-7E4AC8C21063}" type="presParOf" srcId="{69F8DF58-D7C9-429E-AE46-1BA47E8AFA90}" destId="{F7E00537-01A8-4CBB-B9BE-C86C5BA4A677}" srcOrd="1" destOrd="0" presId="urn:microsoft.com/office/officeart/2005/8/layout/vList2"/>
    <dgm:cxn modelId="{2DF7FCA8-1F92-4ECF-84A1-321FE17A873D}" type="presParOf" srcId="{69F8DF58-D7C9-429E-AE46-1BA47E8AFA90}" destId="{8D82DA1E-C68E-4C09-8D02-243FA5051874}" srcOrd="2" destOrd="0" presId="urn:microsoft.com/office/officeart/2005/8/layout/vList2"/>
    <dgm:cxn modelId="{5C59D6CC-E0D9-4808-9DEF-92A046171E7E}" type="presParOf" srcId="{69F8DF58-D7C9-429E-AE46-1BA47E8AFA90}" destId="{D0AAD02C-4A90-475E-BEC3-AFFAA3B287FF}" srcOrd="3" destOrd="0" presId="urn:microsoft.com/office/officeart/2005/8/layout/vList2"/>
    <dgm:cxn modelId="{6CB5DF53-62B0-4FA5-8458-7650ECCC7AC9}" type="presParOf" srcId="{69F8DF58-D7C9-429E-AE46-1BA47E8AFA90}" destId="{2993C808-8E44-453A-82E9-3353DD712872}" srcOrd="4" destOrd="0" presId="urn:microsoft.com/office/officeart/2005/8/layout/vList2"/>
    <dgm:cxn modelId="{6AE398EA-6AC9-472B-BA30-DA924036A682}" type="presParOf" srcId="{69F8DF58-D7C9-429E-AE46-1BA47E8AFA90}" destId="{DD7BA660-216A-44DC-B6E2-09C56F78BC54}" srcOrd="5" destOrd="0" presId="urn:microsoft.com/office/officeart/2005/8/layout/vList2"/>
    <dgm:cxn modelId="{1B44CC54-6FBF-4A17-99F6-33E4EF0A059D}" type="presParOf" srcId="{69F8DF58-D7C9-429E-AE46-1BA47E8AFA90}" destId="{0482618E-A17B-4434-BF1D-B1B44B6F79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181D5-2DB7-420F-9526-674354230B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950F44-BF3A-4B6E-B10D-3AACF32D3582}">
      <dgm:prSet/>
      <dgm:spPr/>
      <dgm:t>
        <a:bodyPr/>
        <a:lstStyle/>
        <a:p>
          <a:r>
            <a:rPr lang="en-US"/>
            <a:t>Yep, Norton’s history is kind of unsecure for a company that makes security software</a:t>
          </a:r>
        </a:p>
      </dgm:t>
    </dgm:pt>
    <dgm:pt modelId="{0378D7C0-DCCC-4FCF-9EE6-EA1AFEC042E2}" type="parTrans" cxnId="{382753C0-E36D-4E7F-ADCB-9AE89F1425D8}">
      <dgm:prSet/>
      <dgm:spPr/>
      <dgm:t>
        <a:bodyPr/>
        <a:lstStyle/>
        <a:p>
          <a:endParaRPr lang="en-US"/>
        </a:p>
      </dgm:t>
    </dgm:pt>
    <dgm:pt modelId="{FACBE35B-34BD-43C3-9576-1B31940F0190}" type="sibTrans" cxnId="{382753C0-E36D-4E7F-ADCB-9AE89F1425D8}">
      <dgm:prSet/>
      <dgm:spPr/>
      <dgm:t>
        <a:bodyPr/>
        <a:lstStyle/>
        <a:p>
          <a:endParaRPr lang="en-US"/>
        </a:p>
      </dgm:t>
    </dgm:pt>
    <dgm:pt modelId="{74A34315-B520-464D-8619-13A48F92BAAF}">
      <dgm:prSet/>
      <dgm:spPr/>
      <dgm:t>
        <a:bodyPr/>
        <a:lstStyle/>
        <a:p>
          <a:r>
            <a:rPr lang="en-US"/>
            <a:t>So we are going to use these instances as case studies for breaking trust and failing at your goals in security</a:t>
          </a:r>
        </a:p>
      </dgm:t>
    </dgm:pt>
    <dgm:pt modelId="{F542A3F1-BC8A-4AF6-9088-818B3772F460}" type="parTrans" cxnId="{994A2550-B918-4FE7-BE43-156BFBF143AA}">
      <dgm:prSet/>
      <dgm:spPr/>
      <dgm:t>
        <a:bodyPr/>
        <a:lstStyle/>
        <a:p>
          <a:endParaRPr lang="en-US"/>
        </a:p>
      </dgm:t>
    </dgm:pt>
    <dgm:pt modelId="{9449A732-4165-4DF7-B9FD-E2944DD6B61F}" type="sibTrans" cxnId="{994A2550-B918-4FE7-BE43-156BFBF143AA}">
      <dgm:prSet/>
      <dgm:spPr/>
      <dgm:t>
        <a:bodyPr/>
        <a:lstStyle/>
        <a:p>
          <a:endParaRPr lang="en-US"/>
        </a:p>
      </dgm:t>
    </dgm:pt>
    <dgm:pt modelId="{32C40E5B-43C2-4BBF-A949-CC76BB0BA8CA}">
      <dgm:prSet/>
      <dgm:spPr/>
      <dgm:t>
        <a:bodyPr/>
        <a:lstStyle/>
        <a:p>
          <a:r>
            <a:rPr lang="en-US"/>
            <a:t>They’re also a prime example of the rise of DevSecOps to counter certain issues</a:t>
          </a:r>
        </a:p>
      </dgm:t>
    </dgm:pt>
    <dgm:pt modelId="{4CA76590-898A-4B5E-98C5-9D52E88C01EF}" type="parTrans" cxnId="{86A33940-C021-465C-9D6F-D1CF5CA6D6D4}">
      <dgm:prSet/>
      <dgm:spPr/>
      <dgm:t>
        <a:bodyPr/>
        <a:lstStyle/>
        <a:p>
          <a:endParaRPr lang="en-US"/>
        </a:p>
      </dgm:t>
    </dgm:pt>
    <dgm:pt modelId="{75EF64CA-AD12-466C-91F9-135524EE22C6}" type="sibTrans" cxnId="{86A33940-C021-465C-9D6F-D1CF5CA6D6D4}">
      <dgm:prSet/>
      <dgm:spPr/>
      <dgm:t>
        <a:bodyPr/>
        <a:lstStyle/>
        <a:p>
          <a:endParaRPr lang="en-US"/>
        </a:p>
      </dgm:t>
    </dgm:pt>
    <dgm:pt modelId="{E6E34FDA-6682-40ED-82D9-5E3A2E6AF7E7}" type="pres">
      <dgm:prSet presAssocID="{178181D5-2DB7-420F-9526-674354230B2F}" presName="vert0" presStyleCnt="0">
        <dgm:presLayoutVars>
          <dgm:dir/>
          <dgm:animOne val="branch"/>
          <dgm:animLvl val="lvl"/>
        </dgm:presLayoutVars>
      </dgm:prSet>
      <dgm:spPr/>
    </dgm:pt>
    <dgm:pt modelId="{505BFD7B-7A0F-4D74-B7D1-E2C8BD81629F}" type="pres">
      <dgm:prSet presAssocID="{EE950F44-BF3A-4B6E-B10D-3AACF32D3582}" presName="thickLine" presStyleLbl="alignNode1" presStyleIdx="0" presStyleCnt="3"/>
      <dgm:spPr/>
    </dgm:pt>
    <dgm:pt modelId="{0D197776-896A-4F20-B807-D101C05CAE64}" type="pres">
      <dgm:prSet presAssocID="{EE950F44-BF3A-4B6E-B10D-3AACF32D3582}" presName="horz1" presStyleCnt="0"/>
      <dgm:spPr/>
    </dgm:pt>
    <dgm:pt modelId="{6C728F82-D65B-4C4A-BE69-F7182DE34630}" type="pres">
      <dgm:prSet presAssocID="{EE950F44-BF3A-4B6E-B10D-3AACF32D3582}" presName="tx1" presStyleLbl="revTx" presStyleIdx="0" presStyleCnt="3"/>
      <dgm:spPr/>
    </dgm:pt>
    <dgm:pt modelId="{D101555A-499C-4F2F-A35A-9255316D8D16}" type="pres">
      <dgm:prSet presAssocID="{EE950F44-BF3A-4B6E-B10D-3AACF32D3582}" presName="vert1" presStyleCnt="0"/>
      <dgm:spPr/>
    </dgm:pt>
    <dgm:pt modelId="{8D17D8CB-138E-4BAC-90FB-DA5302C44499}" type="pres">
      <dgm:prSet presAssocID="{74A34315-B520-464D-8619-13A48F92BAAF}" presName="thickLine" presStyleLbl="alignNode1" presStyleIdx="1" presStyleCnt="3"/>
      <dgm:spPr/>
    </dgm:pt>
    <dgm:pt modelId="{D2975797-488A-47E3-BCF2-1C6B30991D19}" type="pres">
      <dgm:prSet presAssocID="{74A34315-B520-464D-8619-13A48F92BAAF}" presName="horz1" presStyleCnt="0"/>
      <dgm:spPr/>
    </dgm:pt>
    <dgm:pt modelId="{1C9CD0A4-51E8-4C5C-BCF2-FDE4003B17C9}" type="pres">
      <dgm:prSet presAssocID="{74A34315-B520-464D-8619-13A48F92BAAF}" presName="tx1" presStyleLbl="revTx" presStyleIdx="1" presStyleCnt="3"/>
      <dgm:spPr/>
    </dgm:pt>
    <dgm:pt modelId="{D4E8F604-660A-4178-9FD8-D3B86F3DED82}" type="pres">
      <dgm:prSet presAssocID="{74A34315-B520-464D-8619-13A48F92BAAF}" presName="vert1" presStyleCnt="0"/>
      <dgm:spPr/>
    </dgm:pt>
    <dgm:pt modelId="{31659B87-CEE2-4D22-BC91-8D3CD32D7427}" type="pres">
      <dgm:prSet presAssocID="{32C40E5B-43C2-4BBF-A949-CC76BB0BA8CA}" presName="thickLine" presStyleLbl="alignNode1" presStyleIdx="2" presStyleCnt="3"/>
      <dgm:spPr/>
    </dgm:pt>
    <dgm:pt modelId="{404207BE-CAA8-4AF7-8575-41F6A5D54F07}" type="pres">
      <dgm:prSet presAssocID="{32C40E5B-43C2-4BBF-A949-CC76BB0BA8CA}" presName="horz1" presStyleCnt="0"/>
      <dgm:spPr/>
    </dgm:pt>
    <dgm:pt modelId="{0BB22D77-2719-4827-A077-76411B25763F}" type="pres">
      <dgm:prSet presAssocID="{32C40E5B-43C2-4BBF-A949-CC76BB0BA8CA}" presName="tx1" presStyleLbl="revTx" presStyleIdx="2" presStyleCnt="3"/>
      <dgm:spPr/>
    </dgm:pt>
    <dgm:pt modelId="{C06C14F8-B5C0-4C73-B2B0-410BDD5135EE}" type="pres">
      <dgm:prSet presAssocID="{32C40E5B-43C2-4BBF-A949-CC76BB0BA8CA}" presName="vert1" presStyleCnt="0"/>
      <dgm:spPr/>
    </dgm:pt>
  </dgm:ptLst>
  <dgm:cxnLst>
    <dgm:cxn modelId="{886E0825-8E92-493A-BD69-1ACBC9F7672E}" type="presOf" srcId="{74A34315-B520-464D-8619-13A48F92BAAF}" destId="{1C9CD0A4-51E8-4C5C-BCF2-FDE4003B17C9}" srcOrd="0" destOrd="0" presId="urn:microsoft.com/office/officeart/2008/layout/LinedList"/>
    <dgm:cxn modelId="{86A33940-C021-465C-9D6F-D1CF5CA6D6D4}" srcId="{178181D5-2DB7-420F-9526-674354230B2F}" destId="{32C40E5B-43C2-4BBF-A949-CC76BB0BA8CA}" srcOrd="2" destOrd="0" parTransId="{4CA76590-898A-4B5E-98C5-9D52E88C01EF}" sibTransId="{75EF64CA-AD12-466C-91F9-135524EE22C6}"/>
    <dgm:cxn modelId="{994A2550-B918-4FE7-BE43-156BFBF143AA}" srcId="{178181D5-2DB7-420F-9526-674354230B2F}" destId="{74A34315-B520-464D-8619-13A48F92BAAF}" srcOrd="1" destOrd="0" parTransId="{F542A3F1-BC8A-4AF6-9088-818B3772F460}" sibTransId="{9449A732-4165-4DF7-B9FD-E2944DD6B61F}"/>
    <dgm:cxn modelId="{6E03BF85-4630-40CD-984A-84A904DDB257}" type="presOf" srcId="{EE950F44-BF3A-4B6E-B10D-3AACF32D3582}" destId="{6C728F82-D65B-4C4A-BE69-F7182DE34630}" srcOrd="0" destOrd="0" presId="urn:microsoft.com/office/officeart/2008/layout/LinedList"/>
    <dgm:cxn modelId="{9FCB72BD-EA51-47AE-BA15-6B0C469B9EB9}" type="presOf" srcId="{32C40E5B-43C2-4BBF-A949-CC76BB0BA8CA}" destId="{0BB22D77-2719-4827-A077-76411B25763F}" srcOrd="0" destOrd="0" presId="urn:microsoft.com/office/officeart/2008/layout/LinedList"/>
    <dgm:cxn modelId="{382753C0-E36D-4E7F-ADCB-9AE89F1425D8}" srcId="{178181D5-2DB7-420F-9526-674354230B2F}" destId="{EE950F44-BF3A-4B6E-B10D-3AACF32D3582}" srcOrd="0" destOrd="0" parTransId="{0378D7C0-DCCC-4FCF-9EE6-EA1AFEC042E2}" sibTransId="{FACBE35B-34BD-43C3-9576-1B31940F0190}"/>
    <dgm:cxn modelId="{644DE9D6-0F8B-4135-9292-63F01B89C318}" type="presOf" srcId="{178181D5-2DB7-420F-9526-674354230B2F}" destId="{E6E34FDA-6682-40ED-82D9-5E3A2E6AF7E7}" srcOrd="0" destOrd="0" presId="urn:microsoft.com/office/officeart/2008/layout/LinedList"/>
    <dgm:cxn modelId="{086FFB3B-AD88-40B7-9898-01B550AC2153}" type="presParOf" srcId="{E6E34FDA-6682-40ED-82D9-5E3A2E6AF7E7}" destId="{505BFD7B-7A0F-4D74-B7D1-E2C8BD81629F}" srcOrd="0" destOrd="0" presId="urn:microsoft.com/office/officeart/2008/layout/LinedList"/>
    <dgm:cxn modelId="{E6BB2F77-93F2-4ED6-B5B8-268F596389D5}" type="presParOf" srcId="{E6E34FDA-6682-40ED-82D9-5E3A2E6AF7E7}" destId="{0D197776-896A-4F20-B807-D101C05CAE64}" srcOrd="1" destOrd="0" presId="urn:microsoft.com/office/officeart/2008/layout/LinedList"/>
    <dgm:cxn modelId="{B953043C-5D79-4FE3-BDF9-AC67D120F54B}" type="presParOf" srcId="{0D197776-896A-4F20-B807-D101C05CAE64}" destId="{6C728F82-D65B-4C4A-BE69-F7182DE34630}" srcOrd="0" destOrd="0" presId="urn:microsoft.com/office/officeart/2008/layout/LinedList"/>
    <dgm:cxn modelId="{B25F246E-2396-4535-A602-FAE34E09529E}" type="presParOf" srcId="{0D197776-896A-4F20-B807-D101C05CAE64}" destId="{D101555A-499C-4F2F-A35A-9255316D8D16}" srcOrd="1" destOrd="0" presId="urn:microsoft.com/office/officeart/2008/layout/LinedList"/>
    <dgm:cxn modelId="{6045DC9F-B6D2-469F-8422-6B31E81B0C14}" type="presParOf" srcId="{E6E34FDA-6682-40ED-82D9-5E3A2E6AF7E7}" destId="{8D17D8CB-138E-4BAC-90FB-DA5302C44499}" srcOrd="2" destOrd="0" presId="urn:microsoft.com/office/officeart/2008/layout/LinedList"/>
    <dgm:cxn modelId="{EEC6E685-5C8E-45DE-8820-2E08CA6C84EE}" type="presParOf" srcId="{E6E34FDA-6682-40ED-82D9-5E3A2E6AF7E7}" destId="{D2975797-488A-47E3-BCF2-1C6B30991D19}" srcOrd="3" destOrd="0" presId="urn:microsoft.com/office/officeart/2008/layout/LinedList"/>
    <dgm:cxn modelId="{26E49F56-BBC7-4316-918D-74000609C5CD}" type="presParOf" srcId="{D2975797-488A-47E3-BCF2-1C6B30991D19}" destId="{1C9CD0A4-51E8-4C5C-BCF2-FDE4003B17C9}" srcOrd="0" destOrd="0" presId="urn:microsoft.com/office/officeart/2008/layout/LinedList"/>
    <dgm:cxn modelId="{0A1ED29C-2920-4CC5-9C56-AC0614E77080}" type="presParOf" srcId="{D2975797-488A-47E3-BCF2-1C6B30991D19}" destId="{D4E8F604-660A-4178-9FD8-D3B86F3DED82}" srcOrd="1" destOrd="0" presId="urn:microsoft.com/office/officeart/2008/layout/LinedList"/>
    <dgm:cxn modelId="{91711845-2F5D-42BA-BAF2-BDB64C8D9E57}" type="presParOf" srcId="{E6E34FDA-6682-40ED-82D9-5E3A2E6AF7E7}" destId="{31659B87-CEE2-4D22-BC91-8D3CD32D7427}" srcOrd="4" destOrd="0" presId="urn:microsoft.com/office/officeart/2008/layout/LinedList"/>
    <dgm:cxn modelId="{E4FE45E8-05DD-4352-B654-E0C10DB15AFF}" type="presParOf" srcId="{E6E34FDA-6682-40ED-82D9-5E3A2E6AF7E7}" destId="{404207BE-CAA8-4AF7-8575-41F6A5D54F07}" srcOrd="5" destOrd="0" presId="urn:microsoft.com/office/officeart/2008/layout/LinedList"/>
    <dgm:cxn modelId="{79DDFB28-335A-4991-9440-A1E0799763F8}" type="presParOf" srcId="{404207BE-CAA8-4AF7-8575-41F6A5D54F07}" destId="{0BB22D77-2719-4827-A077-76411B25763F}" srcOrd="0" destOrd="0" presId="urn:microsoft.com/office/officeart/2008/layout/LinedList"/>
    <dgm:cxn modelId="{6D3071C1-537B-480A-B043-D3F6B101F801}" type="presParOf" srcId="{404207BE-CAA8-4AF7-8575-41F6A5D54F07}" destId="{C06C14F8-B5C0-4C73-B2B0-410BDD513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EFF78-2537-4D46-8C4A-1C19B9FDB6C2}" type="doc">
      <dgm:prSet loTypeId="urn:microsoft.com/office/officeart/2005/8/layout/process4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65D92A-D943-4F0A-943D-3FFF920413D6}">
      <dgm:prSet/>
      <dgm:spPr/>
      <dgm:t>
        <a:bodyPr/>
        <a:lstStyle/>
        <a:p>
          <a:r>
            <a:rPr lang="en-US" dirty="0"/>
            <a:t>An Antivirus is just a system that uses predefined (caught) virus definitions to determine if your system is infected by them or if something looks like them.</a:t>
          </a:r>
        </a:p>
      </dgm:t>
    </dgm:pt>
    <dgm:pt modelId="{071AE6FC-487C-44FA-997F-35EE29837E14}" type="parTrans" cxnId="{9D5460CA-5F3B-4CB7-9A4E-B39DFADCFBE9}">
      <dgm:prSet/>
      <dgm:spPr/>
      <dgm:t>
        <a:bodyPr/>
        <a:lstStyle/>
        <a:p>
          <a:endParaRPr lang="en-US"/>
        </a:p>
      </dgm:t>
    </dgm:pt>
    <dgm:pt modelId="{0CE2F75E-B3AC-4992-9126-366F9AC37155}" type="sibTrans" cxnId="{9D5460CA-5F3B-4CB7-9A4E-B39DFADCFBE9}">
      <dgm:prSet/>
      <dgm:spPr/>
      <dgm:t>
        <a:bodyPr/>
        <a:lstStyle/>
        <a:p>
          <a:endParaRPr lang="en-US"/>
        </a:p>
      </dgm:t>
    </dgm:pt>
    <dgm:pt modelId="{9A94701A-7A85-4233-9BC1-F4D561F82CAE}">
      <dgm:prSet/>
      <dgm:spPr/>
      <dgm:t>
        <a:bodyPr/>
        <a:lstStyle/>
        <a:p>
          <a:r>
            <a:rPr lang="en-US"/>
            <a:t>A Security Suite is the Personal Side of layered security and defense in depth and adds several layers of counter-measures together (firewall + AV + VPN + etc.)</a:t>
          </a:r>
        </a:p>
      </dgm:t>
    </dgm:pt>
    <dgm:pt modelId="{C8830BB0-323E-470F-9304-9A6B21A2A954}" type="parTrans" cxnId="{C01B34FB-7E10-426E-BDE1-CC44523317E0}">
      <dgm:prSet/>
      <dgm:spPr/>
      <dgm:t>
        <a:bodyPr/>
        <a:lstStyle/>
        <a:p>
          <a:endParaRPr lang="en-US"/>
        </a:p>
      </dgm:t>
    </dgm:pt>
    <dgm:pt modelId="{47F8D93E-9365-4C03-B2A6-1F7D22A5BAEE}" type="sibTrans" cxnId="{C01B34FB-7E10-426E-BDE1-CC44523317E0}">
      <dgm:prSet/>
      <dgm:spPr/>
      <dgm:t>
        <a:bodyPr/>
        <a:lstStyle/>
        <a:p>
          <a:endParaRPr lang="en-US"/>
        </a:p>
      </dgm:t>
    </dgm:pt>
    <dgm:pt modelId="{2010AD55-0C5E-4800-A30F-14D8D4F61C16}">
      <dgm:prSet/>
      <dgm:spPr/>
      <dgm:t>
        <a:bodyPr/>
        <a:lstStyle/>
        <a:p>
          <a:r>
            <a:rPr lang="en-US"/>
            <a:t>Bitdefender Total Security (currently using)</a:t>
          </a:r>
        </a:p>
      </dgm:t>
    </dgm:pt>
    <dgm:pt modelId="{70371374-73EC-40C2-BEA1-A63A4AB15CA9}" type="parTrans" cxnId="{A5BDFC69-794E-470F-B442-B1CB33FC758B}">
      <dgm:prSet/>
      <dgm:spPr/>
      <dgm:t>
        <a:bodyPr/>
        <a:lstStyle/>
        <a:p>
          <a:endParaRPr lang="en-US"/>
        </a:p>
      </dgm:t>
    </dgm:pt>
    <dgm:pt modelId="{38D2BA38-2020-4E63-BFE3-93944E7A1310}" type="sibTrans" cxnId="{A5BDFC69-794E-470F-B442-B1CB33FC758B}">
      <dgm:prSet/>
      <dgm:spPr/>
      <dgm:t>
        <a:bodyPr/>
        <a:lstStyle/>
        <a:p>
          <a:endParaRPr lang="en-US"/>
        </a:p>
      </dgm:t>
    </dgm:pt>
    <dgm:pt modelId="{FF5637E6-99B0-4BB7-981A-2B712A53CCBC}">
      <dgm:prSet/>
      <dgm:spPr/>
      <dgm:t>
        <a:bodyPr/>
        <a:lstStyle/>
        <a:p>
          <a:r>
            <a:rPr lang="en-US"/>
            <a:t>Microsoft Security (unexpectedly </a:t>
          </a:r>
          <a:r>
            <a:rPr lang="en-US">
              <a:hlinkClick xmlns:r="http://schemas.openxmlformats.org/officeDocument/2006/relationships" r:id="rId1"/>
            </a:rPr>
            <a:t>very highly ranked</a:t>
          </a:r>
          <a:r>
            <a:rPr lang="en-US"/>
            <a:t>)</a:t>
          </a:r>
        </a:p>
      </dgm:t>
    </dgm:pt>
    <dgm:pt modelId="{59703999-E224-41C4-884B-63C58EB4C53E}" type="parTrans" cxnId="{3CF6D960-9732-47A2-AD12-B59022A66562}">
      <dgm:prSet/>
      <dgm:spPr/>
      <dgm:t>
        <a:bodyPr/>
        <a:lstStyle/>
        <a:p>
          <a:endParaRPr lang="en-US"/>
        </a:p>
      </dgm:t>
    </dgm:pt>
    <dgm:pt modelId="{EBBFB321-4E00-4CD5-A568-C35BFCA3F296}" type="sibTrans" cxnId="{3CF6D960-9732-47A2-AD12-B59022A66562}">
      <dgm:prSet/>
      <dgm:spPr/>
      <dgm:t>
        <a:bodyPr/>
        <a:lstStyle/>
        <a:p>
          <a:endParaRPr lang="en-US"/>
        </a:p>
      </dgm:t>
    </dgm:pt>
    <dgm:pt modelId="{E0BDF21A-34C5-46C1-8303-5FE31967DD1E}">
      <dgm:prSet/>
      <dgm:spPr/>
      <dgm:t>
        <a:bodyPr/>
        <a:lstStyle/>
        <a:p>
          <a:r>
            <a:rPr lang="en-US"/>
            <a:t>McAfee (built-in some models, cheap), Norton(old), TrendMicro(cross-platform), Avast(oh, we’ll cover this), others…</a:t>
          </a:r>
        </a:p>
      </dgm:t>
    </dgm:pt>
    <dgm:pt modelId="{96A17429-2738-4CBA-B362-17D6949ADF66}" type="parTrans" cxnId="{0E42B697-55C1-4A63-AC82-B582D768AEEF}">
      <dgm:prSet/>
      <dgm:spPr/>
      <dgm:t>
        <a:bodyPr/>
        <a:lstStyle/>
        <a:p>
          <a:endParaRPr lang="en-US"/>
        </a:p>
      </dgm:t>
    </dgm:pt>
    <dgm:pt modelId="{3EA45545-9C14-4625-9346-416D8DE8A3E9}" type="sibTrans" cxnId="{0E42B697-55C1-4A63-AC82-B582D768AEEF}">
      <dgm:prSet/>
      <dgm:spPr/>
      <dgm:t>
        <a:bodyPr/>
        <a:lstStyle/>
        <a:p>
          <a:endParaRPr lang="en-US"/>
        </a:p>
      </dgm:t>
    </dgm:pt>
    <dgm:pt modelId="{125DCA99-DE40-4121-9FD7-2413D5F1A687}" type="pres">
      <dgm:prSet presAssocID="{B41EFF78-2537-4D46-8C4A-1C19B9FDB6C2}" presName="Name0" presStyleCnt="0">
        <dgm:presLayoutVars>
          <dgm:dir/>
          <dgm:animLvl val="lvl"/>
          <dgm:resizeHandles val="exact"/>
        </dgm:presLayoutVars>
      </dgm:prSet>
      <dgm:spPr/>
    </dgm:pt>
    <dgm:pt modelId="{BBEB7151-B99F-4594-A8D6-9A13AB06FA31}" type="pres">
      <dgm:prSet presAssocID="{9A94701A-7A85-4233-9BC1-F4D561F82CAE}" presName="boxAndChildren" presStyleCnt="0"/>
      <dgm:spPr/>
    </dgm:pt>
    <dgm:pt modelId="{BF2689DB-3391-49DD-AB8E-61B6453A5C1F}" type="pres">
      <dgm:prSet presAssocID="{9A94701A-7A85-4233-9BC1-F4D561F82CAE}" presName="parentTextBox" presStyleLbl="node1" presStyleIdx="0" presStyleCnt="2"/>
      <dgm:spPr/>
    </dgm:pt>
    <dgm:pt modelId="{9CBE8310-535C-46C7-8F39-69A970513C13}" type="pres">
      <dgm:prSet presAssocID="{9A94701A-7A85-4233-9BC1-F4D561F82CAE}" presName="entireBox" presStyleLbl="node1" presStyleIdx="0" presStyleCnt="2"/>
      <dgm:spPr/>
    </dgm:pt>
    <dgm:pt modelId="{6EDBEE00-38A2-474F-840A-7F91A16A8358}" type="pres">
      <dgm:prSet presAssocID="{9A94701A-7A85-4233-9BC1-F4D561F82CAE}" presName="descendantBox" presStyleCnt="0"/>
      <dgm:spPr/>
    </dgm:pt>
    <dgm:pt modelId="{A5671582-88B0-4E89-A05F-64844D713471}" type="pres">
      <dgm:prSet presAssocID="{2010AD55-0C5E-4800-A30F-14D8D4F61C16}" presName="childTextBox" presStyleLbl="fgAccFollowNode1" presStyleIdx="0" presStyleCnt="3">
        <dgm:presLayoutVars>
          <dgm:bulletEnabled val="1"/>
        </dgm:presLayoutVars>
      </dgm:prSet>
      <dgm:spPr/>
    </dgm:pt>
    <dgm:pt modelId="{A006815F-5319-4002-BDD8-1FFD4F395B96}" type="pres">
      <dgm:prSet presAssocID="{FF5637E6-99B0-4BB7-981A-2B712A53CCBC}" presName="childTextBox" presStyleLbl="fgAccFollowNode1" presStyleIdx="1" presStyleCnt="3">
        <dgm:presLayoutVars>
          <dgm:bulletEnabled val="1"/>
        </dgm:presLayoutVars>
      </dgm:prSet>
      <dgm:spPr/>
    </dgm:pt>
    <dgm:pt modelId="{C7C36D98-9BCC-453A-9F30-FF68BF3EC79C}" type="pres">
      <dgm:prSet presAssocID="{E0BDF21A-34C5-46C1-8303-5FE31967DD1E}" presName="childTextBox" presStyleLbl="fgAccFollowNode1" presStyleIdx="2" presStyleCnt="3">
        <dgm:presLayoutVars>
          <dgm:bulletEnabled val="1"/>
        </dgm:presLayoutVars>
      </dgm:prSet>
      <dgm:spPr/>
    </dgm:pt>
    <dgm:pt modelId="{541282C1-2A1D-47BB-8AC1-68EAAF26B057}" type="pres">
      <dgm:prSet presAssocID="{0CE2F75E-B3AC-4992-9126-366F9AC37155}" presName="sp" presStyleCnt="0"/>
      <dgm:spPr/>
    </dgm:pt>
    <dgm:pt modelId="{BF32AFF6-51FA-43BE-B3FF-BB61D7578F93}" type="pres">
      <dgm:prSet presAssocID="{5465D92A-D943-4F0A-943D-3FFF920413D6}" presName="arrowAndChildren" presStyleCnt="0"/>
      <dgm:spPr/>
    </dgm:pt>
    <dgm:pt modelId="{B931AD5D-EC53-4B3C-BCB2-A1B82EEA9824}" type="pres">
      <dgm:prSet presAssocID="{5465D92A-D943-4F0A-943D-3FFF920413D6}" presName="parentTextArrow" presStyleLbl="node1" presStyleIdx="1" presStyleCnt="2"/>
      <dgm:spPr/>
    </dgm:pt>
  </dgm:ptLst>
  <dgm:cxnLst>
    <dgm:cxn modelId="{84576529-46AC-4CB6-A5C2-2153961C58BA}" type="presOf" srcId="{5465D92A-D943-4F0A-943D-3FFF920413D6}" destId="{B931AD5D-EC53-4B3C-BCB2-A1B82EEA9824}" srcOrd="0" destOrd="0" presId="urn:microsoft.com/office/officeart/2005/8/layout/process4"/>
    <dgm:cxn modelId="{3CF6D960-9732-47A2-AD12-B59022A66562}" srcId="{9A94701A-7A85-4233-9BC1-F4D561F82CAE}" destId="{FF5637E6-99B0-4BB7-981A-2B712A53CCBC}" srcOrd="1" destOrd="0" parTransId="{59703999-E224-41C4-884B-63C58EB4C53E}" sibTransId="{EBBFB321-4E00-4CD5-A568-C35BFCA3F296}"/>
    <dgm:cxn modelId="{A5BDFC69-794E-470F-B442-B1CB33FC758B}" srcId="{9A94701A-7A85-4233-9BC1-F4D561F82CAE}" destId="{2010AD55-0C5E-4800-A30F-14D8D4F61C16}" srcOrd="0" destOrd="0" parTransId="{70371374-73EC-40C2-BEA1-A63A4AB15CA9}" sibTransId="{38D2BA38-2020-4E63-BFE3-93944E7A1310}"/>
    <dgm:cxn modelId="{30F1786F-618D-4081-B4A5-F37E91A32863}" type="presOf" srcId="{E0BDF21A-34C5-46C1-8303-5FE31967DD1E}" destId="{C7C36D98-9BCC-453A-9F30-FF68BF3EC79C}" srcOrd="0" destOrd="0" presId="urn:microsoft.com/office/officeart/2005/8/layout/process4"/>
    <dgm:cxn modelId="{0E42B697-55C1-4A63-AC82-B582D768AEEF}" srcId="{9A94701A-7A85-4233-9BC1-F4D561F82CAE}" destId="{E0BDF21A-34C5-46C1-8303-5FE31967DD1E}" srcOrd="2" destOrd="0" parTransId="{96A17429-2738-4CBA-B362-17D6949ADF66}" sibTransId="{3EA45545-9C14-4625-9346-416D8DE8A3E9}"/>
    <dgm:cxn modelId="{C8A6E598-6EEE-407B-9147-2E1131312D0D}" type="presOf" srcId="{2010AD55-0C5E-4800-A30F-14D8D4F61C16}" destId="{A5671582-88B0-4E89-A05F-64844D713471}" srcOrd="0" destOrd="0" presId="urn:microsoft.com/office/officeart/2005/8/layout/process4"/>
    <dgm:cxn modelId="{38B85B9D-FFD7-45E1-B9E5-2A0EA3414770}" type="presOf" srcId="{9A94701A-7A85-4233-9BC1-F4D561F82CAE}" destId="{BF2689DB-3391-49DD-AB8E-61B6453A5C1F}" srcOrd="0" destOrd="0" presId="urn:microsoft.com/office/officeart/2005/8/layout/process4"/>
    <dgm:cxn modelId="{6B60E8C7-CCCB-4C49-B497-B97ED95DE248}" type="presOf" srcId="{FF5637E6-99B0-4BB7-981A-2B712A53CCBC}" destId="{A006815F-5319-4002-BDD8-1FFD4F395B96}" srcOrd="0" destOrd="0" presId="urn:microsoft.com/office/officeart/2005/8/layout/process4"/>
    <dgm:cxn modelId="{9D5460CA-5F3B-4CB7-9A4E-B39DFADCFBE9}" srcId="{B41EFF78-2537-4D46-8C4A-1C19B9FDB6C2}" destId="{5465D92A-D943-4F0A-943D-3FFF920413D6}" srcOrd="0" destOrd="0" parTransId="{071AE6FC-487C-44FA-997F-35EE29837E14}" sibTransId="{0CE2F75E-B3AC-4992-9126-366F9AC37155}"/>
    <dgm:cxn modelId="{C6E2FDE8-77A8-436F-8355-127F7AD91611}" type="presOf" srcId="{B41EFF78-2537-4D46-8C4A-1C19B9FDB6C2}" destId="{125DCA99-DE40-4121-9FD7-2413D5F1A687}" srcOrd="0" destOrd="0" presId="urn:microsoft.com/office/officeart/2005/8/layout/process4"/>
    <dgm:cxn modelId="{6A6C2BF5-7710-4824-AB22-8473FA8B590B}" type="presOf" srcId="{9A94701A-7A85-4233-9BC1-F4D561F82CAE}" destId="{9CBE8310-535C-46C7-8F39-69A970513C13}" srcOrd="1" destOrd="0" presId="urn:microsoft.com/office/officeart/2005/8/layout/process4"/>
    <dgm:cxn modelId="{C01B34FB-7E10-426E-BDE1-CC44523317E0}" srcId="{B41EFF78-2537-4D46-8C4A-1C19B9FDB6C2}" destId="{9A94701A-7A85-4233-9BC1-F4D561F82CAE}" srcOrd="1" destOrd="0" parTransId="{C8830BB0-323E-470F-9304-9A6B21A2A954}" sibTransId="{47F8D93E-9365-4C03-B2A6-1F7D22A5BAEE}"/>
    <dgm:cxn modelId="{5B0CB664-3F75-4C87-AB10-1760385E81EB}" type="presParOf" srcId="{125DCA99-DE40-4121-9FD7-2413D5F1A687}" destId="{BBEB7151-B99F-4594-A8D6-9A13AB06FA31}" srcOrd="0" destOrd="0" presId="urn:microsoft.com/office/officeart/2005/8/layout/process4"/>
    <dgm:cxn modelId="{3FE50AC0-6448-47CD-84A4-99CA3250F554}" type="presParOf" srcId="{BBEB7151-B99F-4594-A8D6-9A13AB06FA31}" destId="{BF2689DB-3391-49DD-AB8E-61B6453A5C1F}" srcOrd="0" destOrd="0" presId="urn:microsoft.com/office/officeart/2005/8/layout/process4"/>
    <dgm:cxn modelId="{6AD05F08-B47A-4571-BF3C-BA1253C63C44}" type="presParOf" srcId="{BBEB7151-B99F-4594-A8D6-9A13AB06FA31}" destId="{9CBE8310-535C-46C7-8F39-69A970513C13}" srcOrd="1" destOrd="0" presId="urn:microsoft.com/office/officeart/2005/8/layout/process4"/>
    <dgm:cxn modelId="{76584E57-4DE0-479B-954F-E2EF736620B9}" type="presParOf" srcId="{BBEB7151-B99F-4594-A8D6-9A13AB06FA31}" destId="{6EDBEE00-38A2-474F-840A-7F91A16A8358}" srcOrd="2" destOrd="0" presId="urn:microsoft.com/office/officeart/2005/8/layout/process4"/>
    <dgm:cxn modelId="{4E85CC68-8711-4D2D-96A2-D93968454BF6}" type="presParOf" srcId="{6EDBEE00-38A2-474F-840A-7F91A16A8358}" destId="{A5671582-88B0-4E89-A05F-64844D713471}" srcOrd="0" destOrd="0" presId="urn:microsoft.com/office/officeart/2005/8/layout/process4"/>
    <dgm:cxn modelId="{69607C2D-5B3E-4E08-A99B-11D15B101E2E}" type="presParOf" srcId="{6EDBEE00-38A2-474F-840A-7F91A16A8358}" destId="{A006815F-5319-4002-BDD8-1FFD4F395B96}" srcOrd="1" destOrd="0" presId="urn:microsoft.com/office/officeart/2005/8/layout/process4"/>
    <dgm:cxn modelId="{B16572E9-5DB3-42B6-A32F-9884002C0FB2}" type="presParOf" srcId="{6EDBEE00-38A2-474F-840A-7F91A16A8358}" destId="{C7C36D98-9BCC-453A-9F30-FF68BF3EC79C}" srcOrd="2" destOrd="0" presId="urn:microsoft.com/office/officeart/2005/8/layout/process4"/>
    <dgm:cxn modelId="{6DF65E1D-8E8A-4688-8C5D-FD32A4953A54}" type="presParOf" srcId="{125DCA99-DE40-4121-9FD7-2413D5F1A687}" destId="{541282C1-2A1D-47BB-8AC1-68EAAF26B057}" srcOrd="1" destOrd="0" presId="urn:microsoft.com/office/officeart/2005/8/layout/process4"/>
    <dgm:cxn modelId="{4FD04AEF-230D-4E1D-970E-8E4679DB9411}" type="presParOf" srcId="{125DCA99-DE40-4121-9FD7-2413D5F1A687}" destId="{BF32AFF6-51FA-43BE-B3FF-BB61D7578F93}" srcOrd="2" destOrd="0" presId="urn:microsoft.com/office/officeart/2005/8/layout/process4"/>
    <dgm:cxn modelId="{58C6E50E-BF06-4EAB-890B-6FFA15D09D28}" type="presParOf" srcId="{BF32AFF6-51FA-43BE-B3FF-BB61D7578F93}" destId="{B931AD5D-EC53-4B3C-BCB2-A1B82EEA98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75876-D912-4DF4-948E-2747F2D18BB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B59E7-6E33-4CDC-8729-8BF49E16ED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Started with Shareware for Doom</a:t>
          </a:r>
        </a:p>
      </dgm:t>
    </dgm:pt>
    <dgm:pt modelId="{B8837E86-6DB2-4134-8279-1CD5A77DB6CC}" type="parTrans" cxnId="{6E7725E6-B492-44CA-9D24-A07BBCA07528}">
      <dgm:prSet/>
      <dgm:spPr/>
      <dgm:t>
        <a:bodyPr/>
        <a:lstStyle/>
        <a:p>
          <a:endParaRPr lang="en-US" sz="3200"/>
        </a:p>
      </dgm:t>
    </dgm:pt>
    <dgm:pt modelId="{10C92E63-69BE-4995-B58D-9AECC7C2A961}" type="sibTrans" cxnId="{6E7725E6-B492-44CA-9D24-A07BBCA07528}">
      <dgm:prSet/>
      <dgm:spPr/>
      <dgm:t>
        <a:bodyPr/>
        <a:lstStyle/>
        <a:p>
          <a:endParaRPr lang="en-US" sz="3200"/>
        </a:p>
      </dgm:t>
    </dgm:pt>
    <dgm:pt modelId="{4899C37C-606C-4337-ACC4-002A4C1F75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Famous for Xbox, Playstation, and other CD based systems</a:t>
          </a:r>
        </a:p>
      </dgm:t>
    </dgm:pt>
    <dgm:pt modelId="{D264A879-2183-4B07-B6AE-32C64253F577}" type="parTrans" cxnId="{9F1CA561-1739-4BA5-BF0B-5C88C08A7966}">
      <dgm:prSet/>
      <dgm:spPr/>
      <dgm:t>
        <a:bodyPr/>
        <a:lstStyle/>
        <a:p>
          <a:endParaRPr lang="en-US" sz="3200"/>
        </a:p>
      </dgm:t>
    </dgm:pt>
    <dgm:pt modelId="{C36496CA-D6F9-4DCC-BA3C-3CC6FCCAD26A}" type="sibTrans" cxnId="{9F1CA561-1739-4BA5-BF0B-5C88C08A7966}">
      <dgm:prSet/>
      <dgm:spPr/>
      <dgm:t>
        <a:bodyPr/>
        <a:lstStyle/>
        <a:p>
          <a:endParaRPr lang="en-US" sz="3200"/>
        </a:p>
      </dgm:t>
    </dgm:pt>
    <dgm:pt modelId="{07DFDE1F-7B58-4288-A0B8-9EA3941537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Now: mostly online but still used</a:t>
          </a:r>
        </a:p>
      </dgm:t>
    </dgm:pt>
    <dgm:pt modelId="{455F24DC-5FCA-4D54-B8C8-DA311C31C1C2}" type="parTrans" cxnId="{123B3F26-2EE5-46FB-8E6B-016937C1565F}">
      <dgm:prSet/>
      <dgm:spPr/>
      <dgm:t>
        <a:bodyPr/>
        <a:lstStyle/>
        <a:p>
          <a:endParaRPr lang="en-US" sz="3200"/>
        </a:p>
      </dgm:t>
    </dgm:pt>
    <dgm:pt modelId="{E174E5C4-F563-4468-AF66-F73E69DF68D2}" type="sibTrans" cxnId="{123B3F26-2EE5-46FB-8E6B-016937C1565F}">
      <dgm:prSet/>
      <dgm:spPr/>
      <dgm:t>
        <a:bodyPr/>
        <a:lstStyle/>
        <a:p>
          <a:endParaRPr lang="en-US" sz="3200"/>
        </a:p>
      </dgm:t>
    </dgm:pt>
    <dgm:pt modelId="{C27D8927-1F37-41D5-914D-0D457F75B98B}" type="pres">
      <dgm:prSet presAssocID="{5E875876-D912-4DF4-948E-2747F2D18BBB}" presName="root" presStyleCnt="0">
        <dgm:presLayoutVars>
          <dgm:dir/>
          <dgm:resizeHandles val="exact"/>
        </dgm:presLayoutVars>
      </dgm:prSet>
      <dgm:spPr/>
    </dgm:pt>
    <dgm:pt modelId="{050829F7-B84E-4A30-A05D-B3696E2FA5EB}" type="pres">
      <dgm:prSet presAssocID="{78CB59E7-6E33-4CDC-8729-8BF49E16ED02}" presName="compNode" presStyleCnt="0"/>
      <dgm:spPr/>
    </dgm:pt>
    <dgm:pt modelId="{B9705AFD-43A8-4A7D-955D-B38D14D3C7A9}" type="pres">
      <dgm:prSet presAssocID="{78CB59E7-6E33-4CDC-8729-8BF49E16ED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7CE091FD-6A26-4D3A-9AA5-94AB50B0A02A}" type="pres">
      <dgm:prSet presAssocID="{78CB59E7-6E33-4CDC-8729-8BF49E16ED02}" presName="spaceRect" presStyleCnt="0"/>
      <dgm:spPr/>
    </dgm:pt>
    <dgm:pt modelId="{093A0F6A-3955-4731-B3EA-DCE67CECE3E3}" type="pres">
      <dgm:prSet presAssocID="{78CB59E7-6E33-4CDC-8729-8BF49E16ED02}" presName="textRect" presStyleLbl="revTx" presStyleIdx="0" presStyleCnt="3">
        <dgm:presLayoutVars>
          <dgm:chMax val="1"/>
          <dgm:chPref val="1"/>
        </dgm:presLayoutVars>
      </dgm:prSet>
      <dgm:spPr/>
    </dgm:pt>
    <dgm:pt modelId="{38B70012-E813-407E-AB01-088A54B53647}" type="pres">
      <dgm:prSet presAssocID="{10C92E63-69BE-4995-B58D-9AECC7C2A961}" presName="sibTrans" presStyleCnt="0"/>
      <dgm:spPr/>
    </dgm:pt>
    <dgm:pt modelId="{3AED24D4-7B1C-4F63-8DF0-79843F55309A}" type="pres">
      <dgm:prSet presAssocID="{4899C37C-606C-4337-ACC4-002A4C1F7561}" presName="compNode" presStyleCnt="0"/>
      <dgm:spPr/>
    </dgm:pt>
    <dgm:pt modelId="{D6C8FAC8-B4FB-43F2-A842-F1F00C238320}" type="pres">
      <dgm:prSet presAssocID="{4899C37C-606C-4337-ACC4-002A4C1F75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4D5D7AD-AC6F-4975-A9D5-734DC2DC2C12}" type="pres">
      <dgm:prSet presAssocID="{4899C37C-606C-4337-ACC4-002A4C1F7561}" presName="spaceRect" presStyleCnt="0"/>
      <dgm:spPr/>
    </dgm:pt>
    <dgm:pt modelId="{5BE25A4E-D596-4A9E-9E64-A9814A0C7916}" type="pres">
      <dgm:prSet presAssocID="{4899C37C-606C-4337-ACC4-002A4C1F7561}" presName="textRect" presStyleLbl="revTx" presStyleIdx="1" presStyleCnt="3">
        <dgm:presLayoutVars>
          <dgm:chMax val="1"/>
          <dgm:chPref val="1"/>
        </dgm:presLayoutVars>
      </dgm:prSet>
      <dgm:spPr/>
    </dgm:pt>
    <dgm:pt modelId="{0D89C1EE-E468-4BF7-A3F7-20EF5D02283B}" type="pres">
      <dgm:prSet presAssocID="{C36496CA-D6F9-4DCC-BA3C-3CC6FCCAD26A}" presName="sibTrans" presStyleCnt="0"/>
      <dgm:spPr/>
    </dgm:pt>
    <dgm:pt modelId="{98E143BF-F297-4FF0-8917-81D381F68162}" type="pres">
      <dgm:prSet presAssocID="{07DFDE1F-7B58-4288-A0B8-9EA39415374B}" presName="compNode" presStyleCnt="0"/>
      <dgm:spPr/>
    </dgm:pt>
    <dgm:pt modelId="{27C10A24-A6DA-48FD-AA9F-FBE3DA709805}" type="pres">
      <dgm:prSet presAssocID="{07DFDE1F-7B58-4288-A0B8-9EA3941537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F791BE6-4A4A-425C-B435-EE760D862A0C}" type="pres">
      <dgm:prSet presAssocID="{07DFDE1F-7B58-4288-A0B8-9EA39415374B}" presName="spaceRect" presStyleCnt="0"/>
      <dgm:spPr/>
    </dgm:pt>
    <dgm:pt modelId="{9725608C-507C-43AC-BE10-F4BDDDF7A676}" type="pres">
      <dgm:prSet presAssocID="{07DFDE1F-7B58-4288-A0B8-9EA3941537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3B3F26-2EE5-46FB-8E6B-016937C1565F}" srcId="{5E875876-D912-4DF4-948E-2747F2D18BBB}" destId="{07DFDE1F-7B58-4288-A0B8-9EA39415374B}" srcOrd="2" destOrd="0" parTransId="{455F24DC-5FCA-4D54-B8C8-DA311C31C1C2}" sibTransId="{E174E5C4-F563-4468-AF66-F73E69DF68D2}"/>
    <dgm:cxn modelId="{9F1CA561-1739-4BA5-BF0B-5C88C08A7966}" srcId="{5E875876-D912-4DF4-948E-2747F2D18BBB}" destId="{4899C37C-606C-4337-ACC4-002A4C1F7561}" srcOrd="1" destOrd="0" parTransId="{D264A879-2183-4B07-B6AE-32C64253F577}" sibTransId="{C36496CA-D6F9-4DCC-BA3C-3CC6FCCAD26A}"/>
    <dgm:cxn modelId="{02FF455A-CE2A-4555-A406-1396B1DA3AD3}" type="presOf" srcId="{78CB59E7-6E33-4CDC-8729-8BF49E16ED02}" destId="{093A0F6A-3955-4731-B3EA-DCE67CECE3E3}" srcOrd="0" destOrd="0" presId="urn:microsoft.com/office/officeart/2018/2/layout/IconLabelList"/>
    <dgm:cxn modelId="{57991B8E-2046-434D-8A67-49A0949F2FA2}" type="presOf" srcId="{4899C37C-606C-4337-ACC4-002A4C1F7561}" destId="{5BE25A4E-D596-4A9E-9E64-A9814A0C7916}" srcOrd="0" destOrd="0" presId="urn:microsoft.com/office/officeart/2018/2/layout/IconLabelList"/>
    <dgm:cxn modelId="{14360796-2479-462D-8D85-8B68E8978861}" type="presOf" srcId="{5E875876-D912-4DF4-948E-2747F2D18BBB}" destId="{C27D8927-1F37-41D5-914D-0D457F75B98B}" srcOrd="0" destOrd="0" presId="urn:microsoft.com/office/officeart/2018/2/layout/IconLabelList"/>
    <dgm:cxn modelId="{6E7725E6-B492-44CA-9D24-A07BBCA07528}" srcId="{5E875876-D912-4DF4-948E-2747F2D18BBB}" destId="{78CB59E7-6E33-4CDC-8729-8BF49E16ED02}" srcOrd="0" destOrd="0" parTransId="{B8837E86-6DB2-4134-8279-1CD5A77DB6CC}" sibTransId="{10C92E63-69BE-4995-B58D-9AECC7C2A961}"/>
    <dgm:cxn modelId="{716430F3-7FDD-4D1F-A1F4-C80C77D1CB80}" type="presOf" srcId="{07DFDE1F-7B58-4288-A0B8-9EA39415374B}" destId="{9725608C-507C-43AC-BE10-F4BDDDF7A676}" srcOrd="0" destOrd="0" presId="urn:microsoft.com/office/officeart/2018/2/layout/IconLabelList"/>
    <dgm:cxn modelId="{345A561A-9998-4995-ABC6-E81785E693B2}" type="presParOf" srcId="{C27D8927-1F37-41D5-914D-0D457F75B98B}" destId="{050829F7-B84E-4A30-A05D-B3696E2FA5EB}" srcOrd="0" destOrd="0" presId="urn:microsoft.com/office/officeart/2018/2/layout/IconLabelList"/>
    <dgm:cxn modelId="{E91D6DD5-3F70-4920-8811-1BD6DF2A2402}" type="presParOf" srcId="{050829F7-B84E-4A30-A05D-B3696E2FA5EB}" destId="{B9705AFD-43A8-4A7D-955D-B38D14D3C7A9}" srcOrd="0" destOrd="0" presId="urn:microsoft.com/office/officeart/2018/2/layout/IconLabelList"/>
    <dgm:cxn modelId="{ABB2BFCD-3391-48F2-AF6D-D4001773B7C8}" type="presParOf" srcId="{050829F7-B84E-4A30-A05D-B3696E2FA5EB}" destId="{7CE091FD-6A26-4D3A-9AA5-94AB50B0A02A}" srcOrd="1" destOrd="0" presId="urn:microsoft.com/office/officeart/2018/2/layout/IconLabelList"/>
    <dgm:cxn modelId="{13A59022-E80D-45DA-80B5-B10F2D8D885C}" type="presParOf" srcId="{050829F7-B84E-4A30-A05D-B3696E2FA5EB}" destId="{093A0F6A-3955-4731-B3EA-DCE67CECE3E3}" srcOrd="2" destOrd="0" presId="urn:microsoft.com/office/officeart/2018/2/layout/IconLabelList"/>
    <dgm:cxn modelId="{79F95F16-BADA-4EAA-9683-900A39BB0391}" type="presParOf" srcId="{C27D8927-1F37-41D5-914D-0D457F75B98B}" destId="{38B70012-E813-407E-AB01-088A54B53647}" srcOrd="1" destOrd="0" presId="urn:microsoft.com/office/officeart/2018/2/layout/IconLabelList"/>
    <dgm:cxn modelId="{CB9FB2C3-59C2-43AB-B5C4-BA7636923058}" type="presParOf" srcId="{C27D8927-1F37-41D5-914D-0D457F75B98B}" destId="{3AED24D4-7B1C-4F63-8DF0-79843F55309A}" srcOrd="2" destOrd="0" presId="urn:microsoft.com/office/officeart/2018/2/layout/IconLabelList"/>
    <dgm:cxn modelId="{7F0F3173-58C4-47CA-B078-D804F6EFF539}" type="presParOf" srcId="{3AED24D4-7B1C-4F63-8DF0-79843F55309A}" destId="{D6C8FAC8-B4FB-43F2-A842-F1F00C238320}" srcOrd="0" destOrd="0" presId="urn:microsoft.com/office/officeart/2018/2/layout/IconLabelList"/>
    <dgm:cxn modelId="{28924D95-869E-4D5C-B186-FE0FF24C08C8}" type="presParOf" srcId="{3AED24D4-7B1C-4F63-8DF0-79843F55309A}" destId="{94D5D7AD-AC6F-4975-A9D5-734DC2DC2C12}" srcOrd="1" destOrd="0" presId="urn:microsoft.com/office/officeart/2018/2/layout/IconLabelList"/>
    <dgm:cxn modelId="{B92220D1-AC90-47FF-A5CE-313749CD7F81}" type="presParOf" srcId="{3AED24D4-7B1C-4F63-8DF0-79843F55309A}" destId="{5BE25A4E-D596-4A9E-9E64-A9814A0C7916}" srcOrd="2" destOrd="0" presId="urn:microsoft.com/office/officeart/2018/2/layout/IconLabelList"/>
    <dgm:cxn modelId="{57B7C920-5EAB-40D6-B589-5017A6FAE4F3}" type="presParOf" srcId="{C27D8927-1F37-41D5-914D-0D457F75B98B}" destId="{0D89C1EE-E468-4BF7-A3F7-20EF5D02283B}" srcOrd="3" destOrd="0" presId="urn:microsoft.com/office/officeart/2018/2/layout/IconLabelList"/>
    <dgm:cxn modelId="{468BD2EC-1C21-44BA-A016-AB30ADE523D6}" type="presParOf" srcId="{C27D8927-1F37-41D5-914D-0D457F75B98B}" destId="{98E143BF-F297-4FF0-8917-81D381F68162}" srcOrd="4" destOrd="0" presId="urn:microsoft.com/office/officeart/2018/2/layout/IconLabelList"/>
    <dgm:cxn modelId="{CEB8AE62-F196-457E-A07D-CB5C7A2780D3}" type="presParOf" srcId="{98E143BF-F297-4FF0-8917-81D381F68162}" destId="{27C10A24-A6DA-48FD-AA9F-FBE3DA709805}" srcOrd="0" destOrd="0" presId="urn:microsoft.com/office/officeart/2018/2/layout/IconLabelList"/>
    <dgm:cxn modelId="{F4960EF7-F9E5-4B10-A5B1-633698FF9E9F}" type="presParOf" srcId="{98E143BF-F297-4FF0-8917-81D381F68162}" destId="{EF791BE6-4A4A-425C-B435-EE760D862A0C}" srcOrd="1" destOrd="0" presId="urn:microsoft.com/office/officeart/2018/2/layout/IconLabelList"/>
    <dgm:cxn modelId="{1938C907-C5E8-45EA-B80D-35A02858764D}" type="presParOf" srcId="{98E143BF-F297-4FF0-8917-81D381F68162}" destId="{9725608C-507C-43AC-BE10-F4BDDDF7A6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A04081-3A17-4807-93EC-70CA0BB931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6506C4-B0B7-4CF2-9267-6F6C2EED6B4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According </a:t>
          </a:r>
          <a:r>
            <a:rPr lang="en-US" sz="1400" dirty="0">
              <a:hlinkClick xmlns:r="http://schemas.openxmlformats.org/officeDocument/2006/relationships" r:id="rId1"/>
            </a:rPr>
            <a:t>to court records</a:t>
          </a:r>
          <a:r>
            <a:rPr lang="en-US" sz="1400" dirty="0"/>
            <a:t>, a Computer Forensic Expert determines that software is built to always show errors and hardware issues</a:t>
          </a:r>
        </a:p>
      </dgm:t>
    </dgm:pt>
    <dgm:pt modelId="{D28EA5CC-DE5A-40CD-9CF9-A00BF87C943F}" type="parTrans" cxnId="{17FF8187-95AC-445D-A818-7B64D7C048A1}">
      <dgm:prSet/>
      <dgm:spPr/>
      <dgm:t>
        <a:bodyPr/>
        <a:lstStyle/>
        <a:p>
          <a:endParaRPr lang="en-US" sz="2400"/>
        </a:p>
      </dgm:t>
    </dgm:pt>
    <dgm:pt modelId="{4C3D6D17-6469-4BA7-9F05-B56E87B70B20}" type="sibTrans" cxnId="{17FF8187-95AC-445D-A818-7B64D7C048A1}">
      <dgm:prSet/>
      <dgm:spPr/>
      <dgm:t>
        <a:bodyPr/>
        <a:lstStyle/>
        <a:p>
          <a:endParaRPr lang="en-US" sz="2400"/>
        </a:p>
      </dgm:t>
    </dgm:pt>
    <dgm:pt modelId="{2C2EBFF5-8BED-4395-9206-2417FBFBD8C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hlinkClick xmlns:r="http://schemas.openxmlformats.org/officeDocument/2006/relationships" r:id="rId2"/>
            </a:rPr>
            <a:t>the “repair” didn’t do anything to fix the problem </a:t>
          </a:r>
          <a:r>
            <a:rPr lang="en-US" sz="1400" dirty="0"/>
            <a:t>(compared states were equal) so either it failed or ……. </a:t>
          </a:r>
        </a:p>
      </dgm:t>
    </dgm:pt>
    <dgm:pt modelId="{1D314D9C-FEF2-457D-AC2E-4D482D002516}" type="parTrans" cxnId="{EA7A640C-0C8E-47EA-8E86-BE61AC835248}">
      <dgm:prSet/>
      <dgm:spPr/>
      <dgm:t>
        <a:bodyPr/>
        <a:lstStyle/>
        <a:p>
          <a:endParaRPr lang="en-US" sz="2400"/>
        </a:p>
      </dgm:t>
    </dgm:pt>
    <dgm:pt modelId="{2A16718F-5B8B-4D92-A6B3-2BA4A67C6E6F}" type="sibTrans" cxnId="{EA7A640C-0C8E-47EA-8E86-BE61AC835248}">
      <dgm:prSet/>
      <dgm:spPr/>
      <dgm:t>
        <a:bodyPr/>
        <a:lstStyle/>
        <a:p>
          <a:endParaRPr lang="en-US" sz="2400"/>
        </a:p>
      </dgm:t>
    </dgm:pt>
    <dgm:pt modelId="{D0BEDF7C-FC3E-4CDB-AD80-219BB6714C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Class action lawsuit was filed</a:t>
          </a:r>
        </a:p>
      </dgm:t>
    </dgm:pt>
    <dgm:pt modelId="{90CC315A-ECED-4555-B2AF-9FD042CD45A5}" type="parTrans" cxnId="{1C887715-DEED-4672-95D5-159F98B027B4}">
      <dgm:prSet/>
      <dgm:spPr/>
      <dgm:t>
        <a:bodyPr/>
        <a:lstStyle/>
        <a:p>
          <a:endParaRPr lang="en-US" sz="2400"/>
        </a:p>
      </dgm:t>
    </dgm:pt>
    <dgm:pt modelId="{F17D9B82-13AB-4C94-85FE-2B5D96CA2F3E}" type="sibTrans" cxnId="{1C887715-DEED-4672-95D5-159F98B027B4}">
      <dgm:prSet/>
      <dgm:spPr/>
      <dgm:t>
        <a:bodyPr/>
        <a:lstStyle/>
        <a:p>
          <a:endParaRPr lang="en-US" sz="2400"/>
        </a:p>
      </dgm:t>
    </dgm:pt>
    <dgm:pt modelId="{6AC0DC13-35A2-41A0-8226-2670D2FDA79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Norton settled for $11 million in 2012</a:t>
          </a:r>
        </a:p>
      </dgm:t>
    </dgm:pt>
    <dgm:pt modelId="{A39456ED-353D-4FB7-9A20-9378F70F7465}" type="parTrans" cxnId="{F9405D3B-C8FF-4DEA-A281-11670EA89145}">
      <dgm:prSet/>
      <dgm:spPr/>
      <dgm:t>
        <a:bodyPr/>
        <a:lstStyle/>
        <a:p>
          <a:endParaRPr lang="en-US" sz="2400"/>
        </a:p>
      </dgm:t>
    </dgm:pt>
    <dgm:pt modelId="{61FE5168-0441-4B91-B860-ED984612A27E}" type="sibTrans" cxnId="{F9405D3B-C8FF-4DEA-A281-11670EA89145}">
      <dgm:prSet/>
      <dgm:spPr/>
      <dgm:t>
        <a:bodyPr/>
        <a:lstStyle/>
        <a:p>
          <a:endParaRPr lang="en-US" sz="2400"/>
        </a:p>
      </dgm:t>
    </dgm:pt>
    <dgm:pt modelId="{98E0B948-258B-43B5-AA7F-65845E3560B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Retired PC Tools in 2013 (after last licenses expired)</a:t>
          </a:r>
        </a:p>
      </dgm:t>
    </dgm:pt>
    <dgm:pt modelId="{E041FABD-2392-4565-9D02-D9CBDE9D1010}" type="parTrans" cxnId="{9D771A24-5B81-494F-9854-DC69B09D1D91}">
      <dgm:prSet/>
      <dgm:spPr/>
      <dgm:t>
        <a:bodyPr/>
        <a:lstStyle/>
        <a:p>
          <a:endParaRPr lang="en-US" sz="2400"/>
        </a:p>
      </dgm:t>
    </dgm:pt>
    <dgm:pt modelId="{38AF0682-6EFD-4993-BAFB-C1394665184C}" type="sibTrans" cxnId="{9D771A24-5B81-494F-9854-DC69B09D1D91}">
      <dgm:prSet/>
      <dgm:spPr/>
      <dgm:t>
        <a:bodyPr/>
        <a:lstStyle/>
        <a:p>
          <a:endParaRPr lang="en-US" sz="2400"/>
        </a:p>
      </dgm:t>
    </dgm:pt>
    <dgm:pt modelId="{C9E343CC-8E78-4AA4-AAE7-9C4A1C7D1245}" type="pres">
      <dgm:prSet presAssocID="{A7A04081-3A17-4807-93EC-70CA0BB931BB}" presName="root" presStyleCnt="0">
        <dgm:presLayoutVars>
          <dgm:dir/>
          <dgm:resizeHandles val="exact"/>
        </dgm:presLayoutVars>
      </dgm:prSet>
      <dgm:spPr/>
    </dgm:pt>
    <dgm:pt modelId="{B28CCEB7-5EC3-4CA5-A54D-C91FC1E819CA}" type="pres">
      <dgm:prSet presAssocID="{D96506C4-B0B7-4CF2-9267-6F6C2EED6B44}" presName="compNode" presStyleCnt="0"/>
      <dgm:spPr/>
    </dgm:pt>
    <dgm:pt modelId="{4C0383C2-5223-4FF9-AFB1-7EC15629733E}" type="pres">
      <dgm:prSet presAssocID="{D96506C4-B0B7-4CF2-9267-6F6C2EED6B44}" presName="iconBgRect" presStyleLbl="bgShp" presStyleIdx="0" presStyleCnt="5"/>
      <dgm:spPr/>
    </dgm:pt>
    <dgm:pt modelId="{B49214BB-81E1-458E-B8AB-1FEA4D50F10C}" type="pres">
      <dgm:prSet presAssocID="{D96506C4-B0B7-4CF2-9267-6F6C2EED6B44}" presName="iconRect" presStyleLbl="node1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32ACCB-9622-481F-995F-1189E00273FC}" type="pres">
      <dgm:prSet presAssocID="{D96506C4-B0B7-4CF2-9267-6F6C2EED6B44}" presName="spaceRect" presStyleCnt="0"/>
      <dgm:spPr/>
    </dgm:pt>
    <dgm:pt modelId="{8FA48C70-AEE4-4152-80F4-893939472823}" type="pres">
      <dgm:prSet presAssocID="{D96506C4-B0B7-4CF2-9267-6F6C2EED6B44}" presName="textRect" presStyleLbl="revTx" presStyleIdx="0" presStyleCnt="5">
        <dgm:presLayoutVars>
          <dgm:chMax val="1"/>
          <dgm:chPref val="1"/>
        </dgm:presLayoutVars>
      </dgm:prSet>
      <dgm:spPr/>
    </dgm:pt>
    <dgm:pt modelId="{1E2451AA-6DFA-48D9-826E-83155B5FF78C}" type="pres">
      <dgm:prSet presAssocID="{4C3D6D17-6469-4BA7-9F05-B56E87B70B20}" presName="sibTrans" presStyleCnt="0"/>
      <dgm:spPr/>
    </dgm:pt>
    <dgm:pt modelId="{E74BBC4D-FB74-4128-8C26-51A38B82E7DD}" type="pres">
      <dgm:prSet presAssocID="{2C2EBFF5-8BED-4395-9206-2417FBFBD8C5}" presName="compNode" presStyleCnt="0"/>
      <dgm:spPr/>
    </dgm:pt>
    <dgm:pt modelId="{CA67569D-EFED-4F32-BC12-A417C9098ED1}" type="pres">
      <dgm:prSet presAssocID="{2C2EBFF5-8BED-4395-9206-2417FBFBD8C5}" presName="iconBgRect" presStyleLbl="bgShp" presStyleIdx="1" presStyleCnt="5"/>
      <dgm:spPr/>
    </dgm:pt>
    <dgm:pt modelId="{9572D7DA-AC80-4D4F-9902-154787814777}" type="pres">
      <dgm:prSet presAssocID="{2C2EBFF5-8BED-4395-9206-2417FBFBD8C5}" presName="iconRect" presStyleLbl="node1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366ED7D-F990-4CD3-909A-B21AFA91076E}" type="pres">
      <dgm:prSet presAssocID="{2C2EBFF5-8BED-4395-9206-2417FBFBD8C5}" presName="spaceRect" presStyleCnt="0"/>
      <dgm:spPr/>
    </dgm:pt>
    <dgm:pt modelId="{8EF01FE0-5D6C-4936-A068-54EC5D9CB597}" type="pres">
      <dgm:prSet presAssocID="{2C2EBFF5-8BED-4395-9206-2417FBFBD8C5}" presName="textRect" presStyleLbl="revTx" presStyleIdx="1" presStyleCnt="5">
        <dgm:presLayoutVars>
          <dgm:chMax val="1"/>
          <dgm:chPref val="1"/>
        </dgm:presLayoutVars>
      </dgm:prSet>
      <dgm:spPr/>
    </dgm:pt>
    <dgm:pt modelId="{48316294-A782-4636-9EE3-49D61D2FE868}" type="pres">
      <dgm:prSet presAssocID="{2A16718F-5B8B-4D92-A6B3-2BA4A67C6E6F}" presName="sibTrans" presStyleCnt="0"/>
      <dgm:spPr/>
    </dgm:pt>
    <dgm:pt modelId="{CD5BA233-006A-478F-9726-54841B543AFC}" type="pres">
      <dgm:prSet presAssocID="{D0BEDF7C-FC3E-4CDB-AD80-219BB6714C42}" presName="compNode" presStyleCnt="0"/>
      <dgm:spPr/>
    </dgm:pt>
    <dgm:pt modelId="{E6185607-4FC9-48A4-9D71-54E339D06F98}" type="pres">
      <dgm:prSet presAssocID="{D0BEDF7C-FC3E-4CDB-AD80-219BB6714C42}" presName="iconBgRect" presStyleLbl="bgShp" presStyleIdx="2" presStyleCnt="5"/>
      <dgm:spPr/>
    </dgm:pt>
    <dgm:pt modelId="{03929483-F0E2-4228-9F69-98E8A86FD6B2}" type="pres">
      <dgm:prSet presAssocID="{D0BEDF7C-FC3E-4CDB-AD80-219BB6714C42}" presName="iconRect" presStyleLbl="node1" presStyleIdx="2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5A75790-730A-4A7B-8899-5565F3215F99}" type="pres">
      <dgm:prSet presAssocID="{D0BEDF7C-FC3E-4CDB-AD80-219BB6714C42}" presName="spaceRect" presStyleCnt="0"/>
      <dgm:spPr/>
    </dgm:pt>
    <dgm:pt modelId="{A0C1DBBE-E113-48C7-BB50-18A54E14FAEB}" type="pres">
      <dgm:prSet presAssocID="{D0BEDF7C-FC3E-4CDB-AD80-219BB6714C42}" presName="textRect" presStyleLbl="revTx" presStyleIdx="2" presStyleCnt="5">
        <dgm:presLayoutVars>
          <dgm:chMax val="1"/>
          <dgm:chPref val="1"/>
        </dgm:presLayoutVars>
      </dgm:prSet>
      <dgm:spPr/>
    </dgm:pt>
    <dgm:pt modelId="{3AD36695-EC7A-40DF-B0CF-F98F6D233770}" type="pres">
      <dgm:prSet presAssocID="{F17D9B82-13AB-4C94-85FE-2B5D96CA2F3E}" presName="sibTrans" presStyleCnt="0"/>
      <dgm:spPr/>
    </dgm:pt>
    <dgm:pt modelId="{44EDE12E-683E-4800-B05C-C70E86126C95}" type="pres">
      <dgm:prSet presAssocID="{6AC0DC13-35A2-41A0-8226-2670D2FDA798}" presName="compNode" presStyleCnt="0"/>
      <dgm:spPr/>
    </dgm:pt>
    <dgm:pt modelId="{783F879A-5101-465A-AFA5-55D09FF9391A}" type="pres">
      <dgm:prSet presAssocID="{6AC0DC13-35A2-41A0-8226-2670D2FDA798}" presName="iconBgRect" presStyleLbl="bgShp" presStyleIdx="3" presStyleCnt="5"/>
      <dgm:spPr/>
    </dgm:pt>
    <dgm:pt modelId="{2D5708DE-548A-4364-80D0-BADADE96C93B}" type="pres">
      <dgm:prSet presAssocID="{6AC0DC13-35A2-41A0-8226-2670D2FDA798}" presName="iconRect" presStyleLbl="node1" presStyleIdx="3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52652AB-DDE6-4A65-B842-0DDBF7F1F564}" type="pres">
      <dgm:prSet presAssocID="{6AC0DC13-35A2-41A0-8226-2670D2FDA798}" presName="spaceRect" presStyleCnt="0"/>
      <dgm:spPr/>
    </dgm:pt>
    <dgm:pt modelId="{64CC047A-B808-4C57-930B-C707125DBE90}" type="pres">
      <dgm:prSet presAssocID="{6AC0DC13-35A2-41A0-8226-2670D2FDA798}" presName="textRect" presStyleLbl="revTx" presStyleIdx="3" presStyleCnt="5">
        <dgm:presLayoutVars>
          <dgm:chMax val="1"/>
          <dgm:chPref val="1"/>
        </dgm:presLayoutVars>
      </dgm:prSet>
      <dgm:spPr/>
    </dgm:pt>
    <dgm:pt modelId="{47057547-4DBA-4352-A9DB-A3A22CDE54B4}" type="pres">
      <dgm:prSet presAssocID="{61FE5168-0441-4B91-B860-ED984612A27E}" presName="sibTrans" presStyleCnt="0"/>
      <dgm:spPr/>
    </dgm:pt>
    <dgm:pt modelId="{BBB028F4-0356-45F8-9158-260A3F5C25BC}" type="pres">
      <dgm:prSet presAssocID="{98E0B948-258B-43B5-AA7F-65845E3560B0}" presName="compNode" presStyleCnt="0"/>
      <dgm:spPr/>
    </dgm:pt>
    <dgm:pt modelId="{4B33621B-111D-4DBA-A8B9-7F12EA9B022D}" type="pres">
      <dgm:prSet presAssocID="{98E0B948-258B-43B5-AA7F-65845E3560B0}" presName="iconBgRect" presStyleLbl="bgShp" presStyleIdx="4" presStyleCnt="5"/>
      <dgm:spPr/>
    </dgm:pt>
    <dgm:pt modelId="{96803A58-F95E-4B24-8995-89153AB8855A}" type="pres">
      <dgm:prSet presAssocID="{98E0B948-258B-43B5-AA7F-65845E3560B0}" presName="iconRect" presStyleLbl="node1" presStyleIdx="4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3E54F1-8A1F-4ECD-97D4-7BC968AA66CF}" type="pres">
      <dgm:prSet presAssocID="{98E0B948-258B-43B5-AA7F-65845E3560B0}" presName="spaceRect" presStyleCnt="0"/>
      <dgm:spPr/>
    </dgm:pt>
    <dgm:pt modelId="{8F0F9C27-6B90-4D23-9A41-748FB01DE981}" type="pres">
      <dgm:prSet presAssocID="{98E0B948-258B-43B5-AA7F-65845E3560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7A640C-0C8E-47EA-8E86-BE61AC835248}" srcId="{A7A04081-3A17-4807-93EC-70CA0BB931BB}" destId="{2C2EBFF5-8BED-4395-9206-2417FBFBD8C5}" srcOrd="1" destOrd="0" parTransId="{1D314D9C-FEF2-457D-AC2E-4D482D002516}" sibTransId="{2A16718F-5B8B-4D92-A6B3-2BA4A67C6E6F}"/>
    <dgm:cxn modelId="{1C887715-DEED-4672-95D5-159F98B027B4}" srcId="{A7A04081-3A17-4807-93EC-70CA0BB931BB}" destId="{D0BEDF7C-FC3E-4CDB-AD80-219BB6714C42}" srcOrd="2" destOrd="0" parTransId="{90CC315A-ECED-4555-B2AF-9FD042CD45A5}" sibTransId="{F17D9B82-13AB-4C94-85FE-2B5D96CA2F3E}"/>
    <dgm:cxn modelId="{2F0B271B-2823-4D2B-86E0-294E5143F15A}" type="presOf" srcId="{D96506C4-B0B7-4CF2-9267-6F6C2EED6B44}" destId="{8FA48C70-AEE4-4152-80F4-893939472823}" srcOrd="0" destOrd="0" presId="urn:microsoft.com/office/officeart/2018/5/layout/IconCircleLabelList"/>
    <dgm:cxn modelId="{9D771A24-5B81-494F-9854-DC69B09D1D91}" srcId="{A7A04081-3A17-4807-93EC-70CA0BB931BB}" destId="{98E0B948-258B-43B5-AA7F-65845E3560B0}" srcOrd="4" destOrd="0" parTransId="{E041FABD-2392-4565-9D02-D9CBDE9D1010}" sibTransId="{38AF0682-6EFD-4993-BAFB-C1394665184C}"/>
    <dgm:cxn modelId="{F9405D3B-C8FF-4DEA-A281-11670EA89145}" srcId="{A7A04081-3A17-4807-93EC-70CA0BB931BB}" destId="{6AC0DC13-35A2-41A0-8226-2670D2FDA798}" srcOrd="3" destOrd="0" parTransId="{A39456ED-353D-4FB7-9A20-9378F70F7465}" sibTransId="{61FE5168-0441-4B91-B860-ED984612A27E}"/>
    <dgm:cxn modelId="{711C2543-02E4-4CC0-977D-1C448220BF44}" type="presOf" srcId="{6AC0DC13-35A2-41A0-8226-2670D2FDA798}" destId="{64CC047A-B808-4C57-930B-C707125DBE90}" srcOrd="0" destOrd="0" presId="urn:microsoft.com/office/officeart/2018/5/layout/IconCircleLabelList"/>
    <dgm:cxn modelId="{44C19A5A-7D0F-4AA6-BA97-5EFDB48EF293}" type="presOf" srcId="{A7A04081-3A17-4807-93EC-70CA0BB931BB}" destId="{C9E343CC-8E78-4AA4-AAE7-9C4A1C7D1245}" srcOrd="0" destOrd="0" presId="urn:microsoft.com/office/officeart/2018/5/layout/IconCircleLabelList"/>
    <dgm:cxn modelId="{09D4AA81-963F-4F8F-BF9F-805507887F2F}" type="presOf" srcId="{D0BEDF7C-FC3E-4CDB-AD80-219BB6714C42}" destId="{A0C1DBBE-E113-48C7-BB50-18A54E14FAEB}" srcOrd="0" destOrd="0" presId="urn:microsoft.com/office/officeart/2018/5/layout/IconCircleLabelList"/>
    <dgm:cxn modelId="{17FF8187-95AC-445D-A818-7B64D7C048A1}" srcId="{A7A04081-3A17-4807-93EC-70CA0BB931BB}" destId="{D96506C4-B0B7-4CF2-9267-6F6C2EED6B44}" srcOrd="0" destOrd="0" parTransId="{D28EA5CC-DE5A-40CD-9CF9-A00BF87C943F}" sibTransId="{4C3D6D17-6469-4BA7-9F05-B56E87B70B20}"/>
    <dgm:cxn modelId="{F055E8E5-C443-4BB2-8A9E-9DA1F1BC274B}" type="presOf" srcId="{98E0B948-258B-43B5-AA7F-65845E3560B0}" destId="{8F0F9C27-6B90-4D23-9A41-748FB01DE981}" srcOrd="0" destOrd="0" presId="urn:microsoft.com/office/officeart/2018/5/layout/IconCircleLabelList"/>
    <dgm:cxn modelId="{162979FC-AC79-4701-BD5C-FA891A40B583}" type="presOf" srcId="{2C2EBFF5-8BED-4395-9206-2417FBFBD8C5}" destId="{8EF01FE0-5D6C-4936-A068-54EC5D9CB597}" srcOrd="0" destOrd="0" presId="urn:microsoft.com/office/officeart/2018/5/layout/IconCircleLabelList"/>
    <dgm:cxn modelId="{44EF0DFB-7228-47F4-952A-F988FA8193A1}" type="presParOf" srcId="{C9E343CC-8E78-4AA4-AAE7-9C4A1C7D1245}" destId="{B28CCEB7-5EC3-4CA5-A54D-C91FC1E819CA}" srcOrd="0" destOrd="0" presId="urn:microsoft.com/office/officeart/2018/5/layout/IconCircleLabelList"/>
    <dgm:cxn modelId="{A5840FB3-0F9B-4E27-8F24-69DEF6AD408E}" type="presParOf" srcId="{B28CCEB7-5EC3-4CA5-A54D-C91FC1E819CA}" destId="{4C0383C2-5223-4FF9-AFB1-7EC15629733E}" srcOrd="0" destOrd="0" presId="urn:microsoft.com/office/officeart/2018/5/layout/IconCircleLabelList"/>
    <dgm:cxn modelId="{56255CAE-73A7-47D3-9417-7681012C724B}" type="presParOf" srcId="{B28CCEB7-5EC3-4CA5-A54D-C91FC1E819CA}" destId="{B49214BB-81E1-458E-B8AB-1FEA4D50F10C}" srcOrd="1" destOrd="0" presId="urn:microsoft.com/office/officeart/2018/5/layout/IconCircleLabelList"/>
    <dgm:cxn modelId="{2BD0D8D7-61A3-4C1F-8D39-8A1B1B2A419E}" type="presParOf" srcId="{B28CCEB7-5EC3-4CA5-A54D-C91FC1E819CA}" destId="{AE32ACCB-9622-481F-995F-1189E00273FC}" srcOrd="2" destOrd="0" presId="urn:microsoft.com/office/officeart/2018/5/layout/IconCircleLabelList"/>
    <dgm:cxn modelId="{849E9C37-B1E3-4ACE-AE2C-17BDCB17FE79}" type="presParOf" srcId="{B28CCEB7-5EC3-4CA5-A54D-C91FC1E819CA}" destId="{8FA48C70-AEE4-4152-80F4-893939472823}" srcOrd="3" destOrd="0" presId="urn:microsoft.com/office/officeart/2018/5/layout/IconCircleLabelList"/>
    <dgm:cxn modelId="{815DCA74-FE4A-48B7-A7DA-668E7A8CAB0F}" type="presParOf" srcId="{C9E343CC-8E78-4AA4-AAE7-9C4A1C7D1245}" destId="{1E2451AA-6DFA-48D9-826E-83155B5FF78C}" srcOrd="1" destOrd="0" presId="urn:microsoft.com/office/officeart/2018/5/layout/IconCircleLabelList"/>
    <dgm:cxn modelId="{6EED8453-91A2-406A-A39D-6602F596AFC3}" type="presParOf" srcId="{C9E343CC-8E78-4AA4-AAE7-9C4A1C7D1245}" destId="{E74BBC4D-FB74-4128-8C26-51A38B82E7DD}" srcOrd="2" destOrd="0" presId="urn:microsoft.com/office/officeart/2018/5/layout/IconCircleLabelList"/>
    <dgm:cxn modelId="{A51265AF-E978-4F15-9C9A-C662E67CF635}" type="presParOf" srcId="{E74BBC4D-FB74-4128-8C26-51A38B82E7DD}" destId="{CA67569D-EFED-4F32-BC12-A417C9098ED1}" srcOrd="0" destOrd="0" presId="urn:microsoft.com/office/officeart/2018/5/layout/IconCircleLabelList"/>
    <dgm:cxn modelId="{1426083E-CB21-4CB7-9C07-A3BB1A9997E8}" type="presParOf" srcId="{E74BBC4D-FB74-4128-8C26-51A38B82E7DD}" destId="{9572D7DA-AC80-4D4F-9902-154787814777}" srcOrd="1" destOrd="0" presId="urn:microsoft.com/office/officeart/2018/5/layout/IconCircleLabelList"/>
    <dgm:cxn modelId="{6550770A-24CA-443D-92DF-FF17DD578E78}" type="presParOf" srcId="{E74BBC4D-FB74-4128-8C26-51A38B82E7DD}" destId="{0366ED7D-F990-4CD3-909A-B21AFA91076E}" srcOrd="2" destOrd="0" presId="urn:microsoft.com/office/officeart/2018/5/layout/IconCircleLabelList"/>
    <dgm:cxn modelId="{F0E02B2A-9D18-45DB-8C23-5E7ADD4B7605}" type="presParOf" srcId="{E74BBC4D-FB74-4128-8C26-51A38B82E7DD}" destId="{8EF01FE0-5D6C-4936-A068-54EC5D9CB597}" srcOrd="3" destOrd="0" presId="urn:microsoft.com/office/officeart/2018/5/layout/IconCircleLabelList"/>
    <dgm:cxn modelId="{31F0DAF1-F131-4CDF-ADD3-47FED1E0AA50}" type="presParOf" srcId="{C9E343CC-8E78-4AA4-AAE7-9C4A1C7D1245}" destId="{48316294-A782-4636-9EE3-49D61D2FE868}" srcOrd="3" destOrd="0" presId="urn:microsoft.com/office/officeart/2018/5/layout/IconCircleLabelList"/>
    <dgm:cxn modelId="{0B0CF73F-408A-433C-9485-9D3F2C2AE93E}" type="presParOf" srcId="{C9E343CC-8E78-4AA4-AAE7-9C4A1C7D1245}" destId="{CD5BA233-006A-478F-9726-54841B543AFC}" srcOrd="4" destOrd="0" presId="urn:microsoft.com/office/officeart/2018/5/layout/IconCircleLabelList"/>
    <dgm:cxn modelId="{AF97A5FA-BE14-45B3-9DB1-6358AD3CD9D0}" type="presParOf" srcId="{CD5BA233-006A-478F-9726-54841B543AFC}" destId="{E6185607-4FC9-48A4-9D71-54E339D06F98}" srcOrd="0" destOrd="0" presId="urn:microsoft.com/office/officeart/2018/5/layout/IconCircleLabelList"/>
    <dgm:cxn modelId="{4D08D150-6AFC-45B9-90ED-B4E8481FE3FA}" type="presParOf" srcId="{CD5BA233-006A-478F-9726-54841B543AFC}" destId="{03929483-F0E2-4228-9F69-98E8A86FD6B2}" srcOrd="1" destOrd="0" presId="urn:microsoft.com/office/officeart/2018/5/layout/IconCircleLabelList"/>
    <dgm:cxn modelId="{E87C4856-C6D2-4D68-83BE-5910CC1CEF3E}" type="presParOf" srcId="{CD5BA233-006A-478F-9726-54841B543AFC}" destId="{45A75790-730A-4A7B-8899-5565F3215F99}" srcOrd="2" destOrd="0" presId="urn:microsoft.com/office/officeart/2018/5/layout/IconCircleLabelList"/>
    <dgm:cxn modelId="{2C222119-D4B5-4BE7-88E6-E06EBE5F4FFA}" type="presParOf" srcId="{CD5BA233-006A-478F-9726-54841B543AFC}" destId="{A0C1DBBE-E113-48C7-BB50-18A54E14FAEB}" srcOrd="3" destOrd="0" presId="urn:microsoft.com/office/officeart/2018/5/layout/IconCircleLabelList"/>
    <dgm:cxn modelId="{C598FC2D-0F01-4938-B590-C0AB7A45EA8F}" type="presParOf" srcId="{C9E343CC-8E78-4AA4-AAE7-9C4A1C7D1245}" destId="{3AD36695-EC7A-40DF-B0CF-F98F6D233770}" srcOrd="5" destOrd="0" presId="urn:microsoft.com/office/officeart/2018/5/layout/IconCircleLabelList"/>
    <dgm:cxn modelId="{34C14572-FD4B-4DA2-BAA3-3F837E8FA5C5}" type="presParOf" srcId="{C9E343CC-8E78-4AA4-AAE7-9C4A1C7D1245}" destId="{44EDE12E-683E-4800-B05C-C70E86126C95}" srcOrd="6" destOrd="0" presId="urn:microsoft.com/office/officeart/2018/5/layout/IconCircleLabelList"/>
    <dgm:cxn modelId="{92E6CC18-A7E1-4679-829E-CE98BD9E2E36}" type="presParOf" srcId="{44EDE12E-683E-4800-B05C-C70E86126C95}" destId="{783F879A-5101-465A-AFA5-55D09FF9391A}" srcOrd="0" destOrd="0" presId="urn:microsoft.com/office/officeart/2018/5/layout/IconCircleLabelList"/>
    <dgm:cxn modelId="{E19E935E-4D82-47F7-99C8-CE8227D20C03}" type="presParOf" srcId="{44EDE12E-683E-4800-B05C-C70E86126C95}" destId="{2D5708DE-548A-4364-80D0-BADADE96C93B}" srcOrd="1" destOrd="0" presId="urn:microsoft.com/office/officeart/2018/5/layout/IconCircleLabelList"/>
    <dgm:cxn modelId="{4752D500-192B-452A-AF31-AB9F090E648A}" type="presParOf" srcId="{44EDE12E-683E-4800-B05C-C70E86126C95}" destId="{652652AB-DDE6-4A65-B842-0DDBF7F1F564}" srcOrd="2" destOrd="0" presId="urn:microsoft.com/office/officeart/2018/5/layout/IconCircleLabelList"/>
    <dgm:cxn modelId="{9304ED40-4D65-4711-8417-B7A6B46BEAED}" type="presParOf" srcId="{44EDE12E-683E-4800-B05C-C70E86126C95}" destId="{64CC047A-B808-4C57-930B-C707125DBE90}" srcOrd="3" destOrd="0" presId="urn:microsoft.com/office/officeart/2018/5/layout/IconCircleLabelList"/>
    <dgm:cxn modelId="{D6863FDB-726B-444D-9843-0A685FA93A84}" type="presParOf" srcId="{C9E343CC-8E78-4AA4-AAE7-9C4A1C7D1245}" destId="{47057547-4DBA-4352-A9DB-A3A22CDE54B4}" srcOrd="7" destOrd="0" presId="urn:microsoft.com/office/officeart/2018/5/layout/IconCircleLabelList"/>
    <dgm:cxn modelId="{2794F29C-5928-4B49-BA7C-7EEB02981DEA}" type="presParOf" srcId="{C9E343CC-8E78-4AA4-AAE7-9C4A1C7D1245}" destId="{BBB028F4-0356-45F8-9158-260A3F5C25BC}" srcOrd="8" destOrd="0" presId="urn:microsoft.com/office/officeart/2018/5/layout/IconCircleLabelList"/>
    <dgm:cxn modelId="{909E6B05-4D44-43EC-B8BC-9785BA8788A9}" type="presParOf" srcId="{BBB028F4-0356-45F8-9158-260A3F5C25BC}" destId="{4B33621B-111D-4DBA-A8B9-7F12EA9B022D}" srcOrd="0" destOrd="0" presId="urn:microsoft.com/office/officeart/2018/5/layout/IconCircleLabelList"/>
    <dgm:cxn modelId="{1CAEC397-0166-4C0C-8ABA-9283C3BBD6EC}" type="presParOf" srcId="{BBB028F4-0356-45F8-9158-260A3F5C25BC}" destId="{96803A58-F95E-4B24-8995-89153AB8855A}" srcOrd="1" destOrd="0" presId="urn:microsoft.com/office/officeart/2018/5/layout/IconCircleLabelList"/>
    <dgm:cxn modelId="{4B009E7E-8954-4E32-8155-A7BA320F3BC8}" type="presParOf" srcId="{BBB028F4-0356-45F8-9158-260A3F5C25BC}" destId="{083E54F1-8A1F-4ECD-97D4-7BC968AA66CF}" srcOrd="2" destOrd="0" presId="urn:microsoft.com/office/officeart/2018/5/layout/IconCircleLabelList"/>
    <dgm:cxn modelId="{3D9E8D5D-3913-4C09-AD02-280CD122AB7C}" type="presParOf" srcId="{BBB028F4-0356-45F8-9158-260A3F5C25BC}" destId="{8F0F9C27-6B90-4D23-9A41-748FB01DE9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D00322-880E-4B4F-A9C2-6AF4A16CDF5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E4DBC2A-4E3A-47DD-92B3-AD722A27A076}">
      <dgm:prSet phldrT="[Text]"/>
      <dgm:spPr/>
      <dgm:t>
        <a:bodyPr/>
        <a:lstStyle/>
        <a:p>
          <a:r>
            <a:rPr lang="en-US" dirty="0"/>
            <a:t>2008: Symantec offers “free diagnostic” version of software on website</a:t>
          </a:r>
        </a:p>
      </dgm:t>
    </dgm:pt>
    <dgm:pt modelId="{422ACB14-2780-4523-9690-9003F7915794}" type="parTrans" cxnId="{6DB4C214-09C1-4347-9C7D-27A5964D5D48}">
      <dgm:prSet/>
      <dgm:spPr/>
      <dgm:t>
        <a:bodyPr/>
        <a:lstStyle/>
        <a:p>
          <a:endParaRPr lang="en-US"/>
        </a:p>
      </dgm:t>
    </dgm:pt>
    <dgm:pt modelId="{D6EE358A-2913-469A-A18E-5FA3721E83C0}" type="sibTrans" cxnId="{6DB4C214-09C1-4347-9C7D-27A5964D5D48}">
      <dgm:prSet/>
      <dgm:spPr/>
      <dgm:t>
        <a:bodyPr/>
        <a:lstStyle/>
        <a:p>
          <a:endParaRPr lang="en-US"/>
        </a:p>
      </dgm:t>
    </dgm:pt>
    <dgm:pt modelId="{B1EAFD0E-F6FF-42DF-A323-9C539E1B7F08}">
      <dgm:prSet phldrT="[Text]"/>
      <dgm:spPr/>
      <dgm:t>
        <a:bodyPr/>
        <a:lstStyle/>
        <a:p>
          <a:r>
            <a:rPr lang="en-US" dirty="0"/>
            <a:t>2008-2011: People use software which always shows security vulnerabilities, hardware issues, and virus so “must buy AV itself”</a:t>
          </a:r>
        </a:p>
      </dgm:t>
    </dgm:pt>
    <dgm:pt modelId="{DE4DFFDC-450B-49E4-8851-4D091893420E}" type="parTrans" cxnId="{516BDB1F-4D9B-48FC-80FD-DD1E6B3B358E}">
      <dgm:prSet/>
      <dgm:spPr/>
      <dgm:t>
        <a:bodyPr/>
        <a:lstStyle/>
        <a:p>
          <a:endParaRPr lang="en-US"/>
        </a:p>
      </dgm:t>
    </dgm:pt>
    <dgm:pt modelId="{420E64C8-3E4E-4A0E-82E7-2D840755C6F5}" type="sibTrans" cxnId="{516BDB1F-4D9B-48FC-80FD-DD1E6B3B358E}">
      <dgm:prSet/>
      <dgm:spPr/>
      <dgm:t>
        <a:bodyPr/>
        <a:lstStyle/>
        <a:p>
          <a:endParaRPr lang="en-US"/>
        </a:p>
      </dgm:t>
    </dgm:pt>
    <dgm:pt modelId="{ADAE92EC-819C-475E-8245-18D9A08DDD40}">
      <dgm:prSet phldrT="[Text]"/>
      <dgm:spPr/>
      <dgm:t>
        <a:bodyPr/>
        <a:lstStyle/>
        <a:p>
          <a:r>
            <a:rPr lang="en-US" dirty="0"/>
            <a:t>2011: Computer Forensic Expert determines that software is built to always show errors and push full version.</a:t>
          </a:r>
        </a:p>
      </dgm:t>
    </dgm:pt>
    <dgm:pt modelId="{CE89DF6C-9A90-4C7C-8106-0859CE484BFA}" type="parTrans" cxnId="{0620F6BC-B03A-4BA3-A42A-20C969533B41}">
      <dgm:prSet/>
      <dgm:spPr/>
      <dgm:t>
        <a:bodyPr/>
        <a:lstStyle/>
        <a:p>
          <a:endParaRPr lang="en-US"/>
        </a:p>
      </dgm:t>
    </dgm:pt>
    <dgm:pt modelId="{6B712B65-EC44-4067-8A39-60942942B5A6}" type="sibTrans" cxnId="{0620F6BC-B03A-4BA3-A42A-20C969533B41}">
      <dgm:prSet/>
      <dgm:spPr/>
      <dgm:t>
        <a:bodyPr/>
        <a:lstStyle/>
        <a:p>
          <a:endParaRPr lang="en-US"/>
        </a:p>
      </dgm:t>
    </dgm:pt>
    <dgm:pt modelId="{3CA6D95B-E8B1-47CB-A00E-9B17AB1BEA97}">
      <dgm:prSet phldrT="[Text]"/>
      <dgm:spPr/>
      <dgm:t>
        <a:bodyPr/>
        <a:lstStyle/>
        <a:p>
          <a:r>
            <a:rPr lang="en-US" dirty="0"/>
            <a:t>2012: Class action is pursued against Symantec who eventually settle for $11 million</a:t>
          </a:r>
        </a:p>
      </dgm:t>
    </dgm:pt>
    <dgm:pt modelId="{1EA6459B-C610-4129-A988-908EA78CA74A}" type="parTrans" cxnId="{08818ECF-363B-4758-B01B-55671744585F}">
      <dgm:prSet/>
      <dgm:spPr/>
      <dgm:t>
        <a:bodyPr/>
        <a:lstStyle/>
        <a:p>
          <a:endParaRPr lang="en-US"/>
        </a:p>
      </dgm:t>
    </dgm:pt>
    <dgm:pt modelId="{5C777954-9A8C-48EF-812E-0F77AC67310C}" type="sibTrans" cxnId="{08818ECF-363B-4758-B01B-55671744585F}">
      <dgm:prSet/>
      <dgm:spPr/>
      <dgm:t>
        <a:bodyPr/>
        <a:lstStyle/>
        <a:p>
          <a:endParaRPr lang="en-US"/>
        </a:p>
      </dgm:t>
    </dgm:pt>
    <dgm:pt modelId="{AB2B0861-92BC-4D14-BE31-CDCB7AD29088}" type="pres">
      <dgm:prSet presAssocID="{60D00322-880E-4B4F-A9C2-6AF4A16CDF5E}" presName="Name0" presStyleCnt="0">
        <dgm:presLayoutVars>
          <dgm:dir/>
          <dgm:resizeHandles val="exact"/>
        </dgm:presLayoutVars>
      </dgm:prSet>
      <dgm:spPr/>
    </dgm:pt>
    <dgm:pt modelId="{491AFA78-1789-4038-B770-5A3D05B4B8C2}" type="pres">
      <dgm:prSet presAssocID="{60D00322-880E-4B4F-A9C2-6AF4A16CDF5E}" presName="arrow" presStyleLbl="bgShp" presStyleIdx="0" presStyleCnt="1"/>
      <dgm:spPr/>
    </dgm:pt>
    <dgm:pt modelId="{08C21B1D-DE52-4204-8394-7D2D174C34C1}" type="pres">
      <dgm:prSet presAssocID="{60D00322-880E-4B4F-A9C2-6AF4A16CDF5E}" presName="points" presStyleCnt="0"/>
      <dgm:spPr/>
    </dgm:pt>
    <dgm:pt modelId="{9C0212F2-EFD3-41CA-A722-60490135F234}" type="pres">
      <dgm:prSet presAssocID="{8E4DBC2A-4E3A-47DD-92B3-AD722A27A076}" presName="compositeA" presStyleCnt="0"/>
      <dgm:spPr/>
    </dgm:pt>
    <dgm:pt modelId="{364EBAC6-A657-4BD8-9F79-C8E0ADCE8918}" type="pres">
      <dgm:prSet presAssocID="{8E4DBC2A-4E3A-47DD-92B3-AD722A27A076}" presName="textA" presStyleLbl="revTx" presStyleIdx="0" presStyleCnt="4">
        <dgm:presLayoutVars>
          <dgm:bulletEnabled val="1"/>
        </dgm:presLayoutVars>
      </dgm:prSet>
      <dgm:spPr/>
    </dgm:pt>
    <dgm:pt modelId="{30875EE9-45AA-4C8F-A98E-E571A0658D79}" type="pres">
      <dgm:prSet presAssocID="{8E4DBC2A-4E3A-47DD-92B3-AD722A27A076}" presName="circleA" presStyleLbl="node1" presStyleIdx="0" presStyleCnt="4"/>
      <dgm:spPr/>
    </dgm:pt>
    <dgm:pt modelId="{C3FB52DC-0BCE-4CD3-A4A2-425BAA38C938}" type="pres">
      <dgm:prSet presAssocID="{8E4DBC2A-4E3A-47DD-92B3-AD722A27A076}" presName="spaceA" presStyleCnt="0"/>
      <dgm:spPr/>
    </dgm:pt>
    <dgm:pt modelId="{8D07CC57-6B6E-4713-BDA4-8C0A90A1E8B0}" type="pres">
      <dgm:prSet presAssocID="{D6EE358A-2913-469A-A18E-5FA3721E83C0}" presName="space" presStyleCnt="0"/>
      <dgm:spPr/>
    </dgm:pt>
    <dgm:pt modelId="{EEFBEAE0-3199-4AD1-AA0A-D52AA5378483}" type="pres">
      <dgm:prSet presAssocID="{B1EAFD0E-F6FF-42DF-A323-9C539E1B7F08}" presName="compositeB" presStyleCnt="0"/>
      <dgm:spPr/>
    </dgm:pt>
    <dgm:pt modelId="{CC9A4A1B-3181-4426-8108-93BA7500B771}" type="pres">
      <dgm:prSet presAssocID="{B1EAFD0E-F6FF-42DF-A323-9C539E1B7F08}" presName="textB" presStyleLbl="revTx" presStyleIdx="1" presStyleCnt="4">
        <dgm:presLayoutVars>
          <dgm:bulletEnabled val="1"/>
        </dgm:presLayoutVars>
      </dgm:prSet>
      <dgm:spPr/>
    </dgm:pt>
    <dgm:pt modelId="{092354FB-7758-490B-BC45-47787E1DB3F5}" type="pres">
      <dgm:prSet presAssocID="{B1EAFD0E-F6FF-42DF-A323-9C539E1B7F08}" presName="circleB" presStyleLbl="node1" presStyleIdx="1" presStyleCnt="4"/>
      <dgm:spPr/>
    </dgm:pt>
    <dgm:pt modelId="{B2BB8590-EC89-47BD-94B6-3DACFBC87B9F}" type="pres">
      <dgm:prSet presAssocID="{B1EAFD0E-F6FF-42DF-A323-9C539E1B7F08}" presName="spaceB" presStyleCnt="0"/>
      <dgm:spPr/>
    </dgm:pt>
    <dgm:pt modelId="{0ED7A870-CFE6-4F7B-A9F5-C679BF58A0FA}" type="pres">
      <dgm:prSet presAssocID="{420E64C8-3E4E-4A0E-82E7-2D840755C6F5}" presName="space" presStyleCnt="0"/>
      <dgm:spPr/>
    </dgm:pt>
    <dgm:pt modelId="{EF591CE9-EE28-4519-A8E9-66E2A5A25CED}" type="pres">
      <dgm:prSet presAssocID="{ADAE92EC-819C-475E-8245-18D9A08DDD40}" presName="compositeA" presStyleCnt="0"/>
      <dgm:spPr/>
    </dgm:pt>
    <dgm:pt modelId="{4A244576-D22B-4C9E-8C76-E1F6A1766CE0}" type="pres">
      <dgm:prSet presAssocID="{ADAE92EC-819C-475E-8245-18D9A08DDD40}" presName="textA" presStyleLbl="revTx" presStyleIdx="2" presStyleCnt="4">
        <dgm:presLayoutVars>
          <dgm:bulletEnabled val="1"/>
        </dgm:presLayoutVars>
      </dgm:prSet>
      <dgm:spPr/>
    </dgm:pt>
    <dgm:pt modelId="{C38E8CBE-E58E-492E-873A-A6D0DE908314}" type="pres">
      <dgm:prSet presAssocID="{ADAE92EC-819C-475E-8245-18D9A08DDD40}" presName="circleA" presStyleLbl="node1" presStyleIdx="2" presStyleCnt="4"/>
      <dgm:spPr/>
    </dgm:pt>
    <dgm:pt modelId="{6491F297-E4EC-46FB-9285-BACA16F73F60}" type="pres">
      <dgm:prSet presAssocID="{ADAE92EC-819C-475E-8245-18D9A08DDD40}" presName="spaceA" presStyleCnt="0"/>
      <dgm:spPr/>
    </dgm:pt>
    <dgm:pt modelId="{22A9B356-5995-4BD4-8942-E07F8539A46E}" type="pres">
      <dgm:prSet presAssocID="{6B712B65-EC44-4067-8A39-60942942B5A6}" presName="space" presStyleCnt="0"/>
      <dgm:spPr/>
    </dgm:pt>
    <dgm:pt modelId="{5C02B4F8-8C2A-405D-BC47-75B246387390}" type="pres">
      <dgm:prSet presAssocID="{3CA6D95B-E8B1-47CB-A00E-9B17AB1BEA97}" presName="compositeB" presStyleCnt="0"/>
      <dgm:spPr/>
    </dgm:pt>
    <dgm:pt modelId="{93C58AF6-A264-4CA4-897C-5FA618781916}" type="pres">
      <dgm:prSet presAssocID="{3CA6D95B-E8B1-47CB-A00E-9B17AB1BEA97}" presName="textB" presStyleLbl="revTx" presStyleIdx="3" presStyleCnt="4">
        <dgm:presLayoutVars>
          <dgm:bulletEnabled val="1"/>
        </dgm:presLayoutVars>
      </dgm:prSet>
      <dgm:spPr/>
    </dgm:pt>
    <dgm:pt modelId="{39896C6B-DCBD-4A0A-BFBF-0418E84B5C2D}" type="pres">
      <dgm:prSet presAssocID="{3CA6D95B-E8B1-47CB-A00E-9B17AB1BEA97}" presName="circleB" presStyleLbl="node1" presStyleIdx="3" presStyleCnt="4"/>
      <dgm:spPr/>
    </dgm:pt>
    <dgm:pt modelId="{585DEE95-A5AD-433A-9C80-7E31325E5D8A}" type="pres">
      <dgm:prSet presAssocID="{3CA6D95B-E8B1-47CB-A00E-9B17AB1BEA97}" presName="spaceB" presStyleCnt="0"/>
      <dgm:spPr/>
    </dgm:pt>
  </dgm:ptLst>
  <dgm:cxnLst>
    <dgm:cxn modelId="{73BB7010-7B32-4C20-B671-6F486BF11114}" type="presOf" srcId="{8E4DBC2A-4E3A-47DD-92B3-AD722A27A076}" destId="{364EBAC6-A657-4BD8-9F79-C8E0ADCE8918}" srcOrd="0" destOrd="0" presId="urn:microsoft.com/office/officeart/2005/8/layout/hProcess11"/>
    <dgm:cxn modelId="{6DB4C214-09C1-4347-9C7D-27A5964D5D48}" srcId="{60D00322-880E-4B4F-A9C2-6AF4A16CDF5E}" destId="{8E4DBC2A-4E3A-47DD-92B3-AD722A27A076}" srcOrd="0" destOrd="0" parTransId="{422ACB14-2780-4523-9690-9003F7915794}" sibTransId="{D6EE358A-2913-469A-A18E-5FA3721E83C0}"/>
    <dgm:cxn modelId="{516BDB1F-4D9B-48FC-80FD-DD1E6B3B358E}" srcId="{60D00322-880E-4B4F-A9C2-6AF4A16CDF5E}" destId="{B1EAFD0E-F6FF-42DF-A323-9C539E1B7F08}" srcOrd="1" destOrd="0" parTransId="{DE4DFFDC-450B-49E4-8851-4D091893420E}" sibTransId="{420E64C8-3E4E-4A0E-82E7-2D840755C6F5}"/>
    <dgm:cxn modelId="{FCF0AB29-135B-4CC2-BB2D-678141C58C81}" type="presOf" srcId="{ADAE92EC-819C-475E-8245-18D9A08DDD40}" destId="{4A244576-D22B-4C9E-8C76-E1F6A1766CE0}" srcOrd="0" destOrd="0" presId="urn:microsoft.com/office/officeart/2005/8/layout/hProcess11"/>
    <dgm:cxn modelId="{8794319C-5A81-4D8C-85BD-77FD4341EEAA}" type="presOf" srcId="{3CA6D95B-E8B1-47CB-A00E-9B17AB1BEA97}" destId="{93C58AF6-A264-4CA4-897C-5FA618781916}" srcOrd="0" destOrd="0" presId="urn:microsoft.com/office/officeart/2005/8/layout/hProcess11"/>
    <dgm:cxn modelId="{957AF4A5-14A5-4D64-971D-3EEE5D077C6D}" type="presOf" srcId="{60D00322-880E-4B4F-A9C2-6AF4A16CDF5E}" destId="{AB2B0861-92BC-4D14-BE31-CDCB7AD29088}" srcOrd="0" destOrd="0" presId="urn:microsoft.com/office/officeart/2005/8/layout/hProcess11"/>
    <dgm:cxn modelId="{0620F6BC-B03A-4BA3-A42A-20C969533B41}" srcId="{60D00322-880E-4B4F-A9C2-6AF4A16CDF5E}" destId="{ADAE92EC-819C-475E-8245-18D9A08DDD40}" srcOrd="2" destOrd="0" parTransId="{CE89DF6C-9A90-4C7C-8106-0859CE484BFA}" sibTransId="{6B712B65-EC44-4067-8A39-60942942B5A6}"/>
    <dgm:cxn modelId="{08818ECF-363B-4758-B01B-55671744585F}" srcId="{60D00322-880E-4B4F-A9C2-6AF4A16CDF5E}" destId="{3CA6D95B-E8B1-47CB-A00E-9B17AB1BEA97}" srcOrd="3" destOrd="0" parTransId="{1EA6459B-C610-4129-A988-908EA78CA74A}" sibTransId="{5C777954-9A8C-48EF-812E-0F77AC67310C}"/>
    <dgm:cxn modelId="{092338F8-B729-4DAE-A250-0D62ACEC2EB3}" type="presOf" srcId="{B1EAFD0E-F6FF-42DF-A323-9C539E1B7F08}" destId="{CC9A4A1B-3181-4426-8108-93BA7500B771}" srcOrd="0" destOrd="0" presId="urn:microsoft.com/office/officeart/2005/8/layout/hProcess11"/>
    <dgm:cxn modelId="{CB90D94B-3C8B-4EAE-9C37-7179B20D6129}" type="presParOf" srcId="{AB2B0861-92BC-4D14-BE31-CDCB7AD29088}" destId="{491AFA78-1789-4038-B770-5A3D05B4B8C2}" srcOrd="0" destOrd="0" presId="urn:microsoft.com/office/officeart/2005/8/layout/hProcess11"/>
    <dgm:cxn modelId="{EDCBA507-20FD-4F15-90CC-4B480726FC1F}" type="presParOf" srcId="{AB2B0861-92BC-4D14-BE31-CDCB7AD29088}" destId="{08C21B1D-DE52-4204-8394-7D2D174C34C1}" srcOrd="1" destOrd="0" presId="urn:microsoft.com/office/officeart/2005/8/layout/hProcess11"/>
    <dgm:cxn modelId="{1CED83AD-3AEF-403D-9A37-13C08288A5EB}" type="presParOf" srcId="{08C21B1D-DE52-4204-8394-7D2D174C34C1}" destId="{9C0212F2-EFD3-41CA-A722-60490135F234}" srcOrd="0" destOrd="0" presId="urn:microsoft.com/office/officeart/2005/8/layout/hProcess11"/>
    <dgm:cxn modelId="{FBB3BA70-97B6-4146-BD40-EC14E44E7797}" type="presParOf" srcId="{9C0212F2-EFD3-41CA-A722-60490135F234}" destId="{364EBAC6-A657-4BD8-9F79-C8E0ADCE8918}" srcOrd="0" destOrd="0" presId="urn:microsoft.com/office/officeart/2005/8/layout/hProcess11"/>
    <dgm:cxn modelId="{01287501-D322-4A36-87D7-4A694E0F5398}" type="presParOf" srcId="{9C0212F2-EFD3-41CA-A722-60490135F234}" destId="{30875EE9-45AA-4C8F-A98E-E571A0658D79}" srcOrd="1" destOrd="0" presId="urn:microsoft.com/office/officeart/2005/8/layout/hProcess11"/>
    <dgm:cxn modelId="{74561423-8192-47B7-A813-FBB126DD5775}" type="presParOf" srcId="{9C0212F2-EFD3-41CA-A722-60490135F234}" destId="{C3FB52DC-0BCE-4CD3-A4A2-425BAA38C938}" srcOrd="2" destOrd="0" presId="urn:microsoft.com/office/officeart/2005/8/layout/hProcess11"/>
    <dgm:cxn modelId="{0DF41A72-58D9-41AA-90A9-20E12414D443}" type="presParOf" srcId="{08C21B1D-DE52-4204-8394-7D2D174C34C1}" destId="{8D07CC57-6B6E-4713-BDA4-8C0A90A1E8B0}" srcOrd="1" destOrd="0" presId="urn:microsoft.com/office/officeart/2005/8/layout/hProcess11"/>
    <dgm:cxn modelId="{6053ED51-AC49-49A9-9D65-C4C52B0EC640}" type="presParOf" srcId="{08C21B1D-DE52-4204-8394-7D2D174C34C1}" destId="{EEFBEAE0-3199-4AD1-AA0A-D52AA5378483}" srcOrd="2" destOrd="0" presId="urn:microsoft.com/office/officeart/2005/8/layout/hProcess11"/>
    <dgm:cxn modelId="{7FAD5908-3ECF-44EB-917E-BA24BFDD0F7D}" type="presParOf" srcId="{EEFBEAE0-3199-4AD1-AA0A-D52AA5378483}" destId="{CC9A4A1B-3181-4426-8108-93BA7500B771}" srcOrd="0" destOrd="0" presId="urn:microsoft.com/office/officeart/2005/8/layout/hProcess11"/>
    <dgm:cxn modelId="{ED8ED8DB-1B9A-450B-BA43-A6DB326AAFCA}" type="presParOf" srcId="{EEFBEAE0-3199-4AD1-AA0A-D52AA5378483}" destId="{092354FB-7758-490B-BC45-47787E1DB3F5}" srcOrd="1" destOrd="0" presId="urn:microsoft.com/office/officeart/2005/8/layout/hProcess11"/>
    <dgm:cxn modelId="{10B76698-AACD-4FE0-9319-D6B7668FBD32}" type="presParOf" srcId="{EEFBEAE0-3199-4AD1-AA0A-D52AA5378483}" destId="{B2BB8590-EC89-47BD-94B6-3DACFBC87B9F}" srcOrd="2" destOrd="0" presId="urn:microsoft.com/office/officeart/2005/8/layout/hProcess11"/>
    <dgm:cxn modelId="{FEF0B6F1-1506-4FCE-B1DD-C9B01841EA06}" type="presParOf" srcId="{08C21B1D-DE52-4204-8394-7D2D174C34C1}" destId="{0ED7A870-CFE6-4F7B-A9F5-C679BF58A0FA}" srcOrd="3" destOrd="0" presId="urn:microsoft.com/office/officeart/2005/8/layout/hProcess11"/>
    <dgm:cxn modelId="{47C5C67E-E986-42B5-82DC-005BDF4FB20A}" type="presParOf" srcId="{08C21B1D-DE52-4204-8394-7D2D174C34C1}" destId="{EF591CE9-EE28-4519-A8E9-66E2A5A25CED}" srcOrd="4" destOrd="0" presId="urn:microsoft.com/office/officeart/2005/8/layout/hProcess11"/>
    <dgm:cxn modelId="{FD4FDF4E-ADFE-47E8-81CC-3AA7B7A51C2F}" type="presParOf" srcId="{EF591CE9-EE28-4519-A8E9-66E2A5A25CED}" destId="{4A244576-D22B-4C9E-8C76-E1F6A1766CE0}" srcOrd="0" destOrd="0" presId="urn:microsoft.com/office/officeart/2005/8/layout/hProcess11"/>
    <dgm:cxn modelId="{774369E4-9A10-412D-A696-A8ABABE04AE6}" type="presParOf" srcId="{EF591CE9-EE28-4519-A8E9-66E2A5A25CED}" destId="{C38E8CBE-E58E-492E-873A-A6D0DE908314}" srcOrd="1" destOrd="0" presId="urn:microsoft.com/office/officeart/2005/8/layout/hProcess11"/>
    <dgm:cxn modelId="{CB897A5B-AC6A-4618-A844-7B43090AB382}" type="presParOf" srcId="{EF591CE9-EE28-4519-A8E9-66E2A5A25CED}" destId="{6491F297-E4EC-46FB-9285-BACA16F73F60}" srcOrd="2" destOrd="0" presId="urn:microsoft.com/office/officeart/2005/8/layout/hProcess11"/>
    <dgm:cxn modelId="{37E00ADC-FD75-4958-BC5F-8185681ECA50}" type="presParOf" srcId="{08C21B1D-DE52-4204-8394-7D2D174C34C1}" destId="{22A9B356-5995-4BD4-8942-E07F8539A46E}" srcOrd="5" destOrd="0" presId="urn:microsoft.com/office/officeart/2005/8/layout/hProcess11"/>
    <dgm:cxn modelId="{32F2E934-C2E7-4CEF-8CC2-0E0C0EF8FD75}" type="presParOf" srcId="{08C21B1D-DE52-4204-8394-7D2D174C34C1}" destId="{5C02B4F8-8C2A-405D-BC47-75B246387390}" srcOrd="6" destOrd="0" presId="urn:microsoft.com/office/officeart/2005/8/layout/hProcess11"/>
    <dgm:cxn modelId="{C6BD9CA3-E34C-4259-9E07-5D8498F737A0}" type="presParOf" srcId="{5C02B4F8-8C2A-405D-BC47-75B246387390}" destId="{93C58AF6-A264-4CA4-897C-5FA618781916}" srcOrd="0" destOrd="0" presId="urn:microsoft.com/office/officeart/2005/8/layout/hProcess11"/>
    <dgm:cxn modelId="{ED4D7972-1B1F-441A-A712-F4C5B3FC419C}" type="presParOf" srcId="{5C02B4F8-8C2A-405D-BC47-75B246387390}" destId="{39896C6B-DCBD-4A0A-BFBF-0418E84B5C2D}" srcOrd="1" destOrd="0" presId="urn:microsoft.com/office/officeart/2005/8/layout/hProcess11"/>
    <dgm:cxn modelId="{C75C730A-811A-471B-A0E8-8E8713EE2043}" type="presParOf" srcId="{5C02B4F8-8C2A-405D-BC47-75B246387390}" destId="{585DEE95-A5AD-433A-9C80-7E31325E5D8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C3118A-6E18-4218-ACA5-25D7718D4C6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29A641-CE6A-4709-AB85-FE5D6FB8FF35}">
      <dgm:prSet/>
      <dgm:spPr/>
      <dgm:t>
        <a:bodyPr/>
        <a:lstStyle/>
        <a:p>
          <a:r>
            <a:rPr lang="en-US"/>
            <a:t>Your systems are Fort Knox</a:t>
          </a:r>
        </a:p>
      </dgm:t>
    </dgm:pt>
    <dgm:pt modelId="{8D351EDF-ACB3-4ED6-A16D-8D7F13AC761C}" type="parTrans" cxnId="{F1D47DD6-B245-4390-8397-3B2706F23BFD}">
      <dgm:prSet/>
      <dgm:spPr/>
      <dgm:t>
        <a:bodyPr/>
        <a:lstStyle/>
        <a:p>
          <a:endParaRPr lang="en-US"/>
        </a:p>
      </dgm:t>
    </dgm:pt>
    <dgm:pt modelId="{099B64F4-5A11-4A46-A24F-FC4C95223173}" type="sibTrans" cxnId="{F1D47DD6-B245-4390-8397-3B2706F23BFD}">
      <dgm:prSet/>
      <dgm:spPr/>
      <dgm:t>
        <a:bodyPr/>
        <a:lstStyle/>
        <a:p>
          <a:endParaRPr lang="en-US"/>
        </a:p>
      </dgm:t>
    </dgm:pt>
    <dgm:pt modelId="{FAFE9E8E-07EF-4D3E-BB57-2AAA4B2CC34F}">
      <dgm:prSet/>
      <dgm:spPr/>
      <dgm:t>
        <a:bodyPr/>
        <a:lstStyle/>
        <a:p>
          <a:r>
            <a:rPr lang="en-US"/>
            <a:t>You have partners</a:t>
          </a:r>
        </a:p>
      </dgm:t>
    </dgm:pt>
    <dgm:pt modelId="{C69412B1-D75F-4327-BD51-498B6E76FDC3}" type="parTrans" cxnId="{77E786CB-266C-4393-9369-4A7C71EEE8CB}">
      <dgm:prSet/>
      <dgm:spPr/>
      <dgm:t>
        <a:bodyPr/>
        <a:lstStyle/>
        <a:p>
          <a:endParaRPr lang="en-US"/>
        </a:p>
      </dgm:t>
    </dgm:pt>
    <dgm:pt modelId="{AA0715DE-34D3-475A-AE6C-42807C7F8F40}" type="sibTrans" cxnId="{77E786CB-266C-4393-9369-4A7C71EEE8CB}">
      <dgm:prSet/>
      <dgm:spPr/>
      <dgm:t>
        <a:bodyPr/>
        <a:lstStyle/>
        <a:p>
          <a:endParaRPr lang="en-US"/>
        </a:p>
      </dgm:t>
    </dgm:pt>
    <dgm:pt modelId="{D68F0ACC-7012-42DE-8737-4A6B5EE3256B}">
      <dgm:prSet/>
      <dgm:spPr/>
      <dgm:t>
        <a:bodyPr/>
        <a:lstStyle/>
        <a:p>
          <a:r>
            <a:rPr lang="en-US"/>
            <a:t>Their systems are not great</a:t>
          </a:r>
        </a:p>
      </dgm:t>
    </dgm:pt>
    <dgm:pt modelId="{A8D940C9-FC35-437F-8175-717E8053A4F6}" type="parTrans" cxnId="{ECC34B70-0824-4FC0-8131-E658D1E6E27A}">
      <dgm:prSet/>
      <dgm:spPr/>
      <dgm:t>
        <a:bodyPr/>
        <a:lstStyle/>
        <a:p>
          <a:endParaRPr lang="en-US"/>
        </a:p>
      </dgm:t>
    </dgm:pt>
    <dgm:pt modelId="{28952E4D-51E9-4F01-BD1C-4861E3E6297B}" type="sibTrans" cxnId="{ECC34B70-0824-4FC0-8131-E658D1E6E27A}">
      <dgm:prSet/>
      <dgm:spPr/>
      <dgm:t>
        <a:bodyPr/>
        <a:lstStyle/>
        <a:p>
          <a:endParaRPr lang="en-US"/>
        </a:p>
      </dgm:t>
    </dgm:pt>
    <dgm:pt modelId="{9B511469-D324-430D-98D7-520D96DBC08A}">
      <dgm:prSet/>
      <dgm:spPr/>
      <dgm:t>
        <a:bodyPr/>
        <a:lstStyle/>
        <a:p>
          <a:r>
            <a:rPr lang="en-US"/>
            <a:t>You end up open and attacked due to this</a:t>
          </a:r>
        </a:p>
      </dgm:t>
    </dgm:pt>
    <dgm:pt modelId="{EA4D657C-056E-4E4E-B21B-DDCD580CB827}" type="parTrans" cxnId="{5AFB1CBC-FA28-48D8-8F13-1D7EBFE2759E}">
      <dgm:prSet/>
      <dgm:spPr/>
      <dgm:t>
        <a:bodyPr/>
        <a:lstStyle/>
        <a:p>
          <a:endParaRPr lang="en-US"/>
        </a:p>
      </dgm:t>
    </dgm:pt>
    <dgm:pt modelId="{68666D2F-3038-45D8-AE4B-4316C8F36551}" type="sibTrans" cxnId="{5AFB1CBC-FA28-48D8-8F13-1D7EBFE2759E}">
      <dgm:prSet/>
      <dgm:spPr/>
      <dgm:t>
        <a:bodyPr/>
        <a:lstStyle/>
        <a:p>
          <a:endParaRPr lang="en-US"/>
        </a:p>
      </dgm:t>
    </dgm:pt>
    <dgm:pt modelId="{C9FDB396-D71D-4D2F-BBB7-2F6283B52922}">
      <dgm:prSet/>
      <dgm:spPr/>
      <dgm:t>
        <a:bodyPr/>
        <a:lstStyle/>
        <a:p>
          <a:r>
            <a:rPr lang="en-US"/>
            <a:t>See reading for full description and why on the rise</a:t>
          </a:r>
        </a:p>
      </dgm:t>
    </dgm:pt>
    <dgm:pt modelId="{BF1EAA9A-B24E-4EF1-8B1E-F48D2878FC16}" type="parTrans" cxnId="{2F63E74E-6623-44E5-B535-929A137675FE}">
      <dgm:prSet/>
      <dgm:spPr/>
      <dgm:t>
        <a:bodyPr/>
        <a:lstStyle/>
        <a:p>
          <a:endParaRPr lang="en-US"/>
        </a:p>
      </dgm:t>
    </dgm:pt>
    <dgm:pt modelId="{150332FB-8653-43C9-A2C2-05EAF9853A28}" type="sibTrans" cxnId="{2F63E74E-6623-44E5-B535-929A137675FE}">
      <dgm:prSet/>
      <dgm:spPr/>
      <dgm:t>
        <a:bodyPr/>
        <a:lstStyle/>
        <a:p>
          <a:endParaRPr lang="en-US"/>
        </a:p>
      </dgm:t>
    </dgm:pt>
    <dgm:pt modelId="{ED035CEF-6DD9-482F-A9ED-83786C607E1B}" type="pres">
      <dgm:prSet presAssocID="{71C3118A-6E18-4218-ACA5-25D7718D4C6A}" presName="vert0" presStyleCnt="0">
        <dgm:presLayoutVars>
          <dgm:dir/>
          <dgm:animOne val="branch"/>
          <dgm:animLvl val="lvl"/>
        </dgm:presLayoutVars>
      </dgm:prSet>
      <dgm:spPr/>
    </dgm:pt>
    <dgm:pt modelId="{AC797895-7EBD-48C7-BD1C-66489CD961C0}" type="pres">
      <dgm:prSet presAssocID="{2129A641-CE6A-4709-AB85-FE5D6FB8FF35}" presName="thickLine" presStyleLbl="alignNode1" presStyleIdx="0" presStyleCnt="5"/>
      <dgm:spPr/>
    </dgm:pt>
    <dgm:pt modelId="{FF076EA8-2126-4850-A144-DE9493C1173A}" type="pres">
      <dgm:prSet presAssocID="{2129A641-CE6A-4709-AB85-FE5D6FB8FF35}" presName="horz1" presStyleCnt="0"/>
      <dgm:spPr/>
    </dgm:pt>
    <dgm:pt modelId="{13687623-BB7C-4AD2-A9D8-1F81CACD1D5B}" type="pres">
      <dgm:prSet presAssocID="{2129A641-CE6A-4709-AB85-FE5D6FB8FF35}" presName="tx1" presStyleLbl="revTx" presStyleIdx="0" presStyleCnt="5"/>
      <dgm:spPr/>
    </dgm:pt>
    <dgm:pt modelId="{53BDEC35-6E78-4856-83E8-1271FFD10DFB}" type="pres">
      <dgm:prSet presAssocID="{2129A641-CE6A-4709-AB85-FE5D6FB8FF35}" presName="vert1" presStyleCnt="0"/>
      <dgm:spPr/>
    </dgm:pt>
    <dgm:pt modelId="{B605E7DF-E601-4F9D-933C-58FD764877B1}" type="pres">
      <dgm:prSet presAssocID="{FAFE9E8E-07EF-4D3E-BB57-2AAA4B2CC34F}" presName="thickLine" presStyleLbl="alignNode1" presStyleIdx="1" presStyleCnt="5"/>
      <dgm:spPr/>
    </dgm:pt>
    <dgm:pt modelId="{431F1370-F579-4147-AC0B-C133BCE92210}" type="pres">
      <dgm:prSet presAssocID="{FAFE9E8E-07EF-4D3E-BB57-2AAA4B2CC34F}" presName="horz1" presStyleCnt="0"/>
      <dgm:spPr/>
    </dgm:pt>
    <dgm:pt modelId="{D34B5F85-FC2F-4B66-9F29-E0884896898D}" type="pres">
      <dgm:prSet presAssocID="{FAFE9E8E-07EF-4D3E-BB57-2AAA4B2CC34F}" presName="tx1" presStyleLbl="revTx" presStyleIdx="1" presStyleCnt="5"/>
      <dgm:spPr/>
    </dgm:pt>
    <dgm:pt modelId="{6499C3A9-B088-4250-BA3B-E95028D65C50}" type="pres">
      <dgm:prSet presAssocID="{FAFE9E8E-07EF-4D3E-BB57-2AAA4B2CC34F}" presName="vert1" presStyleCnt="0"/>
      <dgm:spPr/>
    </dgm:pt>
    <dgm:pt modelId="{0453755B-3599-4EE1-942A-B28BA0D436C0}" type="pres">
      <dgm:prSet presAssocID="{D68F0ACC-7012-42DE-8737-4A6B5EE3256B}" presName="thickLine" presStyleLbl="alignNode1" presStyleIdx="2" presStyleCnt="5"/>
      <dgm:spPr/>
    </dgm:pt>
    <dgm:pt modelId="{E608FA7C-7D39-4323-9EC9-A5B73D9D221E}" type="pres">
      <dgm:prSet presAssocID="{D68F0ACC-7012-42DE-8737-4A6B5EE3256B}" presName="horz1" presStyleCnt="0"/>
      <dgm:spPr/>
    </dgm:pt>
    <dgm:pt modelId="{4B9E8932-A40B-496C-BCCF-64E58703AD09}" type="pres">
      <dgm:prSet presAssocID="{D68F0ACC-7012-42DE-8737-4A6B5EE3256B}" presName="tx1" presStyleLbl="revTx" presStyleIdx="2" presStyleCnt="5"/>
      <dgm:spPr/>
    </dgm:pt>
    <dgm:pt modelId="{5AE70051-F5B5-41D8-84E8-FED5C9CA7A90}" type="pres">
      <dgm:prSet presAssocID="{D68F0ACC-7012-42DE-8737-4A6B5EE3256B}" presName="vert1" presStyleCnt="0"/>
      <dgm:spPr/>
    </dgm:pt>
    <dgm:pt modelId="{2286B5A5-335A-4925-8DA2-7FD59E572911}" type="pres">
      <dgm:prSet presAssocID="{9B511469-D324-430D-98D7-520D96DBC08A}" presName="thickLine" presStyleLbl="alignNode1" presStyleIdx="3" presStyleCnt="5"/>
      <dgm:spPr/>
    </dgm:pt>
    <dgm:pt modelId="{3BA599D4-6DE9-4C48-9C9F-243E3ECA25B2}" type="pres">
      <dgm:prSet presAssocID="{9B511469-D324-430D-98D7-520D96DBC08A}" presName="horz1" presStyleCnt="0"/>
      <dgm:spPr/>
    </dgm:pt>
    <dgm:pt modelId="{3204E470-C297-4A6E-9AF2-A730C575FFE4}" type="pres">
      <dgm:prSet presAssocID="{9B511469-D324-430D-98D7-520D96DBC08A}" presName="tx1" presStyleLbl="revTx" presStyleIdx="3" presStyleCnt="5"/>
      <dgm:spPr/>
    </dgm:pt>
    <dgm:pt modelId="{C14EFDF1-C042-49E3-9223-CBE78F34BE03}" type="pres">
      <dgm:prSet presAssocID="{9B511469-D324-430D-98D7-520D96DBC08A}" presName="vert1" presStyleCnt="0"/>
      <dgm:spPr/>
    </dgm:pt>
    <dgm:pt modelId="{145C3CF2-2CB7-4360-8889-148B6B0E7B81}" type="pres">
      <dgm:prSet presAssocID="{C9FDB396-D71D-4D2F-BBB7-2F6283B52922}" presName="thickLine" presStyleLbl="alignNode1" presStyleIdx="4" presStyleCnt="5"/>
      <dgm:spPr/>
    </dgm:pt>
    <dgm:pt modelId="{6203E07B-6263-41D7-947B-FD8A3CCE3B67}" type="pres">
      <dgm:prSet presAssocID="{C9FDB396-D71D-4D2F-BBB7-2F6283B52922}" presName="horz1" presStyleCnt="0"/>
      <dgm:spPr/>
    </dgm:pt>
    <dgm:pt modelId="{DAB9C57A-2E6C-4533-875A-845D7E78CF22}" type="pres">
      <dgm:prSet presAssocID="{C9FDB396-D71D-4D2F-BBB7-2F6283B52922}" presName="tx1" presStyleLbl="revTx" presStyleIdx="4" presStyleCnt="5"/>
      <dgm:spPr/>
    </dgm:pt>
    <dgm:pt modelId="{63AAA72A-E4D4-4094-8F41-68520FF7CAD1}" type="pres">
      <dgm:prSet presAssocID="{C9FDB396-D71D-4D2F-BBB7-2F6283B52922}" presName="vert1" presStyleCnt="0"/>
      <dgm:spPr/>
    </dgm:pt>
  </dgm:ptLst>
  <dgm:cxnLst>
    <dgm:cxn modelId="{0DA1052B-98CA-4F51-9261-C8CBC222A902}" type="presOf" srcId="{C9FDB396-D71D-4D2F-BBB7-2F6283B52922}" destId="{DAB9C57A-2E6C-4533-875A-845D7E78CF22}" srcOrd="0" destOrd="0" presId="urn:microsoft.com/office/officeart/2008/layout/LinedList"/>
    <dgm:cxn modelId="{329D7C62-89EF-478D-B3CA-BAA17A4BB73D}" type="presOf" srcId="{D68F0ACC-7012-42DE-8737-4A6B5EE3256B}" destId="{4B9E8932-A40B-496C-BCCF-64E58703AD09}" srcOrd="0" destOrd="0" presId="urn:microsoft.com/office/officeart/2008/layout/LinedList"/>
    <dgm:cxn modelId="{BA366E4D-AC37-4CD6-8732-7B164F6B9AAE}" type="presOf" srcId="{2129A641-CE6A-4709-AB85-FE5D6FB8FF35}" destId="{13687623-BB7C-4AD2-A9D8-1F81CACD1D5B}" srcOrd="0" destOrd="0" presId="urn:microsoft.com/office/officeart/2008/layout/LinedList"/>
    <dgm:cxn modelId="{2F63E74E-6623-44E5-B535-929A137675FE}" srcId="{71C3118A-6E18-4218-ACA5-25D7718D4C6A}" destId="{C9FDB396-D71D-4D2F-BBB7-2F6283B52922}" srcOrd="4" destOrd="0" parTransId="{BF1EAA9A-B24E-4EF1-8B1E-F48D2878FC16}" sibTransId="{150332FB-8653-43C9-A2C2-05EAF9853A28}"/>
    <dgm:cxn modelId="{ECC34B70-0824-4FC0-8131-E658D1E6E27A}" srcId="{71C3118A-6E18-4218-ACA5-25D7718D4C6A}" destId="{D68F0ACC-7012-42DE-8737-4A6B5EE3256B}" srcOrd="2" destOrd="0" parTransId="{A8D940C9-FC35-437F-8175-717E8053A4F6}" sibTransId="{28952E4D-51E9-4F01-BD1C-4861E3E6297B}"/>
    <dgm:cxn modelId="{EE5A1E88-E8A6-4B28-B856-948DA807F928}" type="presOf" srcId="{9B511469-D324-430D-98D7-520D96DBC08A}" destId="{3204E470-C297-4A6E-9AF2-A730C575FFE4}" srcOrd="0" destOrd="0" presId="urn:microsoft.com/office/officeart/2008/layout/LinedList"/>
    <dgm:cxn modelId="{5AFB1CBC-FA28-48D8-8F13-1D7EBFE2759E}" srcId="{71C3118A-6E18-4218-ACA5-25D7718D4C6A}" destId="{9B511469-D324-430D-98D7-520D96DBC08A}" srcOrd="3" destOrd="0" parTransId="{EA4D657C-056E-4E4E-B21B-DDCD580CB827}" sibTransId="{68666D2F-3038-45D8-AE4B-4316C8F36551}"/>
    <dgm:cxn modelId="{77E786CB-266C-4393-9369-4A7C71EEE8CB}" srcId="{71C3118A-6E18-4218-ACA5-25D7718D4C6A}" destId="{FAFE9E8E-07EF-4D3E-BB57-2AAA4B2CC34F}" srcOrd="1" destOrd="0" parTransId="{C69412B1-D75F-4327-BD51-498B6E76FDC3}" sibTransId="{AA0715DE-34D3-475A-AE6C-42807C7F8F40}"/>
    <dgm:cxn modelId="{F1D47DD6-B245-4390-8397-3B2706F23BFD}" srcId="{71C3118A-6E18-4218-ACA5-25D7718D4C6A}" destId="{2129A641-CE6A-4709-AB85-FE5D6FB8FF35}" srcOrd="0" destOrd="0" parTransId="{8D351EDF-ACB3-4ED6-A16D-8D7F13AC761C}" sibTransId="{099B64F4-5A11-4A46-A24F-FC4C95223173}"/>
    <dgm:cxn modelId="{28B9CED6-EBC9-4576-A620-F1EDDDDDC84E}" type="presOf" srcId="{71C3118A-6E18-4218-ACA5-25D7718D4C6A}" destId="{ED035CEF-6DD9-482F-A9ED-83786C607E1B}" srcOrd="0" destOrd="0" presId="urn:microsoft.com/office/officeart/2008/layout/LinedList"/>
    <dgm:cxn modelId="{D70DECE6-0714-440A-B103-6B38C1EE890D}" type="presOf" srcId="{FAFE9E8E-07EF-4D3E-BB57-2AAA4B2CC34F}" destId="{D34B5F85-FC2F-4B66-9F29-E0884896898D}" srcOrd="0" destOrd="0" presId="urn:microsoft.com/office/officeart/2008/layout/LinedList"/>
    <dgm:cxn modelId="{0FAB0F00-FC6F-4387-AE6E-4E3173C9863B}" type="presParOf" srcId="{ED035CEF-6DD9-482F-A9ED-83786C607E1B}" destId="{AC797895-7EBD-48C7-BD1C-66489CD961C0}" srcOrd="0" destOrd="0" presId="urn:microsoft.com/office/officeart/2008/layout/LinedList"/>
    <dgm:cxn modelId="{ADF3B9D6-586F-4F0C-907F-0B382C159B8F}" type="presParOf" srcId="{ED035CEF-6DD9-482F-A9ED-83786C607E1B}" destId="{FF076EA8-2126-4850-A144-DE9493C1173A}" srcOrd="1" destOrd="0" presId="urn:microsoft.com/office/officeart/2008/layout/LinedList"/>
    <dgm:cxn modelId="{D6ABD158-7A5F-40BC-B558-18A81F456006}" type="presParOf" srcId="{FF076EA8-2126-4850-A144-DE9493C1173A}" destId="{13687623-BB7C-4AD2-A9D8-1F81CACD1D5B}" srcOrd="0" destOrd="0" presId="urn:microsoft.com/office/officeart/2008/layout/LinedList"/>
    <dgm:cxn modelId="{062D8C11-6DFD-4841-8836-CC83CCEC5362}" type="presParOf" srcId="{FF076EA8-2126-4850-A144-DE9493C1173A}" destId="{53BDEC35-6E78-4856-83E8-1271FFD10DFB}" srcOrd="1" destOrd="0" presId="urn:microsoft.com/office/officeart/2008/layout/LinedList"/>
    <dgm:cxn modelId="{B1C3D5E1-3559-4197-95E4-7D0B9C29400C}" type="presParOf" srcId="{ED035CEF-6DD9-482F-A9ED-83786C607E1B}" destId="{B605E7DF-E601-4F9D-933C-58FD764877B1}" srcOrd="2" destOrd="0" presId="urn:microsoft.com/office/officeart/2008/layout/LinedList"/>
    <dgm:cxn modelId="{2F7C4A1B-9587-4E00-B48D-BAA98419E3E5}" type="presParOf" srcId="{ED035CEF-6DD9-482F-A9ED-83786C607E1B}" destId="{431F1370-F579-4147-AC0B-C133BCE92210}" srcOrd="3" destOrd="0" presId="urn:microsoft.com/office/officeart/2008/layout/LinedList"/>
    <dgm:cxn modelId="{82EC9D5F-17BF-46C4-B3E9-8D017135F1D1}" type="presParOf" srcId="{431F1370-F579-4147-AC0B-C133BCE92210}" destId="{D34B5F85-FC2F-4B66-9F29-E0884896898D}" srcOrd="0" destOrd="0" presId="urn:microsoft.com/office/officeart/2008/layout/LinedList"/>
    <dgm:cxn modelId="{31BCB100-6FA9-4EEA-95A5-FD7DB51DAA0F}" type="presParOf" srcId="{431F1370-F579-4147-AC0B-C133BCE92210}" destId="{6499C3A9-B088-4250-BA3B-E95028D65C50}" srcOrd="1" destOrd="0" presId="urn:microsoft.com/office/officeart/2008/layout/LinedList"/>
    <dgm:cxn modelId="{66F39496-2877-483C-8B2B-18E05A9C4600}" type="presParOf" srcId="{ED035CEF-6DD9-482F-A9ED-83786C607E1B}" destId="{0453755B-3599-4EE1-942A-B28BA0D436C0}" srcOrd="4" destOrd="0" presId="urn:microsoft.com/office/officeart/2008/layout/LinedList"/>
    <dgm:cxn modelId="{669C990A-912F-41EA-9DAD-0A56BBF26835}" type="presParOf" srcId="{ED035CEF-6DD9-482F-A9ED-83786C607E1B}" destId="{E608FA7C-7D39-4323-9EC9-A5B73D9D221E}" srcOrd="5" destOrd="0" presId="urn:microsoft.com/office/officeart/2008/layout/LinedList"/>
    <dgm:cxn modelId="{44CF7F5F-943F-451A-9318-E69F1B2A5B38}" type="presParOf" srcId="{E608FA7C-7D39-4323-9EC9-A5B73D9D221E}" destId="{4B9E8932-A40B-496C-BCCF-64E58703AD09}" srcOrd="0" destOrd="0" presId="urn:microsoft.com/office/officeart/2008/layout/LinedList"/>
    <dgm:cxn modelId="{D05DB696-09BE-4D71-A5B8-73169B1A7F79}" type="presParOf" srcId="{E608FA7C-7D39-4323-9EC9-A5B73D9D221E}" destId="{5AE70051-F5B5-41D8-84E8-FED5C9CA7A90}" srcOrd="1" destOrd="0" presId="urn:microsoft.com/office/officeart/2008/layout/LinedList"/>
    <dgm:cxn modelId="{F4203F2B-975D-475A-B9A8-C9088C53F63E}" type="presParOf" srcId="{ED035CEF-6DD9-482F-A9ED-83786C607E1B}" destId="{2286B5A5-335A-4925-8DA2-7FD59E572911}" srcOrd="6" destOrd="0" presId="urn:microsoft.com/office/officeart/2008/layout/LinedList"/>
    <dgm:cxn modelId="{EABDFAFC-9248-4322-BF54-F05899AE24AE}" type="presParOf" srcId="{ED035CEF-6DD9-482F-A9ED-83786C607E1B}" destId="{3BA599D4-6DE9-4C48-9C9F-243E3ECA25B2}" srcOrd="7" destOrd="0" presId="urn:microsoft.com/office/officeart/2008/layout/LinedList"/>
    <dgm:cxn modelId="{E7605A8C-B3D2-4901-988B-B4DBCE26ADE2}" type="presParOf" srcId="{3BA599D4-6DE9-4C48-9C9F-243E3ECA25B2}" destId="{3204E470-C297-4A6E-9AF2-A730C575FFE4}" srcOrd="0" destOrd="0" presId="urn:microsoft.com/office/officeart/2008/layout/LinedList"/>
    <dgm:cxn modelId="{6F1DED7C-CC07-420E-BA99-0DAD7500249C}" type="presParOf" srcId="{3BA599D4-6DE9-4C48-9C9F-243E3ECA25B2}" destId="{C14EFDF1-C042-49E3-9223-CBE78F34BE03}" srcOrd="1" destOrd="0" presId="urn:microsoft.com/office/officeart/2008/layout/LinedList"/>
    <dgm:cxn modelId="{16D4A61A-8710-4382-8378-401109F542A5}" type="presParOf" srcId="{ED035CEF-6DD9-482F-A9ED-83786C607E1B}" destId="{145C3CF2-2CB7-4360-8889-148B6B0E7B81}" srcOrd="8" destOrd="0" presId="urn:microsoft.com/office/officeart/2008/layout/LinedList"/>
    <dgm:cxn modelId="{8BE2D3B1-7762-4716-9830-218C26A21255}" type="presParOf" srcId="{ED035CEF-6DD9-482F-A9ED-83786C607E1B}" destId="{6203E07B-6263-41D7-947B-FD8A3CCE3B67}" srcOrd="9" destOrd="0" presId="urn:microsoft.com/office/officeart/2008/layout/LinedList"/>
    <dgm:cxn modelId="{0A54DBA4-F0B9-4A40-AEDE-EEE090B7DDD2}" type="presParOf" srcId="{6203E07B-6263-41D7-947B-FD8A3CCE3B67}" destId="{DAB9C57A-2E6C-4533-875A-845D7E78CF22}" srcOrd="0" destOrd="0" presId="urn:microsoft.com/office/officeart/2008/layout/LinedList"/>
    <dgm:cxn modelId="{96BEF45A-547F-4D7B-BFEF-E02831D91202}" type="presParOf" srcId="{6203E07B-6263-41D7-947B-FD8A3CCE3B67}" destId="{63AAA72A-E4D4-4094-8F41-68520FF7CA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1D9AD-A78D-4EA0-8A2D-66EE2A40E7EF}">
      <dsp:nvSpPr>
        <dsp:cNvPr id="0" name=""/>
        <dsp:cNvSpPr/>
      </dsp:nvSpPr>
      <dsp:spPr>
        <a:xfrm>
          <a:off x="0" y="49081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are going to expand on PKI this week</a:t>
          </a:r>
        </a:p>
      </dsp:txBody>
      <dsp:txXfrm>
        <a:off x="35125" y="84206"/>
        <a:ext cx="10445350" cy="649299"/>
      </dsp:txXfrm>
    </dsp:sp>
    <dsp:sp modelId="{F7E00537-01A8-4CBB-B9BE-C86C5BA4A677}">
      <dsp:nvSpPr>
        <dsp:cNvPr id="0" name=""/>
        <dsp:cNvSpPr/>
      </dsp:nvSpPr>
      <dsp:spPr>
        <a:xfrm>
          <a:off x="0" y="768631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How browsers work in relation to the web</a:t>
          </a:r>
        </a:p>
      </dsp:txBody>
      <dsp:txXfrm>
        <a:off x="0" y="768631"/>
        <a:ext cx="10515600" cy="496800"/>
      </dsp:txXfrm>
    </dsp:sp>
    <dsp:sp modelId="{8D82DA1E-C68E-4C09-8D02-243FA5051874}">
      <dsp:nvSpPr>
        <dsp:cNvPr id="0" name=""/>
        <dsp:cNvSpPr/>
      </dsp:nvSpPr>
      <dsp:spPr>
        <a:xfrm>
          <a:off x="0" y="1265431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Take a look at the damage of bad actors</a:t>
          </a:r>
        </a:p>
      </dsp:txBody>
      <dsp:txXfrm>
        <a:off x="35125" y="1300556"/>
        <a:ext cx="10445350" cy="649299"/>
      </dsp:txXfrm>
    </dsp:sp>
    <dsp:sp modelId="{D0AAD02C-4A90-475E-BEC3-AFFAA3B287FF}">
      <dsp:nvSpPr>
        <dsp:cNvPr id="0" name=""/>
        <dsp:cNvSpPr/>
      </dsp:nvSpPr>
      <dsp:spPr>
        <a:xfrm>
          <a:off x="0" y="1984981"/>
          <a:ext cx="10515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Malicious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Accidental</a:t>
          </a:r>
        </a:p>
      </dsp:txBody>
      <dsp:txXfrm>
        <a:off x="0" y="1984981"/>
        <a:ext cx="10515600" cy="791774"/>
      </dsp:txXfrm>
    </dsp:sp>
    <dsp:sp modelId="{2993C808-8E44-453A-82E9-3353DD712872}">
      <dsp:nvSpPr>
        <dsp:cNvPr id="0" name=""/>
        <dsp:cNvSpPr/>
      </dsp:nvSpPr>
      <dsp:spPr>
        <a:xfrm>
          <a:off x="0" y="277675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And relate this to both Trust and DevSecOps</a:t>
          </a:r>
        </a:p>
      </dsp:txBody>
      <dsp:txXfrm>
        <a:off x="35125" y="2811881"/>
        <a:ext cx="10445350" cy="649299"/>
      </dsp:txXfrm>
    </dsp:sp>
    <dsp:sp modelId="{0482618E-A17B-4434-BF1D-B1B44B6F79C4}">
      <dsp:nvSpPr>
        <dsp:cNvPr id="0" name=""/>
        <dsp:cNvSpPr/>
      </dsp:nvSpPr>
      <dsp:spPr>
        <a:xfrm>
          <a:off x="0" y="358270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TLS and encryption on Thursday</a:t>
          </a:r>
        </a:p>
      </dsp:txBody>
      <dsp:txXfrm>
        <a:off x="35125" y="3617831"/>
        <a:ext cx="1044535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FD7B-7A0F-4D74-B7D1-E2C8BD81629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28F82-D65B-4C4A-BE69-F7182DE34630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Yep, Norton’s history is kind of unsecure for a company that makes security software</a:t>
          </a:r>
        </a:p>
      </dsp:txBody>
      <dsp:txXfrm>
        <a:off x="0" y="2124"/>
        <a:ext cx="10515600" cy="1449029"/>
      </dsp:txXfrm>
    </dsp:sp>
    <dsp:sp modelId="{8D17D8CB-138E-4BAC-90FB-DA5302C44499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D0A4-51E8-4C5C-BCF2-FDE4003B17C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So we are going to use these instances as case studies for breaking trust and failing at your goals in security</a:t>
          </a:r>
        </a:p>
      </dsp:txBody>
      <dsp:txXfrm>
        <a:off x="0" y="1451154"/>
        <a:ext cx="10515600" cy="1449029"/>
      </dsp:txXfrm>
    </dsp:sp>
    <dsp:sp modelId="{31659B87-CEE2-4D22-BC91-8D3CD32D742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22D77-2719-4827-A077-76411B25763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They’re also a prime example of the rise of DevSecOps to counter certain issues</a:t>
          </a:r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E8310-535C-46C7-8F39-69A970513C13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Security Suite is the Personal Side of layered security and defense in depth and adds several layers of counter-measures together (firewall + AV + VPN + etc.)</a:t>
          </a:r>
        </a:p>
      </dsp:txBody>
      <dsp:txXfrm>
        <a:off x="0" y="2626263"/>
        <a:ext cx="10515600" cy="930480"/>
      </dsp:txXfrm>
    </dsp:sp>
    <dsp:sp modelId="{A5671582-88B0-4E89-A05F-64844D713471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Bitdefender Total Security (currently using)</a:t>
          </a:r>
        </a:p>
      </dsp:txBody>
      <dsp:txXfrm>
        <a:off x="5134" y="3522281"/>
        <a:ext cx="3501776" cy="792631"/>
      </dsp:txXfrm>
    </dsp:sp>
    <dsp:sp modelId="{A006815F-5319-4002-BDD8-1FFD4F395B96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Microsoft Security (unexpectedly </a:t>
          </a:r>
          <a:r>
            <a:rPr lang="en-US" sz="1500" kern="1200">
              <a:hlinkClick xmlns:r="http://schemas.openxmlformats.org/officeDocument/2006/relationships" r:id="rId1"/>
            </a:rPr>
            <a:t>very highly ranked</a:t>
          </a:r>
          <a:r>
            <a:rPr lang="en-US" sz="1500" kern="1200"/>
            <a:t>)</a:t>
          </a:r>
        </a:p>
      </dsp:txBody>
      <dsp:txXfrm>
        <a:off x="3506911" y="3522281"/>
        <a:ext cx="3501776" cy="792631"/>
      </dsp:txXfrm>
    </dsp:sp>
    <dsp:sp modelId="{C7C36D98-9BCC-453A-9F30-FF68BF3EC79C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McAfee (built-in some models, cheap), Norton(old), TrendMicro(cross-platform), Avast(oh, we’ll cover this), others…</a:t>
          </a:r>
        </a:p>
      </dsp:txBody>
      <dsp:txXfrm>
        <a:off x="7008688" y="3522281"/>
        <a:ext cx="3501776" cy="792631"/>
      </dsp:txXfrm>
    </dsp:sp>
    <dsp:sp modelId="{B931AD5D-EC53-4B3C-BCB2-A1B82EEA9824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Antivirus is just a system that uses predefined (caught) virus definitions to determine if your system is infected by them or if something looks like them.</a:t>
          </a:r>
        </a:p>
      </dsp:txBody>
      <dsp:txXfrm rot="10800000">
        <a:off x="0" y="1962"/>
        <a:ext cx="10515600" cy="1721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05AFD-43A8-4A7D-955D-B38D14D3C7A9}">
      <dsp:nvSpPr>
        <dsp:cNvPr id="0" name=""/>
        <dsp:cNvSpPr/>
      </dsp:nvSpPr>
      <dsp:spPr>
        <a:xfrm>
          <a:off x="665410" y="32162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A0F6A-3955-4731-B3EA-DCE67CECE3E3}">
      <dsp:nvSpPr>
        <dsp:cNvPr id="0" name=""/>
        <dsp:cNvSpPr/>
      </dsp:nvSpPr>
      <dsp:spPr>
        <a:xfrm>
          <a:off x="170410" y="1603079"/>
          <a:ext cx="1800000" cy="186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Started with Shareware for Doom</a:t>
          </a:r>
        </a:p>
      </dsp:txBody>
      <dsp:txXfrm>
        <a:off x="170410" y="1603079"/>
        <a:ext cx="1800000" cy="1860952"/>
      </dsp:txXfrm>
    </dsp:sp>
    <dsp:sp modelId="{D6C8FAC8-B4FB-43F2-A842-F1F00C238320}">
      <dsp:nvSpPr>
        <dsp:cNvPr id="0" name=""/>
        <dsp:cNvSpPr/>
      </dsp:nvSpPr>
      <dsp:spPr>
        <a:xfrm>
          <a:off x="2780410" y="32162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5A4E-D596-4A9E-9E64-A9814A0C7916}">
      <dsp:nvSpPr>
        <dsp:cNvPr id="0" name=""/>
        <dsp:cNvSpPr/>
      </dsp:nvSpPr>
      <dsp:spPr>
        <a:xfrm>
          <a:off x="2285410" y="1603079"/>
          <a:ext cx="1800000" cy="186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Famous for Xbox, Playstation, and other CD based systems</a:t>
          </a:r>
        </a:p>
      </dsp:txBody>
      <dsp:txXfrm>
        <a:off x="2285410" y="1603079"/>
        <a:ext cx="1800000" cy="1860952"/>
      </dsp:txXfrm>
    </dsp:sp>
    <dsp:sp modelId="{27C10A24-A6DA-48FD-AA9F-FBE3DA709805}">
      <dsp:nvSpPr>
        <dsp:cNvPr id="0" name=""/>
        <dsp:cNvSpPr/>
      </dsp:nvSpPr>
      <dsp:spPr>
        <a:xfrm>
          <a:off x="4895410" y="32162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5608C-507C-43AC-BE10-F4BDDDF7A676}">
      <dsp:nvSpPr>
        <dsp:cNvPr id="0" name=""/>
        <dsp:cNvSpPr/>
      </dsp:nvSpPr>
      <dsp:spPr>
        <a:xfrm>
          <a:off x="4400410" y="1603079"/>
          <a:ext cx="1800000" cy="186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Now: mostly online but still used</a:t>
          </a:r>
        </a:p>
      </dsp:txBody>
      <dsp:txXfrm>
        <a:off x="4400410" y="1603079"/>
        <a:ext cx="1800000" cy="1860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383C2-5223-4FF9-AFB1-7EC15629733E}">
      <dsp:nvSpPr>
        <dsp:cNvPr id="0" name=""/>
        <dsp:cNvSpPr/>
      </dsp:nvSpPr>
      <dsp:spPr>
        <a:xfrm>
          <a:off x="781600" y="71831"/>
          <a:ext cx="1204943" cy="12049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214BB-81E1-458E-B8AB-1FEA4D50F10C}">
      <dsp:nvSpPr>
        <dsp:cNvPr id="0" name=""/>
        <dsp:cNvSpPr/>
      </dsp:nvSpPr>
      <dsp:spPr>
        <a:xfrm>
          <a:off x="1038391" y="328623"/>
          <a:ext cx="691360" cy="691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8C70-AEE4-4152-80F4-893939472823}">
      <dsp:nvSpPr>
        <dsp:cNvPr id="0" name=""/>
        <dsp:cNvSpPr/>
      </dsp:nvSpPr>
      <dsp:spPr>
        <a:xfrm>
          <a:off x="396413" y="1652085"/>
          <a:ext cx="197531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According </a:t>
          </a:r>
          <a:r>
            <a:rPr lang="en-US" sz="1400" kern="1200" dirty="0">
              <a:hlinkClick xmlns:r="http://schemas.openxmlformats.org/officeDocument/2006/relationships" r:id="rId3"/>
            </a:rPr>
            <a:t>to court records</a:t>
          </a:r>
          <a:r>
            <a:rPr lang="en-US" sz="1400" kern="1200" dirty="0"/>
            <a:t>, a Computer Forensic Expert determines that software is built to always show errors and hardware issues</a:t>
          </a:r>
        </a:p>
      </dsp:txBody>
      <dsp:txXfrm>
        <a:off x="396413" y="1652085"/>
        <a:ext cx="1975316" cy="1530000"/>
      </dsp:txXfrm>
    </dsp:sp>
    <dsp:sp modelId="{CA67569D-EFED-4F32-BC12-A417C9098ED1}">
      <dsp:nvSpPr>
        <dsp:cNvPr id="0" name=""/>
        <dsp:cNvSpPr/>
      </dsp:nvSpPr>
      <dsp:spPr>
        <a:xfrm>
          <a:off x="3102597" y="71831"/>
          <a:ext cx="1204943" cy="12049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2D7DA-AC80-4D4F-9902-154787814777}">
      <dsp:nvSpPr>
        <dsp:cNvPr id="0" name=""/>
        <dsp:cNvSpPr/>
      </dsp:nvSpPr>
      <dsp:spPr>
        <a:xfrm>
          <a:off x="3359388" y="328623"/>
          <a:ext cx="691360" cy="69136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01FE0-5D6C-4936-A068-54EC5D9CB597}">
      <dsp:nvSpPr>
        <dsp:cNvPr id="0" name=""/>
        <dsp:cNvSpPr/>
      </dsp:nvSpPr>
      <dsp:spPr>
        <a:xfrm>
          <a:off x="2717410" y="1652085"/>
          <a:ext cx="197531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hlinkClick xmlns:r="http://schemas.openxmlformats.org/officeDocument/2006/relationships" r:id="rId6"/>
            </a:rPr>
            <a:t>the “repair” didn’t do anything to fix the problem </a:t>
          </a:r>
          <a:r>
            <a:rPr lang="en-US" sz="1400" kern="1200" dirty="0"/>
            <a:t>(compared states were equal) so either it failed or ……. </a:t>
          </a:r>
        </a:p>
      </dsp:txBody>
      <dsp:txXfrm>
        <a:off x="2717410" y="1652085"/>
        <a:ext cx="1975316" cy="1530000"/>
      </dsp:txXfrm>
    </dsp:sp>
    <dsp:sp modelId="{E6185607-4FC9-48A4-9D71-54E339D06F98}">
      <dsp:nvSpPr>
        <dsp:cNvPr id="0" name=""/>
        <dsp:cNvSpPr/>
      </dsp:nvSpPr>
      <dsp:spPr>
        <a:xfrm>
          <a:off x="5423594" y="71831"/>
          <a:ext cx="1204943" cy="12049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29483-F0E2-4228-9F69-98E8A86FD6B2}">
      <dsp:nvSpPr>
        <dsp:cNvPr id="0" name=""/>
        <dsp:cNvSpPr/>
      </dsp:nvSpPr>
      <dsp:spPr>
        <a:xfrm>
          <a:off x="5680385" y="328623"/>
          <a:ext cx="691360" cy="691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1DBBE-E113-48C7-BB50-18A54E14FAEB}">
      <dsp:nvSpPr>
        <dsp:cNvPr id="0" name=""/>
        <dsp:cNvSpPr/>
      </dsp:nvSpPr>
      <dsp:spPr>
        <a:xfrm>
          <a:off x="5038407" y="1652085"/>
          <a:ext cx="197531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Class action lawsuit was filed</a:t>
          </a:r>
        </a:p>
      </dsp:txBody>
      <dsp:txXfrm>
        <a:off x="5038407" y="1652085"/>
        <a:ext cx="1975316" cy="1530000"/>
      </dsp:txXfrm>
    </dsp:sp>
    <dsp:sp modelId="{783F879A-5101-465A-AFA5-55D09FF9391A}">
      <dsp:nvSpPr>
        <dsp:cNvPr id="0" name=""/>
        <dsp:cNvSpPr/>
      </dsp:nvSpPr>
      <dsp:spPr>
        <a:xfrm>
          <a:off x="1942098" y="3675914"/>
          <a:ext cx="1204943" cy="12049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708DE-548A-4364-80D0-BADADE96C93B}">
      <dsp:nvSpPr>
        <dsp:cNvPr id="0" name=""/>
        <dsp:cNvSpPr/>
      </dsp:nvSpPr>
      <dsp:spPr>
        <a:xfrm>
          <a:off x="2198889" y="3932705"/>
          <a:ext cx="691360" cy="6913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C047A-B808-4C57-930B-C707125DBE90}">
      <dsp:nvSpPr>
        <dsp:cNvPr id="0" name=""/>
        <dsp:cNvSpPr/>
      </dsp:nvSpPr>
      <dsp:spPr>
        <a:xfrm>
          <a:off x="1556911" y="5256168"/>
          <a:ext cx="197531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Norton settled for $11 million in 2012</a:t>
          </a:r>
        </a:p>
      </dsp:txBody>
      <dsp:txXfrm>
        <a:off x="1556911" y="5256168"/>
        <a:ext cx="1975316" cy="1530000"/>
      </dsp:txXfrm>
    </dsp:sp>
    <dsp:sp modelId="{4B33621B-111D-4DBA-A8B9-7F12EA9B022D}">
      <dsp:nvSpPr>
        <dsp:cNvPr id="0" name=""/>
        <dsp:cNvSpPr/>
      </dsp:nvSpPr>
      <dsp:spPr>
        <a:xfrm>
          <a:off x="4263095" y="3675914"/>
          <a:ext cx="1204943" cy="12049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03A58-F95E-4B24-8995-89153AB8855A}">
      <dsp:nvSpPr>
        <dsp:cNvPr id="0" name=""/>
        <dsp:cNvSpPr/>
      </dsp:nvSpPr>
      <dsp:spPr>
        <a:xfrm>
          <a:off x="4519887" y="3932705"/>
          <a:ext cx="691360" cy="6913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9C27-6B90-4D23-9A41-748FB01DE981}">
      <dsp:nvSpPr>
        <dsp:cNvPr id="0" name=""/>
        <dsp:cNvSpPr/>
      </dsp:nvSpPr>
      <dsp:spPr>
        <a:xfrm>
          <a:off x="3877909" y="5256168"/>
          <a:ext cx="197531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Retired PC Tools in 2013 (after last licenses expired)</a:t>
          </a:r>
        </a:p>
      </dsp:txBody>
      <dsp:txXfrm>
        <a:off x="3877909" y="5256168"/>
        <a:ext cx="1975316" cy="153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FA78-1789-4038-B770-5A3D05B4B8C2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EBAC6-A657-4BD8-9F79-C8E0ADCE8918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2008: Symantec offers “free diagnostic” version of software on website</a:t>
          </a:r>
        </a:p>
      </dsp:txBody>
      <dsp:txXfrm>
        <a:off x="3661" y="0"/>
        <a:ext cx="1760934" cy="2167466"/>
      </dsp:txXfrm>
    </dsp:sp>
    <dsp:sp modelId="{30875EE9-45AA-4C8F-A98E-E571A0658D79}">
      <dsp:nvSpPr>
        <dsp:cNvPr id="0" name=""/>
        <dsp:cNvSpPr/>
      </dsp:nvSpPr>
      <dsp:spPr>
        <a:xfrm>
          <a:off x="6131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4A1B-3181-4426-8108-93BA7500B771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2008-2011: People use software which always shows security vulnerabilities, hardware issues, and virus so “must buy AV itself”</a:t>
          </a:r>
        </a:p>
      </dsp:txBody>
      <dsp:txXfrm>
        <a:off x="1852642" y="3251200"/>
        <a:ext cx="1760934" cy="2167466"/>
      </dsp:txXfrm>
    </dsp:sp>
    <dsp:sp modelId="{092354FB-7758-490B-BC45-47787E1DB3F5}">
      <dsp:nvSpPr>
        <dsp:cNvPr id="0" name=""/>
        <dsp:cNvSpPr/>
      </dsp:nvSpPr>
      <dsp:spPr>
        <a:xfrm>
          <a:off x="24621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44576-D22B-4C9E-8C76-E1F6A1766CE0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2011: Computer Forensic Expert determines that software is built to always show errors and push full version.</a:t>
          </a:r>
        </a:p>
      </dsp:txBody>
      <dsp:txXfrm>
        <a:off x="3701623" y="0"/>
        <a:ext cx="1760934" cy="2167466"/>
      </dsp:txXfrm>
    </dsp:sp>
    <dsp:sp modelId="{C38E8CBE-E58E-492E-873A-A6D0DE908314}">
      <dsp:nvSpPr>
        <dsp:cNvPr id="0" name=""/>
        <dsp:cNvSpPr/>
      </dsp:nvSpPr>
      <dsp:spPr>
        <a:xfrm>
          <a:off x="43111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58AF6-A264-4CA4-897C-5FA618781916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2012: Class action is pursued against Symantec who eventually settle for $11 million</a:t>
          </a:r>
        </a:p>
      </dsp:txBody>
      <dsp:txXfrm>
        <a:off x="5550604" y="3251200"/>
        <a:ext cx="1760934" cy="2167466"/>
      </dsp:txXfrm>
    </dsp:sp>
    <dsp:sp modelId="{39896C6B-DCBD-4A0A-BFBF-0418E84B5C2D}">
      <dsp:nvSpPr>
        <dsp:cNvPr id="0" name=""/>
        <dsp:cNvSpPr/>
      </dsp:nvSpPr>
      <dsp:spPr>
        <a:xfrm>
          <a:off x="616013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97895-7EBD-48C7-BD1C-66489CD961C0}">
      <dsp:nvSpPr>
        <dsp:cNvPr id="0" name=""/>
        <dsp:cNvSpPr/>
      </dsp:nvSpPr>
      <dsp:spPr>
        <a:xfrm>
          <a:off x="0" y="666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87623-BB7C-4AD2-A9D8-1F81CACD1D5B}">
      <dsp:nvSpPr>
        <dsp:cNvPr id="0" name=""/>
        <dsp:cNvSpPr/>
      </dsp:nvSpPr>
      <dsp:spPr>
        <a:xfrm>
          <a:off x="0" y="666"/>
          <a:ext cx="7452360" cy="109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Your systems are Fort Knox</a:t>
          </a:r>
        </a:p>
      </dsp:txBody>
      <dsp:txXfrm>
        <a:off x="0" y="666"/>
        <a:ext cx="7452360" cy="1091674"/>
      </dsp:txXfrm>
    </dsp:sp>
    <dsp:sp modelId="{B605E7DF-E601-4F9D-933C-58FD764877B1}">
      <dsp:nvSpPr>
        <dsp:cNvPr id="0" name=""/>
        <dsp:cNvSpPr/>
      </dsp:nvSpPr>
      <dsp:spPr>
        <a:xfrm>
          <a:off x="0" y="1092341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B5F85-FC2F-4B66-9F29-E0884896898D}">
      <dsp:nvSpPr>
        <dsp:cNvPr id="0" name=""/>
        <dsp:cNvSpPr/>
      </dsp:nvSpPr>
      <dsp:spPr>
        <a:xfrm>
          <a:off x="0" y="1092341"/>
          <a:ext cx="7452360" cy="109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have partners</a:t>
          </a:r>
        </a:p>
      </dsp:txBody>
      <dsp:txXfrm>
        <a:off x="0" y="1092341"/>
        <a:ext cx="7452360" cy="1091674"/>
      </dsp:txXfrm>
    </dsp:sp>
    <dsp:sp modelId="{0453755B-3599-4EE1-942A-B28BA0D436C0}">
      <dsp:nvSpPr>
        <dsp:cNvPr id="0" name=""/>
        <dsp:cNvSpPr/>
      </dsp:nvSpPr>
      <dsp:spPr>
        <a:xfrm>
          <a:off x="0" y="218401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E8932-A40B-496C-BCCF-64E58703AD09}">
      <dsp:nvSpPr>
        <dsp:cNvPr id="0" name=""/>
        <dsp:cNvSpPr/>
      </dsp:nvSpPr>
      <dsp:spPr>
        <a:xfrm>
          <a:off x="0" y="2184015"/>
          <a:ext cx="7452360" cy="109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Their systems are not great</a:t>
          </a:r>
        </a:p>
      </dsp:txBody>
      <dsp:txXfrm>
        <a:off x="0" y="2184015"/>
        <a:ext cx="7452360" cy="1091674"/>
      </dsp:txXfrm>
    </dsp:sp>
    <dsp:sp modelId="{2286B5A5-335A-4925-8DA2-7FD59E572911}">
      <dsp:nvSpPr>
        <dsp:cNvPr id="0" name=""/>
        <dsp:cNvSpPr/>
      </dsp:nvSpPr>
      <dsp:spPr>
        <a:xfrm>
          <a:off x="0" y="327569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4E470-C297-4A6E-9AF2-A730C575FFE4}">
      <dsp:nvSpPr>
        <dsp:cNvPr id="0" name=""/>
        <dsp:cNvSpPr/>
      </dsp:nvSpPr>
      <dsp:spPr>
        <a:xfrm>
          <a:off x="0" y="3275690"/>
          <a:ext cx="7452360" cy="109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end up open and attacked due to this</a:t>
          </a:r>
        </a:p>
      </dsp:txBody>
      <dsp:txXfrm>
        <a:off x="0" y="3275690"/>
        <a:ext cx="7452360" cy="1091674"/>
      </dsp:txXfrm>
    </dsp:sp>
    <dsp:sp modelId="{145C3CF2-2CB7-4360-8889-148B6B0E7B81}">
      <dsp:nvSpPr>
        <dsp:cNvPr id="0" name=""/>
        <dsp:cNvSpPr/>
      </dsp:nvSpPr>
      <dsp:spPr>
        <a:xfrm>
          <a:off x="0" y="4367364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9C57A-2E6C-4533-875A-845D7E78CF22}">
      <dsp:nvSpPr>
        <dsp:cNvPr id="0" name=""/>
        <dsp:cNvSpPr/>
      </dsp:nvSpPr>
      <dsp:spPr>
        <a:xfrm>
          <a:off x="0" y="4367364"/>
          <a:ext cx="7452360" cy="109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See reading for full description and why on the rise</a:t>
          </a:r>
        </a:p>
      </dsp:txBody>
      <dsp:txXfrm>
        <a:off x="0" y="4367364"/>
        <a:ext cx="7452360" cy="109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6FEE-7693-BCAE-A740-348713581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23ADC-6694-1C03-960B-010E3B905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AD70-6293-D688-BA37-50320D4A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57AF-2B33-4573-F2AF-117EFF13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A634-693C-31EC-2059-E8BB63B1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C39F-C347-CBDA-C18D-DA38F94D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56E0-A30A-8E37-0EB9-D6B26E176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D38A-48E4-14B6-4964-6A0D9EF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6F83-DFDC-483B-956E-564167A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6398-A2A4-CBBE-9F23-633A9DDB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74418-2691-8732-D7A0-FEC7A77A4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86B5-F8FC-498B-DCC1-48A543AD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6153-F725-FFDE-F339-FCC6551F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3F5C-B085-7C69-7C2E-70FD4ABA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7FBF-6D84-5893-2F7F-7DF310CC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00FC-175A-9102-4307-03B8440D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6CAB-0418-6A07-8229-F0F8551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D9B5-D915-7D0C-A537-7638105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35EE-CC49-7776-CE80-C16F8E7A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9973-208B-DA89-5AA0-F6EA5874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0E2D-C47A-CDE2-6C3A-A3EAA48D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DB57-21C1-16C4-A4AE-D12AF469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7887-BF1C-B51F-D50B-D2C7DF51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0193-EAEE-4B81-C7D8-244384FB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3150-9006-5649-114C-A69788DD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D6DA-ACEC-D3AB-ACD0-D8017533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A0B9-D269-743F-089E-8999A41E8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BD66-9A46-5775-85A2-E2A352F7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0FF6-3624-DD93-DB72-C13C78FE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7A2B-FACD-1C25-D5C2-B62A5C5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5E618-8FB9-2C6E-2970-012AB9F1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C67-83AD-67BB-C93A-A55F085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B668B-291A-239F-B31E-BA8280A2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125F8-1B22-2EAA-8E3A-7F37F56F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7D40F-2E73-E076-AA6E-47E22605E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4B341-4F81-04FA-3FB6-616015623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395C4-F0ED-92DB-B5EA-866D19A0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353F4-119C-EBAF-E29A-A66F9965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1D50-1202-B3C6-71C5-9C390FA9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44E-2E8D-AD32-EEB0-6F5636A4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52A07-0FD4-081A-DD20-E5F32F98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7E16D-2706-3F1B-FF4B-FAC2E13D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18EF-6354-EBCE-EE5A-947D242C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98E1F-AE5E-3046-449C-82B33275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2F6B5-CD8E-35D1-7A9E-FD4ECF0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FA8BC-E56A-9385-FDF6-9E098AF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5E6F-2F7A-3EAC-A0D4-EC6EFC71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5A0A-2C80-C11A-D807-A6557F97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EE56A-254E-424C-B02C-325C0D1B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12D4E-BC5A-7F6F-5F53-E8C73982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11FCB-144B-E90B-1319-0BB7490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3DDD-3711-E534-5DF1-72374842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92BD-D7BF-115B-5EB9-05E52A36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F8C00-EE55-1F69-14AA-FD60FD132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E0B7-21FC-34FA-66F1-E5FECD31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B4D7-28A1-19B8-FA40-A944F3FC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F7454-9896-4B12-F2F0-056A907C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BB80-983E-1196-1471-BB11226C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AD29-905C-CE9B-7B20-81546D85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84898-5F5F-2BBF-E2AA-FA6C9CC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5961-5BEF-5780-EEB8-2F34B79A9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5B8C-7AE4-424E-A63D-187B6E9F8E1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AA9B-3401-E375-64D8-FE4A5718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F285-2DC6-A1FC-FFD8-5788FAE1E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98EE-05C3-4BC3-BBA0-B9823C19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wiki.pcsx2.net/Demo_Disc_2.1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creativecommons.org/licenses/by-nc-sa/3.0/" TargetMode="External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esttvshows.miraheze.org/wiki/Casper's_Scare_School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computerworld.com/article/2494630/symantec-ceo-on-reorg---our-system-is-just-broken-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world.com/article/2731227/symantec-backtracks--admits-own-network-hacke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9188/globe-by-majincline-2918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hk/HT208860" TargetMode="External"/><Relationship Id="rId2" Type="http://schemas.openxmlformats.org/officeDocument/2006/relationships/hyperlink" Target="https://developers.google.com/search/blog/2018/04/distrust-of-symantec-pki-immedi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mondmag.com/articles/2018/10/04/microsoft-browsers-symantec-security-cert.aspx" TargetMode="External"/><Relationship Id="rId4" Type="http://schemas.openxmlformats.org/officeDocument/2006/relationships/hyperlink" Target="https://blog.mozilla.org/security/2018/07/30/update-on-the-distrust-of-symantec-tls-certificate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world.com/article/474151/verisign_hacked_what_we_dont_know_might_hurt_u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stechnica.com/information-technology/2017/03/google-takes-symantec-to-the-woodshed-for-mis-issuing-30000-https-cer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E032E-0F0D-CD81-36F7-552A481A8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322158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1043-B872-9A96-A060-12224570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Or: How misplaced trust has destroyed systems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E2D86AA-8EAB-9775-8A1A-1B410D58A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99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E4ED0-BDEA-ADA8-1A71-066453CF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Scareware – fake but tries to trick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987C-6BF1-345B-BB3B-3C75CEA5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" b="-1"/>
          <a:stretch/>
        </p:blipFill>
        <p:spPr>
          <a:xfrm>
            <a:off x="0" y="1558978"/>
            <a:ext cx="8426030" cy="531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68C5D-CFF7-AE1C-8AB4-CF0D39BDF4BB}"/>
              </a:ext>
            </a:extLst>
          </p:cNvPr>
          <p:cNvSpPr txBox="1"/>
          <p:nvPr/>
        </p:nvSpPr>
        <p:spPr>
          <a:xfrm>
            <a:off x="8388096" y="2499434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Its fake but if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you say okay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give it your info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Call the number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Install the extensions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block the popups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Click “Ignore Alert”</a:t>
            </a:r>
          </a:p>
        </p:txBody>
      </p:sp>
    </p:spTree>
    <p:extLst>
      <p:ext uri="{BB962C8B-B14F-4D97-AF65-F5344CB8AC3E}">
        <p14:creationId xmlns:p14="http://schemas.microsoft.com/office/powerpoint/2010/main" val="42202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83C2-492E-C3C6-DE76-C51CE43C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Demos useful?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D090FA-E5D9-A344-712A-E23D42AF1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1845" y="1604318"/>
            <a:ext cx="4762500" cy="465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D07D3-94AB-54B3-9B01-6B7A5D1C4275}"/>
              </a:ext>
            </a:extLst>
          </p:cNvPr>
          <p:cNvSpPr txBox="1"/>
          <p:nvPr/>
        </p:nvSpPr>
        <p:spPr>
          <a:xfrm>
            <a:off x="521845" y="6262043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iki.pcsx2.net/Demo_Disc_2.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3F05D4D-CE98-ED09-0A3A-8A18B057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865853"/>
              </p:ext>
            </p:extLst>
          </p:nvPr>
        </p:nvGraphicFramePr>
        <p:xfrm>
          <a:off x="5600700" y="1536174"/>
          <a:ext cx="6370820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039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76D0-2D9A-FFA3-F940-FB2C953F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Norton bought a company and offered a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5350-836D-1FC5-8E70-EFC2F5C6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49" y="16275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They bought out the company PC Tools (a rival security software company) in 2008 </a:t>
            </a:r>
          </a:p>
          <a:p>
            <a:r>
              <a:rPr lang="en-US" dirty="0"/>
              <a:t>The began offering a “free demo” of the software by the end of that year. It </a:t>
            </a:r>
            <a:r>
              <a:rPr lang="en-US" b="1" dirty="0"/>
              <a:t>always</a:t>
            </a:r>
            <a:r>
              <a:rPr lang="en-US" dirty="0"/>
              <a:t> looked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problem?</a:t>
            </a:r>
            <a:br>
              <a:rPr lang="en-US" dirty="0"/>
            </a:br>
            <a:r>
              <a:rPr lang="en-US" dirty="0"/>
              <a:t>Click “repair” and it would </a:t>
            </a:r>
            <a:br>
              <a:rPr lang="en-US" dirty="0"/>
            </a:br>
            <a:r>
              <a:rPr lang="en-US" dirty="0"/>
              <a:t>Take you to Norton’s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15E18-A053-ADCC-F1F5-A5D3B32C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43" y="2953090"/>
            <a:ext cx="6996188" cy="37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B8900-E213-5E83-D4CA-A6AC7B4C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2011: PC Tools is confirmed as Scareware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9245904-AE4A-F453-009B-B1F3B9A94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685607"/>
              </p:ext>
            </p:extLst>
          </p:nvPr>
        </p:nvGraphicFramePr>
        <p:xfrm>
          <a:off x="4781863" y="1"/>
          <a:ext cx="741013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5EE0CCF-96B9-F01E-E5CB-72852BEF2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28822" y="4206381"/>
            <a:ext cx="1298448" cy="1819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8FC66-4B7A-C51C-77BE-E5DAC625846E}"/>
              </a:ext>
            </a:extLst>
          </p:cNvPr>
          <p:cNvSpPr txBox="1"/>
          <p:nvPr/>
        </p:nvSpPr>
        <p:spPr>
          <a:xfrm>
            <a:off x="2328822" y="6026037"/>
            <a:ext cx="1298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besttvshows.miraheze.org/wiki/Casper's_Scare_Schoo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057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FD36-8F1A-E426-85B1-DA8DF10A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Reasons for this tactic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3C88-8B98-5AAC-1DAB-A84760CA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Sales rose 2% during that year for them (to $4 billion)</a:t>
            </a:r>
          </a:p>
          <a:p>
            <a:pPr lvl="1"/>
            <a:r>
              <a:rPr lang="en-US" sz="2000" dirty="0"/>
              <a:t>$80,000,000</a:t>
            </a:r>
          </a:p>
          <a:p>
            <a:r>
              <a:rPr lang="en-US" sz="2000" dirty="0"/>
              <a:t>CEO was let go (focus was the customer and AGILE) and </a:t>
            </a:r>
            <a:r>
              <a:rPr lang="en-US" sz="2000" dirty="0">
                <a:hlinkClick r:id="rId2"/>
              </a:rPr>
              <a:t>replaced with Steve Bennett</a:t>
            </a:r>
            <a:r>
              <a:rPr lang="en-US" sz="2000" dirty="0"/>
              <a:t> who focused on the product (Traditional)</a:t>
            </a:r>
          </a:p>
          <a:p>
            <a:r>
              <a:rPr lang="en-US" sz="2000" dirty="0"/>
              <a:t>Major Layoffs with transition</a:t>
            </a:r>
          </a:p>
          <a:p>
            <a:r>
              <a:rPr lang="en-US" sz="2000" dirty="0"/>
              <a:t>Focus was “our system is broken” because of profit loss and not enough marketing</a:t>
            </a:r>
          </a:p>
          <a:p>
            <a:r>
              <a:rPr lang="en-US" sz="2000" dirty="0"/>
              <a:t>He was fired in 2014 after PC Tool incident, 2011 denial of service attack (later), the next incident, and the next incident which both happened in 2012</a:t>
            </a: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3F46DF3A-C417-C99C-93EF-7259F9099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62" r="951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0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3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919-95F8-FC92-41E9-12A86B7F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 and Timeline         (for reference)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B2DF72-64CD-20D5-11F0-A2E5BDE0C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0442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56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101010 data lines to infinity">
            <a:extLst>
              <a:ext uri="{FF2B5EF4-FFF2-40B4-BE49-F238E27FC236}">
                <a16:creationId xmlns:a16="http://schemas.microsoft.com/office/drawing/2014/main" id="{717F5E6B-31F2-ADF4-042E-25405183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DA70A-A1FB-9285-2847-F99E336F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712"/>
            <a:ext cx="6696456" cy="4224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Case Study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F6D2-94FF-A32B-435E-DB49645B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5399833"/>
            <a:ext cx="5257791" cy="645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Source code is stolen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9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3DE3-BA8D-754A-C5C1-4DFC4BAD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2012 (yes still) old source code is stolen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BA6C-8F9D-87EB-1B4C-27E03EC7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17</a:t>
            </a:r>
            <a:r>
              <a:rPr lang="en-US" baseline="30000" dirty="0"/>
              <a:t>th</a:t>
            </a:r>
            <a:r>
              <a:rPr lang="en-US" dirty="0"/>
              <a:t> disclosed that (at some point) </a:t>
            </a:r>
            <a:r>
              <a:rPr lang="en-US" i="1" dirty="0"/>
              <a:t>Yama Tough </a:t>
            </a:r>
            <a:r>
              <a:rPr lang="en-US" dirty="0"/>
              <a:t>stole the source of </a:t>
            </a:r>
            <a:r>
              <a:rPr lang="en-US" dirty="0">
                <a:hlinkClick r:id="rId2"/>
              </a:rPr>
              <a:t>old Norton products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Norton Utilities</a:t>
            </a:r>
          </a:p>
          <a:p>
            <a:pPr lvl="1"/>
            <a:r>
              <a:rPr lang="en-US" dirty="0"/>
              <a:t>Norton Internet Security and Endpoint Security</a:t>
            </a:r>
          </a:p>
          <a:p>
            <a:pPr lvl="1"/>
            <a:r>
              <a:rPr lang="en-US" dirty="0" err="1"/>
              <a:t>pcAnywhere</a:t>
            </a:r>
            <a:endParaRPr lang="en-US" dirty="0"/>
          </a:p>
          <a:p>
            <a:r>
              <a:rPr lang="en-US" i="1" dirty="0"/>
              <a:t>Anonymous</a:t>
            </a:r>
            <a:r>
              <a:rPr lang="en-US" dirty="0"/>
              <a:t> also released the code to Norton Utilities later</a:t>
            </a:r>
          </a:p>
          <a:p>
            <a:r>
              <a:rPr lang="en-US" dirty="0"/>
              <a:t>Group used code to make zero-day attacks</a:t>
            </a:r>
          </a:p>
          <a:p>
            <a:pPr lvl="1"/>
            <a:r>
              <a:rPr lang="en-US" dirty="0"/>
              <a:t>Zero-day attacks = exploits found in code which have no patch developed for them</a:t>
            </a:r>
          </a:p>
          <a:p>
            <a:pPr lvl="1"/>
            <a:r>
              <a:rPr lang="en-US" dirty="0"/>
              <a:t>Why could they do this with 3-5 year old source?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35BBA-7F15-E564-A56B-AE6C52AA762B}"/>
              </a:ext>
            </a:extLst>
          </p:cNvPr>
          <p:cNvSpPr/>
          <p:nvPr/>
        </p:nvSpPr>
        <p:spPr>
          <a:xfrm>
            <a:off x="592637" y="5850235"/>
            <a:ext cx="9777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re-use &amp; products still active</a:t>
            </a:r>
          </a:p>
        </p:txBody>
      </p:sp>
    </p:spTree>
    <p:extLst>
      <p:ext uri="{BB962C8B-B14F-4D97-AF65-F5344CB8AC3E}">
        <p14:creationId xmlns:p14="http://schemas.microsoft.com/office/powerpoint/2010/main" val="27044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B5124-C7E4-1FE6-6E42-8C012EC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How?</a:t>
            </a:r>
          </a:p>
        </p:txBody>
      </p:sp>
      <p:pic>
        <p:nvPicPr>
          <p:cNvPr id="5" name="Picture 4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66C1B94A-4CBE-FEA7-95A8-C0F5DC9B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8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2685-C6AC-33AF-43BE-2A15DCC2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08" y="1633928"/>
            <a:ext cx="5117890" cy="4543035"/>
          </a:xfrm>
        </p:spPr>
        <p:txBody>
          <a:bodyPr>
            <a:normAutofit/>
          </a:bodyPr>
          <a:lstStyle/>
          <a:p>
            <a:r>
              <a:rPr lang="en-US" sz="2400" dirty="0"/>
              <a:t>Symantec maintained servers in India for the old code</a:t>
            </a:r>
          </a:p>
          <a:p>
            <a:r>
              <a:rPr lang="en-US" sz="2400" dirty="0"/>
              <a:t>Third-party systems were not as well protected as Main Servers</a:t>
            </a:r>
          </a:p>
          <a:p>
            <a:r>
              <a:rPr lang="en-US" sz="2400" dirty="0"/>
              <a:t>Layoffs had been particularly hard on international groups</a:t>
            </a:r>
          </a:p>
          <a:p>
            <a:r>
              <a:rPr lang="en-US" sz="2400" dirty="0"/>
              <a:t>Indian government required access to these servers (regulations)</a:t>
            </a:r>
          </a:p>
          <a:p>
            <a:pPr lvl="1"/>
            <a:r>
              <a:rPr lang="en-US" dirty="0"/>
              <a:t>Hence, they also had the code</a:t>
            </a:r>
          </a:p>
          <a:p>
            <a:pPr lvl="1"/>
            <a:r>
              <a:rPr lang="en-US" dirty="0"/>
              <a:t>How well do you think their protection was?</a:t>
            </a:r>
          </a:p>
        </p:txBody>
      </p:sp>
    </p:spTree>
    <p:extLst>
      <p:ext uri="{BB962C8B-B14F-4D97-AF65-F5344CB8AC3E}">
        <p14:creationId xmlns:p14="http://schemas.microsoft.com/office/powerpoint/2010/main" val="154874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05C9B-796B-DF1F-5A80-9B9DD9C2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Third Party Access Vulnerability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0DA103-3283-632C-8390-B0AE2FAEF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07136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75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C645-C2DD-6247-A1CF-508DDA0B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0650D3E-5F4D-9560-4991-DB4C60F705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2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97A7-C6BD-CB21-B090-A9B5397B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Case Study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DD52-A37D-D358-E315-437DBFCDF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The worst case – Google, Microsoft, Apple, and Mozilla now hate you</a:t>
            </a:r>
          </a:p>
        </p:txBody>
      </p:sp>
    </p:spTree>
    <p:extLst>
      <p:ext uri="{BB962C8B-B14F-4D97-AF65-F5344CB8AC3E}">
        <p14:creationId xmlns:p14="http://schemas.microsoft.com/office/powerpoint/2010/main" val="35617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F2CC-5DC9-651C-777A-2042DBBA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(started 2012 and by 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86B3-440E-A1D3-93F0-D63D3BCA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Google</a:t>
            </a:r>
            <a:r>
              <a:rPr lang="en-US" dirty="0"/>
              <a:t> (Sept 2018)</a:t>
            </a:r>
          </a:p>
          <a:p>
            <a:pPr lvl="1"/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Starting </a:t>
            </a:r>
            <a:r>
              <a:rPr lang="en-US" b="0" i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in Chrome 70, all remaining Symantec SSL/TLS certificates will stop working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resulting in a certificate error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  <a:p>
            <a:r>
              <a:rPr lang="en-US" dirty="0">
                <a:hlinkClick r:id="rId3"/>
              </a:rPr>
              <a:t>Apple</a:t>
            </a:r>
            <a:r>
              <a:rPr lang="en-US" dirty="0"/>
              <a:t> (Aug 2018)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  <a:latin typeface="SF Pro Text"/>
              </a:rPr>
              <a:t>As of 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F Pro Text"/>
              </a:rPr>
              <a:t>August 1, 2018, Apple partially distrusted Symantec Certificate Authorities (CAs).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  <a:latin typeface="SF Pro Text"/>
              </a:rPr>
              <a:t>For site operators using Symantec Transport Layer Security (TLS) server certificates that were issued between June 1, 2016 and December 1, 2017, these certificates were trusted 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F Pro Text"/>
              </a:rPr>
              <a:t>until the full distrust of Symantec CAs on February 25, 2020</a:t>
            </a:r>
            <a:r>
              <a:rPr lang="en-US" b="0" i="1" dirty="0">
                <a:solidFill>
                  <a:srgbClr val="333333"/>
                </a:solidFill>
                <a:effectLst/>
                <a:latin typeface="SF Pro Text"/>
              </a:rPr>
              <a:t>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F Pro Text"/>
              </a:rPr>
              <a:t>All other TLS server certificates issued by Symantec are distrusted.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linkClick r:id="rId4"/>
              </a:rPr>
              <a:t>Mozilla</a:t>
            </a:r>
            <a:r>
              <a:rPr lang="en-US" dirty="0"/>
              <a:t> (Oct 2018)</a:t>
            </a:r>
          </a:p>
          <a:p>
            <a:pPr lvl="1"/>
            <a:r>
              <a:rPr lang="en-US" b="0" i="1" dirty="0">
                <a:solidFill>
                  <a:srgbClr val="42425A"/>
                </a:solidFill>
                <a:effectLst/>
                <a:latin typeface="Inter"/>
              </a:rPr>
              <a:t>The next phase of the consensus plan is to </a:t>
            </a:r>
            <a:r>
              <a:rPr lang="en-US" b="0" i="1" dirty="0">
                <a:solidFill>
                  <a:srgbClr val="42425A"/>
                </a:solidFill>
                <a:effectLst/>
                <a:highlight>
                  <a:srgbClr val="FFFF00"/>
                </a:highlight>
                <a:latin typeface="Inter"/>
              </a:rPr>
              <a:t>distrust any TLS certificate that chains up to a Symantec root</a:t>
            </a:r>
            <a:r>
              <a:rPr lang="en-US" b="0" i="1" dirty="0">
                <a:solidFill>
                  <a:srgbClr val="42425A"/>
                </a:solidFill>
                <a:effectLst/>
                <a:latin typeface="Inter"/>
              </a:rPr>
              <a:t>, regardless of when it was issued</a:t>
            </a:r>
          </a:p>
          <a:p>
            <a:r>
              <a:rPr lang="en-US" dirty="0">
                <a:solidFill>
                  <a:srgbClr val="42425A"/>
                </a:solidFill>
                <a:latin typeface="Inter"/>
                <a:hlinkClick r:id="rId5"/>
              </a:rPr>
              <a:t>Microsoft</a:t>
            </a:r>
            <a:r>
              <a:rPr lang="en-US" dirty="0">
                <a:solidFill>
                  <a:srgbClr val="42425A"/>
                </a:solidFill>
                <a:latin typeface="Inter"/>
              </a:rPr>
              <a:t> (Oct 2018)</a:t>
            </a:r>
          </a:p>
          <a:p>
            <a:pPr lvl="1"/>
            <a:r>
              <a:rPr lang="en-US" i="1" dirty="0"/>
              <a:t> Edge and Internet Explorer (IE) browsers will stop trusting certain SSL/TLS (Secure Sockets Layer/Transport Layer Security) certificates that were issued by former certificate authority (CA) company Symantec.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0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A7E-E693-E81C-9DD3-ACE155A5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2015+ we will look at Thursday (with a supply chain attack they had too)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CF73-FBCA-9EE4-5F2D-ED42E86A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2010 Verisign (owned by Symantec) was repeatedly hacked with the company detecting it in 2011.</a:t>
            </a:r>
          </a:p>
          <a:p>
            <a:r>
              <a:rPr lang="en-US" dirty="0"/>
              <a:t>They at the time </a:t>
            </a:r>
            <a:r>
              <a:rPr lang="en-US" b="1" dirty="0"/>
              <a:t>covered 30-42% of all Certificates on the Web</a:t>
            </a:r>
          </a:p>
          <a:p>
            <a:r>
              <a:rPr lang="en-US" dirty="0"/>
              <a:t>They never reported it until a SEC filing in 2012 required it.</a:t>
            </a:r>
          </a:p>
          <a:p>
            <a:pPr lvl="1"/>
            <a:r>
              <a:rPr lang="en-US" dirty="0"/>
              <a:t>This is part of the Certification process for CA groups</a:t>
            </a:r>
          </a:p>
          <a:p>
            <a:r>
              <a:rPr lang="en-US" dirty="0"/>
              <a:t>That buried information was discovered by many and called into question all certification encryption keys (they could be compromised)</a:t>
            </a:r>
          </a:p>
          <a:p>
            <a:pPr lvl="1"/>
            <a:r>
              <a:rPr lang="en-US" dirty="0"/>
              <a:t>Why is this important?</a:t>
            </a:r>
          </a:p>
          <a:p>
            <a:r>
              <a:rPr lang="en-US" dirty="0"/>
              <a:t>Collective response by OPS and Security groups: *#&amp;#*)@!</a:t>
            </a:r>
          </a:p>
          <a:p>
            <a:r>
              <a:rPr lang="en-US" dirty="0"/>
              <a:t>Oliver </a:t>
            </a:r>
            <a:r>
              <a:rPr lang="en-US" dirty="0" err="1"/>
              <a:t>Lavery</a:t>
            </a:r>
            <a:r>
              <a:rPr lang="en-US" dirty="0"/>
              <a:t> (a leader in the field) </a:t>
            </a:r>
            <a:r>
              <a:rPr lang="en-US" dirty="0">
                <a:hlinkClick r:id="rId2"/>
              </a:rPr>
              <a:t>predicted the fallout best</a:t>
            </a:r>
            <a:r>
              <a:rPr lang="en-US" dirty="0"/>
              <a:t>: </a:t>
            </a:r>
            <a:r>
              <a:rPr lang="en-US" i="1" dirty="0"/>
              <a:t>Can we trust any site using Verisign SSL certificates? Without more clarity, the logical answer is no.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3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0A49-602D-9CB1-8807-E0FA16B5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2015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F73F-210A-698D-BFD3-56A52390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that’s when Google started testing certificates due to the 2012 breach (to check if it had been fixed)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results were not great. As </a:t>
            </a:r>
            <a:r>
              <a:rPr lang="en-US" dirty="0">
                <a:hlinkClick r:id="rId2"/>
              </a:rPr>
              <a:t>more than 30,000 certificates were issued to the wrong groups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 Man-in-the-Middle: an attack which requires a bit more knowledge of TCP networks and will be covered Thursday</a:t>
            </a:r>
          </a:p>
        </p:txBody>
      </p:sp>
    </p:spTree>
    <p:extLst>
      <p:ext uri="{BB962C8B-B14F-4D97-AF65-F5344CB8AC3E}">
        <p14:creationId xmlns:p14="http://schemas.microsoft.com/office/powerpoint/2010/main" val="334972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AE8E-2A83-782C-7EEF-74723D63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1D27-7670-786C-7903-4CC1EFAA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56477"/>
            <a:ext cx="11782267" cy="4801523"/>
          </a:xfrm>
        </p:spPr>
        <p:txBody>
          <a:bodyPr>
            <a:normAutofit/>
          </a:bodyPr>
          <a:lstStyle/>
          <a:p>
            <a:r>
              <a:rPr lang="en-US" dirty="0"/>
              <a:t>What’s a PKI? (in a nutshell)</a:t>
            </a:r>
          </a:p>
          <a:p>
            <a:r>
              <a:rPr lang="en-US" dirty="0"/>
              <a:t>It’s a passport (how does a passport work?)</a:t>
            </a:r>
          </a:p>
          <a:p>
            <a:r>
              <a:rPr lang="en-US" dirty="0"/>
              <a:t>A website pays a certification authority to say we are who we say we are</a:t>
            </a:r>
          </a:p>
          <a:p>
            <a:pPr lvl="1"/>
            <a:r>
              <a:rPr lang="en-US" sz="2800" dirty="0"/>
              <a:t>They issue a root certificate to our website after verifying our server using TLS</a:t>
            </a:r>
          </a:p>
          <a:p>
            <a:pPr lvl="1"/>
            <a:r>
              <a:rPr lang="en-US" sz="2800" dirty="0"/>
              <a:t>With a Key (a public one)</a:t>
            </a:r>
          </a:p>
          <a:p>
            <a:r>
              <a:rPr lang="en-US" dirty="0"/>
              <a:t>The client verifies the website server via the CA’s Chain of Trust</a:t>
            </a:r>
          </a:p>
          <a:p>
            <a:pPr lvl="1"/>
            <a:r>
              <a:rPr lang="en-US" sz="2800" dirty="0"/>
              <a:t>They connect to us with their encrypted (using a private key) certificate</a:t>
            </a:r>
          </a:p>
          <a:p>
            <a:pPr lvl="1"/>
            <a:r>
              <a:rPr lang="en-US" sz="2800" dirty="0"/>
              <a:t>During the DNS lookup (Domain Name – see video lecture) we verify it with CA (and decrypt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C89A-4AF4-08FE-F28E-636E66A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Study: The broken trust of Symantec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FAEDF4-0F1A-9118-9DC1-4404C79B0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77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62317-0B92-AA7A-F1A8-1242FA7C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security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E1C0-BCB5-886E-5B9C-B34DB06C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From Personal to Professional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6" descr="Laptop Secure">
            <a:extLst>
              <a:ext uri="{FF2B5EF4-FFF2-40B4-BE49-F238E27FC236}">
                <a16:creationId xmlns:a16="http://schemas.microsoft.com/office/drawing/2014/main" id="{5DAAAD85-F972-7EB2-F4C1-670110FD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43DBAE-3944-1311-4557-792E77742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9F13C-3E8C-F952-9978-894EB73D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Security Suite vs. AV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17A34-0399-4F2B-9040-164816A02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743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467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E94-692C-DE1F-225E-B39A4616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Vs. Endpoint Security (I’ve used 3 of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1190-7C4B-FB26-E49E-F68AAF3A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Endpoint security is the Enterprise version of a Security Suite. It adds device management, fully configurable user/group permissions and access point management, encryption options, and more. The options will be unfamiliar:</a:t>
            </a:r>
          </a:p>
          <a:p>
            <a:pPr lvl="1"/>
            <a:r>
              <a:rPr lang="en-US" sz="2000"/>
              <a:t>Bitdefender GravityZone</a:t>
            </a:r>
          </a:p>
          <a:p>
            <a:pPr lvl="1"/>
            <a:r>
              <a:rPr lang="en-US" sz="2000"/>
              <a:t>F-Secure Elements</a:t>
            </a:r>
          </a:p>
          <a:p>
            <a:pPr lvl="1"/>
            <a:r>
              <a:rPr lang="en-US" sz="2000"/>
              <a:t>Microsoft 365 Defender</a:t>
            </a:r>
          </a:p>
          <a:p>
            <a:pPr lvl="1"/>
            <a:r>
              <a:rPr lang="en-US" sz="2000"/>
              <a:t>ESET Protect Complete</a:t>
            </a:r>
          </a:p>
          <a:p>
            <a:pPr lvl="1"/>
            <a:r>
              <a:rPr lang="en-US" sz="2000"/>
              <a:t>Vipre Endpoint Security Cloud</a:t>
            </a:r>
          </a:p>
          <a:p>
            <a:pPr lvl="1"/>
            <a:r>
              <a:rPr lang="en-US" sz="2000"/>
              <a:t>…a lot more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9D2B9772-737F-CA38-AF24-4AE7D6C0D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3" r="39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8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D7064-3276-3B69-9639-C8ABFA0D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“Free” Antivirus (time for our red team jersey)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F61-3539-7212-900A-AC68AD79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should note not all “free” antivirus is malware (Avast is “not”, AVG is fine) but you get what you pay for – all are limited at the free stage</a:t>
            </a:r>
          </a:p>
          <a:p>
            <a:r>
              <a:rPr lang="en-US" dirty="0"/>
              <a:t>Why do people get infected when installing “free malware”? (2 ways – first is obvious, 2</a:t>
            </a:r>
            <a:r>
              <a:rPr lang="en-US" baseline="30000" dirty="0"/>
              <a:t>nd</a:t>
            </a:r>
            <a:r>
              <a:rPr lang="en-US" dirty="0"/>
              <a:t> is even for AVG or Avast):</a:t>
            </a:r>
          </a:p>
          <a:p>
            <a:pPr lvl="1"/>
            <a:r>
              <a:rPr lang="en-US" dirty="0"/>
              <a:t>It’s just malware. Simple as that, easy to make something free and then trick you.</a:t>
            </a:r>
          </a:p>
          <a:p>
            <a:pPr lvl="1"/>
            <a:r>
              <a:rPr lang="en-US" dirty="0"/>
              <a:t>It’s not the right site – time for a version of “Man-in-the-Middle”: see board.</a:t>
            </a:r>
          </a:p>
          <a:p>
            <a:r>
              <a:rPr lang="en-US" dirty="0"/>
              <a:t>Norton and Symantec have been guilty/victims of both and will be covered in case-studies</a:t>
            </a:r>
          </a:p>
        </p:txBody>
      </p:sp>
    </p:spTree>
    <p:extLst>
      <p:ext uri="{BB962C8B-B14F-4D97-AF65-F5344CB8AC3E}">
        <p14:creationId xmlns:p14="http://schemas.microsoft.com/office/powerpoint/2010/main" val="10104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60150-A74F-7810-2541-08384DAD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1: Your Antivirus is Malware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28D5-F632-C706-F598-3CE581FB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– scareware!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1528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Roboto</vt:lpstr>
      <vt:lpstr>SF Pro Text</vt:lpstr>
      <vt:lpstr>Office Theme</vt:lpstr>
      <vt:lpstr>Trust</vt:lpstr>
      <vt:lpstr>Topics</vt:lpstr>
      <vt:lpstr>Review</vt:lpstr>
      <vt:lpstr>A Case Study: The broken trust of Symantec</vt:lpstr>
      <vt:lpstr>Types of security systems</vt:lpstr>
      <vt:lpstr>Security Suite vs. AV</vt:lpstr>
      <vt:lpstr>Vs. Endpoint Security (I’ve used 3 of these)</vt:lpstr>
      <vt:lpstr>“Free” Antivirus (time for our red team jersey)</vt:lpstr>
      <vt:lpstr>Case Study 1: Your Antivirus is Malware</vt:lpstr>
      <vt:lpstr>Scareware – fake but tries to trick you</vt:lpstr>
      <vt:lpstr>Why are Demos useful?</vt:lpstr>
      <vt:lpstr>Norton bought a company and offered a Demo</vt:lpstr>
      <vt:lpstr>2011: PC Tools is confirmed as Scareware</vt:lpstr>
      <vt:lpstr>Reasons for this tactic</vt:lpstr>
      <vt:lpstr>Overview and Timeline         (for reference)</vt:lpstr>
      <vt:lpstr>Case Study 2:</vt:lpstr>
      <vt:lpstr>2012 (yes still) old source code is stolen</vt:lpstr>
      <vt:lpstr>How?</vt:lpstr>
      <vt:lpstr>Third Party Access Vulnerability</vt:lpstr>
      <vt:lpstr>Case Study 3</vt:lpstr>
      <vt:lpstr>The results (started 2012 and by 2018)</vt:lpstr>
      <vt:lpstr>2015+ we will look at Thursday (with a supply chain attack they had too)</vt:lpstr>
      <vt:lpstr>Why 2015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</dc:title>
  <dc:creator>Josiah G</dc:creator>
  <cp:lastModifiedBy>Josiah G</cp:lastModifiedBy>
  <cp:revision>3</cp:revision>
  <dcterms:created xsi:type="dcterms:W3CDTF">2023-02-13T20:27:30Z</dcterms:created>
  <dcterms:modified xsi:type="dcterms:W3CDTF">2023-02-14T01:07:20Z</dcterms:modified>
</cp:coreProperties>
</file>