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4" r:id="rId6"/>
    <p:sldId id="265" r:id="rId7"/>
    <p:sldId id="262" r:id="rId8"/>
    <p:sldId id="256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C01E9-920C-4856-9EEB-5E8E4CBE5703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B1BA6E-FACA-4340-9A31-6F86CADABBCF}">
      <dgm:prSet/>
      <dgm:spPr/>
      <dgm:t>
        <a:bodyPr/>
        <a:lstStyle/>
        <a:p>
          <a:r>
            <a:rPr lang="en-US"/>
            <a:t>The best way is using tools that continually (CI/CD) scan your workloads</a:t>
          </a:r>
        </a:p>
      </dgm:t>
    </dgm:pt>
    <dgm:pt modelId="{13470787-49D4-43D2-A733-9D63FB8E6F8A}" type="parTrans" cxnId="{1126DBBE-2172-45F1-9D16-DBD2382A910C}">
      <dgm:prSet/>
      <dgm:spPr/>
      <dgm:t>
        <a:bodyPr/>
        <a:lstStyle/>
        <a:p>
          <a:endParaRPr lang="en-US"/>
        </a:p>
      </dgm:t>
    </dgm:pt>
    <dgm:pt modelId="{62BE3DD7-AE67-45C2-9DB0-B4E7F4DA7B4B}" type="sibTrans" cxnId="{1126DBBE-2172-45F1-9D16-DBD2382A910C}">
      <dgm:prSet/>
      <dgm:spPr/>
      <dgm:t>
        <a:bodyPr/>
        <a:lstStyle/>
        <a:p>
          <a:endParaRPr lang="en-US"/>
        </a:p>
      </dgm:t>
    </dgm:pt>
    <dgm:pt modelId="{C1B59D8F-BE52-46ED-A2F2-E05F82C05DDC}">
      <dgm:prSet/>
      <dgm:spPr/>
      <dgm:t>
        <a:bodyPr/>
        <a:lstStyle/>
        <a:p>
          <a:r>
            <a:rPr lang="en-US"/>
            <a:t>These look for network exposure and vulnerabilities</a:t>
          </a:r>
        </a:p>
      </dgm:t>
    </dgm:pt>
    <dgm:pt modelId="{8AA89132-654A-4255-B72E-F2A5E9DBA0FC}" type="parTrans" cxnId="{6E5B4389-E773-4499-A80F-A5F954845B6C}">
      <dgm:prSet/>
      <dgm:spPr/>
      <dgm:t>
        <a:bodyPr/>
        <a:lstStyle/>
        <a:p>
          <a:endParaRPr lang="en-US"/>
        </a:p>
      </dgm:t>
    </dgm:pt>
    <dgm:pt modelId="{EF6B09FE-6A89-4AF9-861F-C5CC28C5680E}" type="sibTrans" cxnId="{6E5B4389-E773-4499-A80F-A5F954845B6C}">
      <dgm:prSet/>
      <dgm:spPr/>
      <dgm:t>
        <a:bodyPr/>
        <a:lstStyle/>
        <a:p>
          <a:endParaRPr lang="en-US"/>
        </a:p>
      </dgm:t>
    </dgm:pt>
    <dgm:pt modelId="{BE8D4C1A-1273-40C6-8DC1-184423F5E8D4}">
      <dgm:prSet/>
      <dgm:spPr/>
      <dgm:t>
        <a:bodyPr/>
        <a:lstStyle/>
        <a:p>
          <a:r>
            <a:rPr lang="en-US"/>
            <a:t>Top of these are:</a:t>
          </a:r>
        </a:p>
      </dgm:t>
    </dgm:pt>
    <dgm:pt modelId="{86F85609-0272-405D-B149-70387257ADC5}" type="parTrans" cxnId="{5D557B50-ABA1-4BDE-9577-AE973B62FBD3}">
      <dgm:prSet/>
      <dgm:spPr/>
      <dgm:t>
        <a:bodyPr/>
        <a:lstStyle/>
        <a:p>
          <a:endParaRPr lang="en-US"/>
        </a:p>
      </dgm:t>
    </dgm:pt>
    <dgm:pt modelId="{5DA91008-FBED-428F-92D6-5D67124D2914}" type="sibTrans" cxnId="{5D557B50-ABA1-4BDE-9577-AE973B62FBD3}">
      <dgm:prSet/>
      <dgm:spPr/>
      <dgm:t>
        <a:bodyPr/>
        <a:lstStyle/>
        <a:p>
          <a:endParaRPr lang="en-US"/>
        </a:p>
      </dgm:t>
    </dgm:pt>
    <dgm:pt modelId="{D122FDEE-A987-402D-9F91-79F3E7F46451}">
      <dgm:prSet/>
      <dgm:spPr/>
      <dgm:t>
        <a:bodyPr/>
        <a:lstStyle/>
        <a:p>
          <a:r>
            <a:rPr lang="en-US"/>
            <a:t>Burp Suite (great but huge)</a:t>
          </a:r>
        </a:p>
      </dgm:t>
    </dgm:pt>
    <dgm:pt modelId="{BF0ABE3C-DEC8-4A51-AF73-C38BE219DD0A}" type="parTrans" cxnId="{5BBB6B62-E23D-4ABA-8E00-11163A0C9061}">
      <dgm:prSet/>
      <dgm:spPr/>
      <dgm:t>
        <a:bodyPr/>
        <a:lstStyle/>
        <a:p>
          <a:endParaRPr lang="en-US"/>
        </a:p>
      </dgm:t>
    </dgm:pt>
    <dgm:pt modelId="{66C22B77-B9A9-45CE-812C-B44F8ED3B877}" type="sibTrans" cxnId="{5BBB6B62-E23D-4ABA-8E00-11163A0C9061}">
      <dgm:prSet/>
      <dgm:spPr/>
      <dgm:t>
        <a:bodyPr/>
        <a:lstStyle/>
        <a:p>
          <a:endParaRPr lang="en-US"/>
        </a:p>
      </dgm:t>
    </dgm:pt>
    <dgm:pt modelId="{631A9B5B-93DD-4DA6-AF41-34FC7C7AD380}">
      <dgm:prSet/>
      <dgm:spPr/>
      <dgm:t>
        <a:bodyPr/>
        <a:lstStyle/>
        <a:p>
          <a:r>
            <a:rPr lang="en-US"/>
            <a:t>Amazon Inspector (AWS is top cloud provider….so….)</a:t>
          </a:r>
        </a:p>
      </dgm:t>
    </dgm:pt>
    <dgm:pt modelId="{314A2018-F5B3-4592-A22C-F3C028995929}" type="parTrans" cxnId="{9C47DDEB-AA94-46FE-B477-9365F0024515}">
      <dgm:prSet/>
      <dgm:spPr/>
      <dgm:t>
        <a:bodyPr/>
        <a:lstStyle/>
        <a:p>
          <a:endParaRPr lang="en-US"/>
        </a:p>
      </dgm:t>
    </dgm:pt>
    <dgm:pt modelId="{FF8463EE-39CD-4791-9478-0F1621FEECC5}" type="sibTrans" cxnId="{9C47DDEB-AA94-46FE-B477-9365F0024515}">
      <dgm:prSet/>
      <dgm:spPr/>
      <dgm:t>
        <a:bodyPr/>
        <a:lstStyle/>
        <a:p>
          <a:endParaRPr lang="en-US"/>
        </a:p>
      </dgm:t>
    </dgm:pt>
    <dgm:pt modelId="{6C4C9E35-41B4-4FDB-AB7B-E0D95E159C92}">
      <dgm:prSet/>
      <dgm:spPr/>
      <dgm:t>
        <a:bodyPr/>
        <a:lstStyle/>
        <a:p>
          <a:r>
            <a:rPr lang="en-US"/>
            <a:t>OSWAP ZAP (lightweight version of Burp)</a:t>
          </a:r>
        </a:p>
      </dgm:t>
    </dgm:pt>
    <dgm:pt modelId="{F60F7BCF-C74E-45F5-8AF0-CBA99EF18133}" type="parTrans" cxnId="{B74283ED-5730-4383-897D-2AE3ABDBC281}">
      <dgm:prSet/>
      <dgm:spPr/>
      <dgm:t>
        <a:bodyPr/>
        <a:lstStyle/>
        <a:p>
          <a:endParaRPr lang="en-US"/>
        </a:p>
      </dgm:t>
    </dgm:pt>
    <dgm:pt modelId="{777855C4-65F4-4375-B870-A23A271CAEE7}" type="sibTrans" cxnId="{B74283ED-5730-4383-897D-2AE3ABDBC281}">
      <dgm:prSet/>
      <dgm:spPr/>
      <dgm:t>
        <a:bodyPr/>
        <a:lstStyle/>
        <a:p>
          <a:endParaRPr lang="en-US"/>
        </a:p>
      </dgm:t>
    </dgm:pt>
    <dgm:pt modelId="{0F1E9B78-3C83-4493-9DC3-12C31B53DD72}">
      <dgm:prSet/>
      <dgm:spPr/>
      <dgm:t>
        <a:bodyPr/>
        <a:lstStyle/>
        <a:p>
          <a:r>
            <a:rPr lang="en-US"/>
            <a:t>Easier to use but less features</a:t>
          </a:r>
        </a:p>
      </dgm:t>
    </dgm:pt>
    <dgm:pt modelId="{61774C7B-9C33-4CB9-9ACD-FDC40948577E}" type="parTrans" cxnId="{1525FF6B-3844-486F-9EF5-92C698CF70C3}">
      <dgm:prSet/>
      <dgm:spPr/>
      <dgm:t>
        <a:bodyPr/>
        <a:lstStyle/>
        <a:p>
          <a:endParaRPr lang="en-US"/>
        </a:p>
      </dgm:t>
    </dgm:pt>
    <dgm:pt modelId="{F9FEDD41-A9DA-40BC-B9EB-37CA9B5CF5CA}" type="sibTrans" cxnId="{1525FF6B-3844-486F-9EF5-92C698CF70C3}">
      <dgm:prSet/>
      <dgm:spPr/>
      <dgm:t>
        <a:bodyPr/>
        <a:lstStyle/>
        <a:p>
          <a:endParaRPr lang="en-US"/>
        </a:p>
      </dgm:t>
    </dgm:pt>
    <dgm:pt modelId="{8077DDF7-1403-40E6-8353-9D5501F0EE23}">
      <dgm:prSet/>
      <dgm:spPr/>
      <dgm:t>
        <a:bodyPr/>
        <a:lstStyle/>
        <a:p>
          <a:r>
            <a:rPr lang="en-US"/>
            <a:t>This is part 4 for try hack me</a:t>
          </a:r>
        </a:p>
      </dgm:t>
    </dgm:pt>
    <dgm:pt modelId="{296C25C9-EA88-41C7-B420-313617355D92}" type="parTrans" cxnId="{30E5C618-AF85-4A1C-B8A0-597CC480F73D}">
      <dgm:prSet/>
      <dgm:spPr/>
      <dgm:t>
        <a:bodyPr/>
        <a:lstStyle/>
        <a:p>
          <a:endParaRPr lang="en-US"/>
        </a:p>
      </dgm:t>
    </dgm:pt>
    <dgm:pt modelId="{8C9DA607-9440-4CE2-B6A0-928DB4F4ACAA}" type="sibTrans" cxnId="{30E5C618-AF85-4A1C-B8A0-597CC480F73D}">
      <dgm:prSet/>
      <dgm:spPr/>
      <dgm:t>
        <a:bodyPr/>
        <a:lstStyle/>
        <a:p>
          <a:endParaRPr lang="en-US"/>
        </a:p>
      </dgm:t>
    </dgm:pt>
    <dgm:pt modelId="{35014FA2-946B-4120-B101-C11A0F680DA0}">
      <dgm:prSet/>
      <dgm:spPr/>
      <dgm:t>
        <a:bodyPr/>
        <a:lstStyle/>
        <a:p>
          <a:r>
            <a:rPr lang="en-US" dirty="0"/>
            <a:t>Harder but still used – build your own.</a:t>
          </a:r>
        </a:p>
      </dgm:t>
    </dgm:pt>
    <dgm:pt modelId="{EB76073E-2783-4241-A87D-FE10FABD43BB}" type="parTrans" cxnId="{CC725691-B826-46BC-9534-E529287A4838}">
      <dgm:prSet/>
      <dgm:spPr/>
      <dgm:t>
        <a:bodyPr/>
        <a:lstStyle/>
        <a:p>
          <a:endParaRPr lang="en-US"/>
        </a:p>
      </dgm:t>
    </dgm:pt>
    <dgm:pt modelId="{23F78AD3-ED74-4D20-BC0C-61171DA2A5A4}" type="sibTrans" cxnId="{CC725691-B826-46BC-9534-E529287A4838}">
      <dgm:prSet/>
      <dgm:spPr/>
      <dgm:t>
        <a:bodyPr/>
        <a:lstStyle/>
        <a:p>
          <a:endParaRPr lang="en-US"/>
        </a:p>
      </dgm:t>
    </dgm:pt>
    <dgm:pt modelId="{206C0CED-8A9B-4DC6-9EEB-A8F844F9076A}" type="pres">
      <dgm:prSet presAssocID="{AE6C01E9-920C-4856-9EEB-5E8E4CBE5703}" presName="linear" presStyleCnt="0">
        <dgm:presLayoutVars>
          <dgm:dir/>
          <dgm:animLvl val="lvl"/>
          <dgm:resizeHandles val="exact"/>
        </dgm:presLayoutVars>
      </dgm:prSet>
      <dgm:spPr/>
    </dgm:pt>
    <dgm:pt modelId="{EC0715FC-6615-4CCB-910F-FA0E5404B265}" type="pres">
      <dgm:prSet presAssocID="{ADB1BA6E-FACA-4340-9A31-6F86CADABBCF}" presName="parentLin" presStyleCnt="0"/>
      <dgm:spPr/>
    </dgm:pt>
    <dgm:pt modelId="{FEC61CED-DA4A-4C66-BFC0-2DD5B43EEED3}" type="pres">
      <dgm:prSet presAssocID="{ADB1BA6E-FACA-4340-9A31-6F86CADABBCF}" presName="parentLeftMargin" presStyleLbl="node1" presStyleIdx="0" presStyleCnt="3"/>
      <dgm:spPr/>
    </dgm:pt>
    <dgm:pt modelId="{FCFEED33-C173-4395-B8D4-4BBD575EDA36}" type="pres">
      <dgm:prSet presAssocID="{ADB1BA6E-FACA-4340-9A31-6F86CADABB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612D26-2C16-41C6-8D6B-D61EA8190843}" type="pres">
      <dgm:prSet presAssocID="{ADB1BA6E-FACA-4340-9A31-6F86CADABBCF}" presName="negativeSpace" presStyleCnt="0"/>
      <dgm:spPr/>
    </dgm:pt>
    <dgm:pt modelId="{19488C0A-577E-4B1A-A462-5AA3BBB4E726}" type="pres">
      <dgm:prSet presAssocID="{ADB1BA6E-FACA-4340-9A31-6F86CADABBCF}" presName="childText" presStyleLbl="conFgAcc1" presStyleIdx="0" presStyleCnt="3">
        <dgm:presLayoutVars>
          <dgm:bulletEnabled val="1"/>
        </dgm:presLayoutVars>
      </dgm:prSet>
      <dgm:spPr/>
    </dgm:pt>
    <dgm:pt modelId="{02338628-CB42-4CA3-927D-2AE557607197}" type="pres">
      <dgm:prSet presAssocID="{62BE3DD7-AE67-45C2-9DB0-B4E7F4DA7B4B}" presName="spaceBetweenRectangles" presStyleCnt="0"/>
      <dgm:spPr/>
    </dgm:pt>
    <dgm:pt modelId="{D89EBEBA-9FE4-4EE1-9D5D-725124DC75AB}" type="pres">
      <dgm:prSet presAssocID="{BE8D4C1A-1273-40C6-8DC1-184423F5E8D4}" presName="parentLin" presStyleCnt="0"/>
      <dgm:spPr/>
    </dgm:pt>
    <dgm:pt modelId="{C14DC599-037F-4B2E-BAC4-434D7719B23F}" type="pres">
      <dgm:prSet presAssocID="{BE8D4C1A-1273-40C6-8DC1-184423F5E8D4}" presName="parentLeftMargin" presStyleLbl="node1" presStyleIdx="0" presStyleCnt="3"/>
      <dgm:spPr/>
    </dgm:pt>
    <dgm:pt modelId="{7CA72799-53BA-489E-86AF-2B84BF2BDB14}" type="pres">
      <dgm:prSet presAssocID="{BE8D4C1A-1273-40C6-8DC1-184423F5E8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FEA9AF-7782-4630-BF87-764D930CFB5B}" type="pres">
      <dgm:prSet presAssocID="{BE8D4C1A-1273-40C6-8DC1-184423F5E8D4}" presName="negativeSpace" presStyleCnt="0"/>
      <dgm:spPr/>
    </dgm:pt>
    <dgm:pt modelId="{F97E8832-D602-4649-8CF7-E7E84C192292}" type="pres">
      <dgm:prSet presAssocID="{BE8D4C1A-1273-40C6-8DC1-184423F5E8D4}" presName="childText" presStyleLbl="conFgAcc1" presStyleIdx="1" presStyleCnt="3">
        <dgm:presLayoutVars>
          <dgm:bulletEnabled val="1"/>
        </dgm:presLayoutVars>
      </dgm:prSet>
      <dgm:spPr/>
    </dgm:pt>
    <dgm:pt modelId="{89075D9F-5249-4C00-99B0-F3765A302BE3}" type="pres">
      <dgm:prSet presAssocID="{5DA91008-FBED-428F-92D6-5D67124D2914}" presName="spaceBetweenRectangles" presStyleCnt="0"/>
      <dgm:spPr/>
    </dgm:pt>
    <dgm:pt modelId="{BDF28D29-C22C-4B4B-89AE-F8A7FB69514F}" type="pres">
      <dgm:prSet presAssocID="{35014FA2-946B-4120-B101-C11A0F680DA0}" presName="parentLin" presStyleCnt="0"/>
      <dgm:spPr/>
    </dgm:pt>
    <dgm:pt modelId="{0874CF58-17BE-4A62-A591-57C5908A23F8}" type="pres">
      <dgm:prSet presAssocID="{35014FA2-946B-4120-B101-C11A0F680DA0}" presName="parentLeftMargin" presStyleLbl="node1" presStyleIdx="1" presStyleCnt="3"/>
      <dgm:spPr/>
    </dgm:pt>
    <dgm:pt modelId="{AA21AFAA-FEAE-412B-A9ED-C2EE2CF4BC65}" type="pres">
      <dgm:prSet presAssocID="{35014FA2-946B-4120-B101-C11A0F680D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478357F-FB1D-44FA-980C-946537DD2F05}" type="pres">
      <dgm:prSet presAssocID="{35014FA2-946B-4120-B101-C11A0F680DA0}" presName="negativeSpace" presStyleCnt="0"/>
      <dgm:spPr/>
    </dgm:pt>
    <dgm:pt modelId="{11E19C24-71CE-40CD-AC6F-7D69FCAF72A3}" type="pres">
      <dgm:prSet presAssocID="{35014FA2-946B-4120-B101-C11A0F680D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231114-22D2-4926-8F91-571B2546E5B1}" type="presOf" srcId="{35014FA2-946B-4120-B101-C11A0F680DA0}" destId="{AA21AFAA-FEAE-412B-A9ED-C2EE2CF4BC65}" srcOrd="1" destOrd="0" presId="urn:microsoft.com/office/officeart/2005/8/layout/list1"/>
    <dgm:cxn modelId="{30E5C618-AF85-4A1C-B8A0-597CC480F73D}" srcId="{6C4C9E35-41B4-4FDB-AB7B-E0D95E159C92}" destId="{8077DDF7-1403-40E6-8353-9D5501F0EE23}" srcOrd="1" destOrd="0" parTransId="{296C25C9-EA88-41C7-B420-313617355D92}" sibTransId="{8C9DA607-9440-4CE2-B6A0-928DB4F4ACAA}"/>
    <dgm:cxn modelId="{2B53ED2D-8248-4612-A5E9-EB1D887F0FA4}" type="presOf" srcId="{8077DDF7-1403-40E6-8353-9D5501F0EE23}" destId="{F97E8832-D602-4649-8CF7-E7E84C192292}" srcOrd="0" destOrd="4" presId="urn:microsoft.com/office/officeart/2005/8/layout/list1"/>
    <dgm:cxn modelId="{548FB534-DDE3-40B7-BDC3-7CDDAF187963}" type="presOf" srcId="{AE6C01E9-920C-4856-9EEB-5E8E4CBE5703}" destId="{206C0CED-8A9B-4DC6-9EEB-A8F844F9076A}" srcOrd="0" destOrd="0" presId="urn:microsoft.com/office/officeart/2005/8/layout/list1"/>
    <dgm:cxn modelId="{5BBB6B62-E23D-4ABA-8E00-11163A0C9061}" srcId="{BE8D4C1A-1273-40C6-8DC1-184423F5E8D4}" destId="{D122FDEE-A987-402D-9F91-79F3E7F46451}" srcOrd="0" destOrd="0" parTransId="{BF0ABE3C-DEC8-4A51-AF73-C38BE219DD0A}" sibTransId="{66C22B77-B9A9-45CE-812C-B44F8ED3B877}"/>
    <dgm:cxn modelId="{85047163-506D-4F26-A848-C76FD84E73A9}" type="presOf" srcId="{35014FA2-946B-4120-B101-C11A0F680DA0}" destId="{0874CF58-17BE-4A62-A591-57C5908A23F8}" srcOrd="0" destOrd="0" presId="urn:microsoft.com/office/officeart/2005/8/layout/list1"/>
    <dgm:cxn modelId="{81BD7A48-B743-4C48-A629-6BB95BBEFBF3}" type="presOf" srcId="{C1B59D8F-BE52-46ED-A2F2-E05F82C05DDC}" destId="{19488C0A-577E-4B1A-A462-5AA3BBB4E726}" srcOrd="0" destOrd="0" presId="urn:microsoft.com/office/officeart/2005/8/layout/list1"/>
    <dgm:cxn modelId="{1525FF6B-3844-486F-9EF5-92C698CF70C3}" srcId="{6C4C9E35-41B4-4FDB-AB7B-E0D95E159C92}" destId="{0F1E9B78-3C83-4493-9DC3-12C31B53DD72}" srcOrd="0" destOrd="0" parTransId="{61774C7B-9C33-4CB9-9ACD-FDC40948577E}" sibTransId="{F9FEDD41-A9DA-40BC-B9EB-37CA9B5CF5CA}"/>
    <dgm:cxn modelId="{34F9324F-992E-4283-804E-984A585C3B21}" type="presOf" srcId="{BE8D4C1A-1273-40C6-8DC1-184423F5E8D4}" destId="{7CA72799-53BA-489E-86AF-2B84BF2BDB14}" srcOrd="1" destOrd="0" presId="urn:microsoft.com/office/officeart/2005/8/layout/list1"/>
    <dgm:cxn modelId="{5D557B50-ABA1-4BDE-9577-AE973B62FBD3}" srcId="{AE6C01E9-920C-4856-9EEB-5E8E4CBE5703}" destId="{BE8D4C1A-1273-40C6-8DC1-184423F5E8D4}" srcOrd="1" destOrd="0" parTransId="{86F85609-0272-405D-B149-70387257ADC5}" sibTransId="{5DA91008-FBED-428F-92D6-5D67124D2914}"/>
    <dgm:cxn modelId="{B13DBA70-9097-4B30-A8B8-FC95ABA50535}" type="presOf" srcId="{ADB1BA6E-FACA-4340-9A31-6F86CADABBCF}" destId="{FEC61CED-DA4A-4C66-BFC0-2DD5B43EEED3}" srcOrd="0" destOrd="0" presId="urn:microsoft.com/office/officeart/2005/8/layout/list1"/>
    <dgm:cxn modelId="{8151C151-7834-490A-9C63-18F0260FAC01}" type="presOf" srcId="{BE8D4C1A-1273-40C6-8DC1-184423F5E8D4}" destId="{C14DC599-037F-4B2E-BAC4-434D7719B23F}" srcOrd="0" destOrd="0" presId="urn:microsoft.com/office/officeart/2005/8/layout/list1"/>
    <dgm:cxn modelId="{61A5FF82-CDB2-4960-8E98-62DD61D210E4}" type="presOf" srcId="{631A9B5B-93DD-4DA6-AF41-34FC7C7AD380}" destId="{F97E8832-D602-4649-8CF7-E7E84C192292}" srcOrd="0" destOrd="1" presId="urn:microsoft.com/office/officeart/2005/8/layout/list1"/>
    <dgm:cxn modelId="{6E5B4389-E773-4499-A80F-A5F954845B6C}" srcId="{ADB1BA6E-FACA-4340-9A31-6F86CADABBCF}" destId="{C1B59D8F-BE52-46ED-A2F2-E05F82C05DDC}" srcOrd="0" destOrd="0" parTransId="{8AA89132-654A-4255-B72E-F2A5E9DBA0FC}" sibTransId="{EF6B09FE-6A89-4AF9-861F-C5CC28C5680E}"/>
    <dgm:cxn modelId="{CC725691-B826-46BC-9534-E529287A4838}" srcId="{AE6C01E9-920C-4856-9EEB-5E8E4CBE5703}" destId="{35014FA2-946B-4120-B101-C11A0F680DA0}" srcOrd="2" destOrd="0" parTransId="{EB76073E-2783-4241-A87D-FE10FABD43BB}" sibTransId="{23F78AD3-ED74-4D20-BC0C-61171DA2A5A4}"/>
    <dgm:cxn modelId="{D7BE099B-4F6B-4DEB-A0D0-7C63E8207330}" type="presOf" srcId="{ADB1BA6E-FACA-4340-9A31-6F86CADABBCF}" destId="{FCFEED33-C173-4395-B8D4-4BBD575EDA36}" srcOrd="1" destOrd="0" presId="urn:microsoft.com/office/officeart/2005/8/layout/list1"/>
    <dgm:cxn modelId="{11BA31B6-140A-4DAC-96D1-03AEE00A20E7}" type="presOf" srcId="{6C4C9E35-41B4-4FDB-AB7B-E0D95E159C92}" destId="{F97E8832-D602-4649-8CF7-E7E84C192292}" srcOrd="0" destOrd="2" presId="urn:microsoft.com/office/officeart/2005/8/layout/list1"/>
    <dgm:cxn modelId="{1126DBBE-2172-45F1-9D16-DBD2382A910C}" srcId="{AE6C01E9-920C-4856-9EEB-5E8E4CBE5703}" destId="{ADB1BA6E-FACA-4340-9A31-6F86CADABBCF}" srcOrd="0" destOrd="0" parTransId="{13470787-49D4-43D2-A733-9D63FB8E6F8A}" sibTransId="{62BE3DD7-AE67-45C2-9DB0-B4E7F4DA7B4B}"/>
    <dgm:cxn modelId="{298F71D3-922A-494F-AD0D-8B5B28AF3700}" type="presOf" srcId="{0F1E9B78-3C83-4493-9DC3-12C31B53DD72}" destId="{F97E8832-D602-4649-8CF7-E7E84C192292}" srcOrd="0" destOrd="3" presId="urn:microsoft.com/office/officeart/2005/8/layout/list1"/>
    <dgm:cxn modelId="{9C47DDEB-AA94-46FE-B477-9365F0024515}" srcId="{BE8D4C1A-1273-40C6-8DC1-184423F5E8D4}" destId="{631A9B5B-93DD-4DA6-AF41-34FC7C7AD380}" srcOrd="1" destOrd="0" parTransId="{314A2018-F5B3-4592-A22C-F3C028995929}" sibTransId="{FF8463EE-39CD-4791-9478-0F1621FEECC5}"/>
    <dgm:cxn modelId="{B74283ED-5730-4383-897D-2AE3ABDBC281}" srcId="{BE8D4C1A-1273-40C6-8DC1-184423F5E8D4}" destId="{6C4C9E35-41B4-4FDB-AB7B-E0D95E159C92}" srcOrd="2" destOrd="0" parTransId="{F60F7BCF-C74E-45F5-8AF0-CBA99EF18133}" sibTransId="{777855C4-65F4-4375-B870-A23A271CAEE7}"/>
    <dgm:cxn modelId="{266E52EF-A8F3-43AD-9A11-FB7F288236A0}" type="presOf" srcId="{D122FDEE-A987-402D-9F91-79F3E7F46451}" destId="{F97E8832-D602-4649-8CF7-E7E84C192292}" srcOrd="0" destOrd="0" presId="urn:microsoft.com/office/officeart/2005/8/layout/list1"/>
    <dgm:cxn modelId="{4C0FEA67-7EF3-4500-A52A-7993CEF7F4DF}" type="presParOf" srcId="{206C0CED-8A9B-4DC6-9EEB-A8F844F9076A}" destId="{EC0715FC-6615-4CCB-910F-FA0E5404B265}" srcOrd="0" destOrd="0" presId="urn:microsoft.com/office/officeart/2005/8/layout/list1"/>
    <dgm:cxn modelId="{00012E44-03A9-48D0-8F38-6756A834681C}" type="presParOf" srcId="{EC0715FC-6615-4CCB-910F-FA0E5404B265}" destId="{FEC61CED-DA4A-4C66-BFC0-2DD5B43EEED3}" srcOrd="0" destOrd="0" presId="urn:microsoft.com/office/officeart/2005/8/layout/list1"/>
    <dgm:cxn modelId="{B382BC72-FFD5-4B5D-83D2-456B3CF016BD}" type="presParOf" srcId="{EC0715FC-6615-4CCB-910F-FA0E5404B265}" destId="{FCFEED33-C173-4395-B8D4-4BBD575EDA36}" srcOrd="1" destOrd="0" presId="urn:microsoft.com/office/officeart/2005/8/layout/list1"/>
    <dgm:cxn modelId="{9985855F-2BA7-4F6E-8229-98AF0F7374A4}" type="presParOf" srcId="{206C0CED-8A9B-4DC6-9EEB-A8F844F9076A}" destId="{FE612D26-2C16-41C6-8D6B-D61EA8190843}" srcOrd="1" destOrd="0" presId="urn:microsoft.com/office/officeart/2005/8/layout/list1"/>
    <dgm:cxn modelId="{346CA647-9CD9-4227-B967-B000026ABB52}" type="presParOf" srcId="{206C0CED-8A9B-4DC6-9EEB-A8F844F9076A}" destId="{19488C0A-577E-4B1A-A462-5AA3BBB4E726}" srcOrd="2" destOrd="0" presId="urn:microsoft.com/office/officeart/2005/8/layout/list1"/>
    <dgm:cxn modelId="{B9AECC73-F598-4020-84CD-4A01489C0464}" type="presParOf" srcId="{206C0CED-8A9B-4DC6-9EEB-A8F844F9076A}" destId="{02338628-CB42-4CA3-927D-2AE557607197}" srcOrd="3" destOrd="0" presId="urn:microsoft.com/office/officeart/2005/8/layout/list1"/>
    <dgm:cxn modelId="{BBE7DF1B-0F5D-4D4D-BC4B-A9A70357801D}" type="presParOf" srcId="{206C0CED-8A9B-4DC6-9EEB-A8F844F9076A}" destId="{D89EBEBA-9FE4-4EE1-9D5D-725124DC75AB}" srcOrd="4" destOrd="0" presId="urn:microsoft.com/office/officeart/2005/8/layout/list1"/>
    <dgm:cxn modelId="{31622E4E-1D21-4B17-A5E9-3EEC52CED296}" type="presParOf" srcId="{D89EBEBA-9FE4-4EE1-9D5D-725124DC75AB}" destId="{C14DC599-037F-4B2E-BAC4-434D7719B23F}" srcOrd="0" destOrd="0" presId="urn:microsoft.com/office/officeart/2005/8/layout/list1"/>
    <dgm:cxn modelId="{30A2D280-C4B7-4257-82F7-BE36B94F022C}" type="presParOf" srcId="{D89EBEBA-9FE4-4EE1-9D5D-725124DC75AB}" destId="{7CA72799-53BA-489E-86AF-2B84BF2BDB14}" srcOrd="1" destOrd="0" presId="urn:microsoft.com/office/officeart/2005/8/layout/list1"/>
    <dgm:cxn modelId="{0B64A937-3330-4497-A912-CB4D2EE3233F}" type="presParOf" srcId="{206C0CED-8A9B-4DC6-9EEB-A8F844F9076A}" destId="{68FEA9AF-7782-4630-BF87-764D930CFB5B}" srcOrd="5" destOrd="0" presId="urn:microsoft.com/office/officeart/2005/8/layout/list1"/>
    <dgm:cxn modelId="{5AD55C5A-0994-48AC-A262-2858A3DAB0D6}" type="presParOf" srcId="{206C0CED-8A9B-4DC6-9EEB-A8F844F9076A}" destId="{F97E8832-D602-4649-8CF7-E7E84C192292}" srcOrd="6" destOrd="0" presId="urn:microsoft.com/office/officeart/2005/8/layout/list1"/>
    <dgm:cxn modelId="{5ED3449B-DF3B-415E-A683-A017A40F733F}" type="presParOf" srcId="{206C0CED-8A9B-4DC6-9EEB-A8F844F9076A}" destId="{89075D9F-5249-4C00-99B0-F3765A302BE3}" srcOrd="7" destOrd="0" presId="urn:microsoft.com/office/officeart/2005/8/layout/list1"/>
    <dgm:cxn modelId="{51D93160-5B56-40C1-8FD0-D11BFA34CD7E}" type="presParOf" srcId="{206C0CED-8A9B-4DC6-9EEB-A8F844F9076A}" destId="{BDF28D29-C22C-4B4B-89AE-F8A7FB69514F}" srcOrd="8" destOrd="0" presId="urn:microsoft.com/office/officeart/2005/8/layout/list1"/>
    <dgm:cxn modelId="{E5935704-D96B-42A9-A136-8FE269D1F59B}" type="presParOf" srcId="{BDF28D29-C22C-4B4B-89AE-F8A7FB69514F}" destId="{0874CF58-17BE-4A62-A591-57C5908A23F8}" srcOrd="0" destOrd="0" presId="urn:microsoft.com/office/officeart/2005/8/layout/list1"/>
    <dgm:cxn modelId="{2FF184F7-07EA-48EF-8AD7-E813873FB6C9}" type="presParOf" srcId="{BDF28D29-C22C-4B4B-89AE-F8A7FB69514F}" destId="{AA21AFAA-FEAE-412B-A9ED-C2EE2CF4BC65}" srcOrd="1" destOrd="0" presId="urn:microsoft.com/office/officeart/2005/8/layout/list1"/>
    <dgm:cxn modelId="{F0DF20C1-E317-4D89-AC90-E7541F472700}" type="presParOf" srcId="{206C0CED-8A9B-4DC6-9EEB-A8F844F9076A}" destId="{8478357F-FB1D-44FA-980C-946537DD2F05}" srcOrd="9" destOrd="0" presId="urn:microsoft.com/office/officeart/2005/8/layout/list1"/>
    <dgm:cxn modelId="{D4EBC2EB-F79E-4F91-AF88-9FDFFF36880C}" type="presParOf" srcId="{206C0CED-8A9B-4DC6-9EEB-A8F844F9076A}" destId="{11E19C24-71CE-40CD-AC6F-7D69FCAF72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88C0A-577E-4B1A-A462-5AA3BBB4E726}">
      <dsp:nvSpPr>
        <dsp:cNvPr id="0" name=""/>
        <dsp:cNvSpPr/>
      </dsp:nvSpPr>
      <dsp:spPr>
        <a:xfrm>
          <a:off x="0" y="372203"/>
          <a:ext cx="10515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These look for network exposure and vulnerabilities</a:t>
          </a:r>
        </a:p>
      </dsp:txBody>
      <dsp:txXfrm>
        <a:off x="0" y="372203"/>
        <a:ext cx="10515600" cy="765450"/>
      </dsp:txXfrm>
    </dsp:sp>
    <dsp:sp modelId="{FCFEED33-C173-4395-B8D4-4BBD575EDA36}">
      <dsp:nvSpPr>
        <dsp:cNvPr id="0" name=""/>
        <dsp:cNvSpPr/>
      </dsp:nvSpPr>
      <dsp:spPr>
        <a:xfrm>
          <a:off x="525780" y="106523"/>
          <a:ext cx="7360920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best way is using tools that continually (CI/CD) scan your workloads</a:t>
          </a:r>
        </a:p>
      </dsp:txBody>
      <dsp:txXfrm>
        <a:off x="551719" y="132462"/>
        <a:ext cx="7309042" cy="479482"/>
      </dsp:txXfrm>
    </dsp:sp>
    <dsp:sp modelId="{F97E8832-D602-4649-8CF7-E7E84C192292}">
      <dsp:nvSpPr>
        <dsp:cNvPr id="0" name=""/>
        <dsp:cNvSpPr/>
      </dsp:nvSpPr>
      <dsp:spPr>
        <a:xfrm>
          <a:off x="0" y="1500534"/>
          <a:ext cx="10515600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Burp Suite (great but huge)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Amazon Inspector (AWS is top cloud provider….so….)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OSWAP ZAP (lightweight version of Burp)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Easier to use but less features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This is part 4 for try hack me</a:t>
          </a:r>
        </a:p>
      </dsp:txBody>
      <dsp:txXfrm>
        <a:off x="0" y="1500534"/>
        <a:ext cx="10515600" cy="1927800"/>
      </dsp:txXfrm>
    </dsp:sp>
    <dsp:sp modelId="{7CA72799-53BA-489E-86AF-2B84BF2BDB14}">
      <dsp:nvSpPr>
        <dsp:cNvPr id="0" name=""/>
        <dsp:cNvSpPr/>
      </dsp:nvSpPr>
      <dsp:spPr>
        <a:xfrm>
          <a:off x="525780" y="1234854"/>
          <a:ext cx="7360920" cy="53136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Top of these are:</a:t>
          </a:r>
        </a:p>
      </dsp:txBody>
      <dsp:txXfrm>
        <a:off x="551719" y="1260793"/>
        <a:ext cx="7309042" cy="479482"/>
      </dsp:txXfrm>
    </dsp:sp>
    <dsp:sp modelId="{11E19C24-71CE-40CD-AC6F-7D69FCAF72A3}">
      <dsp:nvSpPr>
        <dsp:cNvPr id="0" name=""/>
        <dsp:cNvSpPr/>
      </dsp:nvSpPr>
      <dsp:spPr>
        <a:xfrm>
          <a:off x="0" y="379121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1AFAA-FEAE-412B-A9ED-C2EE2CF4BC65}">
      <dsp:nvSpPr>
        <dsp:cNvPr id="0" name=""/>
        <dsp:cNvSpPr/>
      </dsp:nvSpPr>
      <dsp:spPr>
        <a:xfrm>
          <a:off x="525780" y="3525534"/>
          <a:ext cx="7360920" cy="53136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Harder but still used – build your own.</a:t>
          </a:r>
        </a:p>
      </dsp:txBody>
      <dsp:txXfrm>
        <a:off x="551719" y="3551473"/>
        <a:ext cx="73090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673F-1E00-9CCD-C872-61E873D3D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29419-F106-D2EC-2D77-55928AA95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C5528-81DC-76EC-2B37-F23A1E93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56D2-3153-4A88-9EB4-F1C22CD1D7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1927A-AE6F-02EC-389B-E8751110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4AEE2-AB62-DFBE-EE03-CC669E88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7C7E-0E18-4408-912C-9903160A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2686-4A3E-2907-EF52-65BF7473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C3E5F-AEA2-C19B-1F49-33391BF5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C002D-D1A6-5C45-712C-50C5A2E0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56D2-3153-4A88-9EB4-F1C22CD1D7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8B16-CC23-D2B0-6060-5D2E74EB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74A6-B44A-5D72-9C5D-ED3A67BD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7C7E-0E18-4408-912C-9903160A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EC093-5008-2E67-04D2-BC2BB9D48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448D5-ABBD-3BBB-8031-34DA05AF0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D2F0-438E-BAE1-9238-AFE4587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56D2-3153-4A88-9EB4-F1C22CD1D7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F55FE-25FC-83F2-C404-4B481EDD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1A89-A62A-0D85-1A25-7C8AFE08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7C7E-0E18-4408-912C-9903160A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4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DBED-55D6-3849-1E51-991A1BEC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2F64-FA85-2AB6-CB83-34095F6CB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26AE-59C5-3B28-6A79-FDDAF3A7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56D2-3153-4A88-9EB4-F1C22CD1D7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1110E-695F-ADED-357F-3F7EFD71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276D-D9F7-E59B-C80C-A74DD8C6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7C7E-0E18-4408-912C-9903160A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5B52-4783-01CB-BCBB-69263B09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C2A10-CDA3-1424-E492-9A96CCDB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E435-7B62-726F-9BA0-7B1F4687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56D2-3153-4A88-9EB4-F1C22CD1D7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18B72-A706-0D92-15AE-5AE26452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A862-3CF1-E1F8-4669-38DE80FE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7C7E-0E18-4408-912C-9903160A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B40E-C763-FC9F-DFC0-33E6C672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3214-14FD-25E6-6B7A-FADBF5E41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E2EED-8C38-F95F-C182-6BD24CEC2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D7601-8C27-BBA5-9D43-15C2A1D0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56D2-3153-4A88-9EB4-F1C22CD1D7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73F44-89C8-2AB9-3E79-26C6307E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75BAE-D893-F00F-EF9D-5C6A1734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7C7E-0E18-4408-912C-9903160A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FC43-3853-61F7-6535-997264E9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BF9B4-8456-4C39-5D4D-10FF9AB01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D4D36-9C21-7A4D-0159-8AC9B0D8E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E5D9-F89D-2596-940A-FA64B0E8D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86CAD-043E-1BF7-6D45-98943D28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E468E-9C47-6892-4E97-F307DEF6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56D2-3153-4A88-9EB4-F1C22CD1D7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A949D-50E9-6EB0-CEA3-2AE76B18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F7E81-BD84-A95B-C757-49443EAF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7C7E-0E18-4408-912C-9903160A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19FF-B899-DD20-4DC6-C5C613EC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00C14-AEF8-B7F0-764D-1F47CF2D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56D2-3153-4A88-9EB4-F1C22CD1D7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CEB1A-2CBB-782C-928D-03CCD128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14D5E-06A6-CDCB-754C-C350F72D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7C7E-0E18-4408-912C-9903160A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9B295-C00E-B46C-C6DA-5ABE469F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56D2-3153-4A88-9EB4-F1C22CD1D7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60822-A510-54DF-BBD6-0AD6DB2C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A4FC9-4961-6627-E996-12E56B42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7C7E-0E18-4408-912C-9903160A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E3CF-F860-D904-8DA8-2CB806BE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0AED1-45B9-E9FD-E6A6-E59D9CB6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08096-4FC7-F3BD-DB11-04E7C19A1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6BDAB-F1B1-48C9-D3C8-C5E2C512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56D2-3153-4A88-9EB4-F1C22CD1D7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CBE29-8849-63CF-D2F2-FCDE9982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E2953-5287-DE68-C6A2-C1E46F12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7C7E-0E18-4408-912C-9903160A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4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4D3-1E9C-A005-59CD-EFFB6C35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02A4F-3F5B-756E-6440-D070F0889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F261E-AD6E-211A-45CF-1D2BDB4D7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5DA7A-7731-A3F4-1D57-CA8D3D2D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56D2-3153-4A88-9EB4-F1C22CD1D7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E8ED-9DE6-1CDD-0ACE-F80F776D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57BD-7871-B70C-FC52-F59B8EC3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7C7E-0E18-4408-912C-9903160A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82D18-5C25-3F4C-11A4-37F57EBE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48A8-921A-201F-7C81-1261F425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5203C-A364-876C-F0A1-ED8F19589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856D2-3153-4A88-9EB4-F1C22CD1D79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162C-FD91-D2C1-9B43-CF0A27750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B1FF-E51A-9814-560F-1A9199A94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F7C7E-0E18-4408-912C-9903160A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0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sgreenwell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searchenginejournal.com/python-analysis-server-log-files/41289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D63A486A-B057-B6C7-EC39-167FDCAF9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015" b="397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9776B-A551-1910-BD7A-6389364B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Automating vulnerability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B1FB30-B188-3AFB-F55F-B2451E8F6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759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2227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B0F0B931-F2B9-F051-6A16-996A197E2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BFB7E1-D889-E5AE-61D3-42F21EF6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So let’s look at a common vulnerability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3777-09EF-5634-0AAC-8675B7CA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/>
              <a:t>Which is to check if there are any broken items in a site</a:t>
            </a:r>
          </a:p>
          <a:p>
            <a:r>
              <a:rPr lang="en-US" sz="2000" dirty="0"/>
              <a:t>Let’s manually check two common items on my site: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hlinkClick r:id="rId3"/>
              </a:rPr>
              <a:t>https://jsgreenwell.com</a:t>
            </a:r>
            <a:endParaRPr lang="en-US" sz="2000" dirty="0">
              <a:highlight>
                <a:srgbClr val="C0C0C0"/>
              </a:highlight>
            </a:endParaRPr>
          </a:p>
          <a:p>
            <a:r>
              <a:rPr lang="en-US" sz="2000" dirty="0"/>
              <a:t>How many broken links do you find?</a:t>
            </a:r>
          </a:p>
          <a:p>
            <a:r>
              <a:rPr lang="en-US" sz="2000" dirty="0"/>
              <a:t>How many links in total?</a:t>
            </a:r>
          </a:p>
          <a:p>
            <a:r>
              <a:rPr lang="en-US" sz="2000" dirty="0"/>
              <a:t>Which were the broken links?</a:t>
            </a:r>
          </a:p>
        </p:txBody>
      </p:sp>
    </p:spTree>
    <p:extLst>
      <p:ext uri="{BB962C8B-B14F-4D97-AF65-F5344CB8AC3E}">
        <p14:creationId xmlns:p14="http://schemas.microsoft.com/office/powerpoint/2010/main" val="401075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AD6A00D7-0C68-4E8C-332A-6B116FD01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8509E-5A90-7CFF-BE98-7BB6BD50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So how long did that take?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3B02-1EA4-E872-71AE-FEE16DD2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/>
              <a:t>Here’s how I check (external video in modules) – check the time</a:t>
            </a:r>
          </a:p>
          <a:p>
            <a:r>
              <a:rPr lang="en-US" sz="2000"/>
              <a:t>Note this runs 2 tests:</a:t>
            </a:r>
          </a:p>
          <a:p>
            <a:pPr lvl="1"/>
            <a:r>
              <a:rPr lang="en-US" sz="2000"/>
              <a:t>Simple is checking my links</a:t>
            </a:r>
          </a:p>
          <a:p>
            <a:pPr lvl="1"/>
            <a:r>
              <a:rPr lang="en-US" sz="2000"/>
              <a:t>The other is checking that SSL (TLS) certificates match what they should</a:t>
            </a:r>
          </a:p>
          <a:p>
            <a:pPr lvl="1"/>
            <a:r>
              <a:rPr lang="en-US" sz="2000"/>
              <a:t>3 or so failed this time</a:t>
            </a:r>
          </a:p>
          <a:p>
            <a:r>
              <a:rPr lang="en-US" sz="2000"/>
              <a:t>Why do you think those failed?</a:t>
            </a:r>
          </a:p>
          <a:p>
            <a:pPr lvl="1"/>
            <a:r>
              <a:rPr lang="en-US" sz="2000"/>
              <a:t>Note, the site that failed is easy to see because it slows down (almost stops) on it</a:t>
            </a:r>
          </a:p>
        </p:txBody>
      </p:sp>
    </p:spTree>
    <p:extLst>
      <p:ext uri="{BB962C8B-B14F-4D97-AF65-F5344CB8AC3E}">
        <p14:creationId xmlns:p14="http://schemas.microsoft.com/office/powerpoint/2010/main" val="162984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1A45CD7D-0EAA-4286-89CB-17B096B47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170FA-CA75-8F0A-786C-BFAC20FF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86599"/>
            <a:ext cx="4869179" cy="1325563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Another buildable check is log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784F-CEB1-4D57-A708-260C4A4E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382165"/>
            <a:ext cx="4869179" cy="3047946"/>
          </a:xfrm>
        </p:spPr>
        <p:txBody>
          <a:bodyPr anchor="b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Text Mining is needed for this</a:t>
            </a:r>
          </a:p>
          <a:p>
            <a:r>
              <a:rPr lang="en-US" sz="1800" dirty="0">
                <a:solidFill>
                  <a:schemeClr val="tx2"/>
                </a:solidFill>
              </a:rPr>
              <a:t>Simple is rule based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Complex is probability based</a:t>
            </a:r>
          </a:p>
          <a:p>
            <a:r>
              <a:rPr lang="en-US" sz="1800" dirty="0">
                <a:solidFill>
                  <a:schemeClr val="tx2"/>
                </a:solidFill>
              </a:rPr>
              <a:t>Full ML uses probability with graphing and set theory</a:t>
            </a:r>
          </a:p>
          <a:p>
            <a:r>
              <a:rPr lang="en-US" sz="1800" dirty="0">
                <a:solidFill>
                  <a:schemeClr val="tx2"/>
                </a:solidFill>
              </a:rPr>
              <a:t>Want to know more? </a:t>
            </a:r>
            <a:r>
              <a:rPr lang="en-US" sz="1800" dirty="0" err="1">
                <a:solidFill>
                  <a:schemeClr val="tx2"/>
                </a:solidFill>
                <a:hlinkClick r:id="rId2"/>
              </a:rPr>
              <a:t>SearchEngine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 has a great article</a:t>
            </a:r>
            <a:r>
              <a:rPr lang="en-US" sz="1800" dirty="0">
                <a:solidFill>
                  <a:schemeClr val="tx2"/>
                </a:solidFill>
              </a:rPr>
              <a:t> on the top ways Python is used</a:t>
            </a:r>
          </a:p>
        </p:txBody>
      </p:sp>
      <p:pic>
        <p:nvPicPr>
          <p:cNvPr id="19" name="Picture 4" descr="Graph">
            <a:extLst>
              <a:ext uri="{FF2B5EF4-FFF2-40B4-BE49-F238E27FC236}">
                <a16:creationId xmlns:a16="http://schemas.microsoft.com/office/drawing/2014/main" id="{E98FDED7-7335-1C4C-5886-19A6237975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0" r="26816"/>
          <a:stretch/>
        </p:blipFill>
        <p:spPr>
          <a:xfrm>
            <a:off x="5867401" y="10"/>
            <a:ext cx="6324144" cy="6857990"/>
          </a:xfrm>
          <a:prstGeom prst="rect">
            <a:avLst/>
          </a:prstGeom>
        </p:spPr>
      </p:pic>
      <p:grpSp>
        <p:nvGrpSpPr>
          <p:cNvPr id="20" name="Group 10">
            <a:extLst>
              <a:ext uri="{FF2B5EF4-FFF2-40B4-BE49-F238E27FC236}">
                <a16:creationId xmlns:a16="http://schemas.microsoft.com/office/drawing/2014/main" id="{48286062-8D5C-4E35-B944-FB01FCCC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70456" y="0"/>
            <a:ext cx="6421545" cy="6858000"/>
            <a:chOff x="5770456" y="0"/>
            <a:chExt cx="642154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2852A4-72C6-4F67-8305-BBAB26BAA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6158" y="25327"/>
              <a:ext cx="6015842" cy="6832673"/>
            </a:xfrm>
            <a:custGeom>
              <a:avLst/>
              <a:gdLst>
                <a:gd name="connsiteX0" fmla="*/ 6015842 w 6015842"/>
                <a:gd name="connsiteY0" fmla="*/ 6607627 h 6832673"/>
                <a:gd name="connsiteX1" fmla="*/ 6015842 w 6015842"/>
                <a:gd name="connsiteY1" fmla="*/ 6832673 h 6832673"/>
                <a:gd name="connsiteX2" fmla="*/ 5735634 w 6015842"/>
                <a:gd name="connsiteY2" fmla="*/ 6832673 h 6832673"/>
                <a:gd name="connsiteX3" fmla="*/ 5818530 w 6015842"/>
                <a:gd name="connsiteY3" fmla="*/ 6767255 h 6832673"/>
                <a:gd name="connsiteX4" fmla="*/ 4633062 w 6015842"/>
                <a:gd name="connsiteY4" fmla="*/ 499 h 6832673"/>
                <a:gd name="connsiteX5" fmla="*/ 4830740 w 6015842"/>
                <a:gd name="connsiteY5" fmla="*/ 7861 h 6832673"/>
                <a:gd name="connsiteX6" fmla="*/ 5614049 w 6015842"/>
                <a:gd name="connsiteY6" fmla="*/ 130835 h 6832673"/>
                <a:gd name="connsiteX7" fmla="*/ 5900717 w 6015842"/>
                <a:gd name="connsiteY7" fmla="*/ 218147 h 6832673"/>
                <a:gd name="connsiteX8" fmla="*/ 6015842 w 6015842"/>
                <a:gd name="connsiteY8" fmla="*/ 264101 h 6832673"/>
                <a:gd name="connsiteX9" fmla="*/ 6015842 w 6015842"/>
                <a:gd name="connsiteY9" fmla="*/ 662291 h 6832673"/>
                <a:gd name="connsiteX10" fmla="*/ 5865183 w 6015842"/>
                <a:gd name="connsiteY10" fmla="*/ 601873 h 6832673"/>
                <a:gd name="connsiteX11" fmla="*/ 5522516 w 6015842"/>
                <a:gd name="connsiteY11" fmla="*/ 496937 h 6832673"/>
                <a:gd name="connsiteX12" fmla="*/ 4809762 w 6015842"/>
                <a:gd name="connsiteY12" fmla="*/ 394287 h 6832673"/>
                <a:gd name="connsiteX13" fmla="*/ 4087181 w 6015842"/>
                <a:gd name="connsiteY13" fmla="*/ 420838 h 6832673"/>
                <a:gd name="connsiteX14" fmla="*/ 3378242 w 6015842"/>
                <a:gd name="connsiteY14" fmla="*/ 571551 h 6832673"/>
                <a:gd name="connsiteX15" fmla="*/ 1488325 w 6015842"/>
                <a:gd name="connsiteY15" fmla="*/ 1639596 h 6832673"/>
                <a:gd name="connsiteX16" fmla="*/ 993256 w 6015842"/>
                <a:gd name="connsiteY16" fmla="*/ 2176884 h 6832673"/>
                <a:gd name="connsiteX17" fmla="*/ 601602 w 6015842"/>
                <a:gd name="connsiteY17" fmla="*/ 2794422 h 6832673"/>
                <a:gd name="connsiteX18" fmla="*/ 335805 w 6015842"/>
                <a:gd name="connsiteY18" fmla="*/ 3476785 h 6832673"/>
                <a:gd name="connsiteX19" fmla="*/ 238991 w 6015842"/>
                <a:gd name="connsiteY19" fmla="*/ 4205577 h 6832673"/>
                <a:gd name="connsiteX20" fmla="*/ 279770 w 6015842"/>
                <a:gd name="connsiteY20" fmla="*/ 4561593 h 6832673"/>
                <a:gd name="connsiteX21" fmla="*/ 400346 w 6015842"/>
                <a:gd name="connsiteY21" fmla="*/ 4894912 h 6832673"/>
                <a:gd name="connsiteX22" fmla="*/ 484398 w 6015842"/>
                <a:gd name="connsiteY22" fmla="*/ 5051706 h 6832673"/>
                <a:gd name="connsiteX23" fmla="*/ 580920 w 6015842"/>
                <a:gd name="connsiteY23" fmla="*/ 5203606 h 6832673"/>
                <a:gd name="connsiteX24" fmla="*/ 803883 w 6015842"/>
                <a:gd name="connsiteY24" fmla="*/ 5497171 h 6832673"/>
                <a:gd name="connsiteX25" fmla="*/ 1045184 w 6015842"/>
                <a:gd name="connsiteY25" fmla="*/ 5792959 h 6832673"/>
                <a:gd name="connsiteX26" fmla="*/ 1165173 w 6015842"/>
                <a:gd name="connsiteY26" fmla="*/ 5947381 h 6832673"/>
                <a:gd name="connsiteX27" fmla="*/ 1222822 w 6015842"/>
                <a:gd name="connsiteY27" fmla="*/ 6023035 h 6832673"/>
                <a:gd name="connsiteX28" fmla="*/ 1279296 w 6015842"/>
                <a:gd name="connsiteY28" fmla="*/ 6095720 h 6832673"/>
                <a:gd name="connsiteX29" fmla="*/ 1764538 w 6015842"/>
                <a:gd name="connsiteY29" fmla="*/ 6631821 h 6832673"/>
                <a:gd name="connsiteX30" fmla="*/ 1979400 w 6015842"/>
                <a:gd name="connsiteY30" fmla="*/ 6832673 h 6832673"/>
                <a:gd name="connsiteX31" fmla="*/ 1213789 w 6015842"/>
                <a:gd name="connsiteY31" fmla="*/ 6832673 h 6832673"/>
                <a:gd name="connsiteX32" fmla="*/ 1117208 w 6015842"/>
                <a:gd name="connsiteY32" fmla="*/ 6706732 h 6832673"/>
                <a:gd name="connsiteX33" fmla="*/ 894535 w 6015842"/>
                <a:gd name="connsiteY33" fmla="*/ 6375343 h 6832673"/>
                <a:gd name="connsiteX34" fmla="*/ 842461 w 6015842"/>
                <a:gd name="connsiteY34" fmla="*/ 6291085 h 6832673"/>
                <a:gd name="connsiteX35" fmla="*/ 792736 w 6015842"/>
                <a:gd name="connsiteY35" fmla="*/ 6209052 h 6832673"/>
                <a:gd name="connsiteX36" fmla="*/ 694454 w 6015842"/>
                <a:gd name="connsiteY36" fmla="*/ 6050330 h 6832673"/>
                <a:gd name="connsiteX37" fmla="*/ 490706 w 6015842"/>
                <a:gd name="connsiteY37" fmla="*/ 5724130 h 6832673"/>
                <a:gd name="connsiteX38" fmla="*/ 292239 w 6015842"/>
                <a:gd name="connsiteY38" fmla="*/ 5381020 h 6832673"/>
                <a:gd name="connsiteX39" fmla="*/ 202759 w 6015842"/>
                <a:gd name="connsiteY39" fmla="*/ 5199305 h 6832673"/>
                <a:gd name="connsiteX40" fmla="*/ 126628 w 6015842"/>
                <a:gd name="connsiteY40" fmla="*/ 5010171 h 6832673"/>
                <a:gd name="connsiteX41" fmla="*/ 67953 w 6015842"/>
                <a:gd name="connsiteY41" fmla="*/ 4812881 h 6832673"/>
                <a:gd name="connsiteX42" fmla="*/ 46243 w 6015842"/>
                <a:gd name="connsiteY42" fmla="*/ 4712306 h 6832673"/>
                <a:gd name="connsiteX43" fmla="*/ 36709 w 6015842"/>
                <a:gd name="connsiteY43" fmla="*/ 4661870 h 6832673"/>
                <a:gd name="connsiteX44" fmla="*/ 28789 w 6015842"/>
                <a:gd name="connsiteY44" fmla="*/ 4611286 h 6832673"/>
                <a:gd name="connsiteX45" fmla="*/ 38 w 6015842"/>
                <a:gd name="connsiteY45" fmla="*/ 4205577 h 6832673"/>
                <a:gd name="connsiteX46" fmla="*/ 81448 w 6015842"/>
                <a:gd name="connsiteY46" fmla="*/ 3416115 h 6832673"/>
                <a:gd name="connsiteX47" fmla="*/ 326122 w 6015842"/>
                <a:gd name="connsiteY47" fmla="*/ 2659581 h 6832673"/>
                <a:gd name="connsiteX48" fmla="*/ 1243505 w 6015842"/>
                <a:gd name="connsiteY48" fmla="*/ 1374811 h 6832673"/>
                <a:gd name="connsiteX49" fmla="*/ 1851817 w 6015842"/>
                <a:gd name="connsiteY49" fmla="*/ 871494 h 6832673"/>
                <a:gd name="connsiteX50" fmla="*/ 4040976 w 6015842"/>
                <a:gd name="connsiteY50" fmla="*/ 31151 h 6832673"/>
                <a:gd name="connsiteX51" fmla="*/ 4633062 w 6015842"/>
                <a:gd name="connsiteY51" fmla="*/ 499 h 68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15842" h="6832673">
                  <a:moveTo>
                    <a:pt x="6015842" y="6607627"/>
                  </a:moveTo>
                  <a:lnTo>
                    <a:pt x="6015842" y="6832673"/>
                  </a:lnTo>
                  <a:lnTo>
                    <a:pt x="5735634" y="6832673"/>
                  </a:lnTo>
                  <a:lnTo>
                    <a:pt x="5818530" y="6767255"/>
                  </a:lnTo>
                  <a:close/>
                  <a:moveTo>
                    <a:pt x="4633062" y="499"/>
                  </a:moveTo>
                  <a:cubicBezTo>
                    <a:pt x="4698976" y="1486"/>
                    <a:pt x="4764884" y="3940"/>
                    <a:pt x="4830740" y="7861"/>
                  </a:cubicBezTo>
                  <a:cubicBezTo>
                    <a:pt x="5095128" y="23382"/>
                    <a:pt x="5357448" y="64564"/>
                    <a:pt x="5614049" y="130835"/>
                  </a:cubicBezTo>
                  <a:cubicBezTo>
                    <a:pt x="5710834" y="155913"/>
                    <a:pt x="5806471" y="185048"/>
                    <a:pt x="5900717" y="218147"/>
                  </a:cubicBezTo>
                  <a:lnTo>
                    <a:pt x="6015842" y="264101"/>
                  </a:lnTo>
                  <a:lnTo>
                    <a:pt x="6015842" y="662291"/>
                  </a:lnTo>
                  <a:lnTo>
                    <a:pt x="5865183" y="601873"/>
                  </a:lnTo>
                  <a:cubicBezTo>
                    <a:pt x="5753061" y="560521"/>
                    <a:pt x="5638663" y="525479"/>
                    <a:pt x="5522516" y="496937"/>
                  </a:cubicBezTo>
                  <a:cubicBezTo>
                    <a:pt x="5288740" y="439663"/>
                    <a:pt x="5050052" y="405286"/>
                    <a:pt x="4809762" y="394287"/>
                  </a:cubicBezTo>
                  <a:cubicBezTo>
                    <a:pt x="4568594" y="381810"/>
                    <a:pt x="4326810" y="390696"/>
                    <a:pt x="4087181" y="420838"/>
                  </a:cubicBezTo>
                  <a:cubicBezTo>
                    <a:pt x="3847216" y="451509"/>
                    <a:pt x="3610112" y="501913"/>
                    <a:pt x="3378242" y="571551"/>
                  </a:cubicBezTo>
                  <a:cubicBezTo>
                    <a:pt x="2679220" y="784970"/>
                    <a:pt x="2034383" y="1149380"/>
                    <a:pt x="1488325" y="1639596"/>
                  </a:cubicBezTo>
                  <a:cubicBezTo>
                    <a:pt x="1308517" y="1804150"/>
                    <a:pt x="1142887" y="1983894"/>
                    <a:pt x="993256" y="2176884"/>
                  </a:cubicBezTo>
                  <a:cubicBezTo>
                    <a:pt x="843445" y="2369563"/>
                    <a:pt x="712290" y="2576362"/>
                    <a:pt x="601602" y="2794422"/>
                  </a:cubicBezTo>
                  <a:cubicBezTo>
                    <a:pt x="489834" y="3011933"/>
                    <a:pt x="400757" y="3240628"/>
                    <a:pt x="335805" y="3476785"/>
                  </a:cubicBezTo>
                  <a:cubicBezTo>
                    <a:pt x="271624" y="3714276"/>
                    <a:pt x="239065" y="3959377"/>
                    <a:pt x="238991" y="4205577"/>
                  </a:cubicBezTo>
                  <a:cubicBezTo>
                    <a:pt x="239262" y="4325420"/>
                    <a:pt x="252943" y="4444849"/>
                    <a:pt x="279770" y="4561593"/>
                  </a:cubicBezTo>
                  <a:cubicBezTo>
                    <a:pt x="307988" y="4676763"/>
                    <a:pt x="348413" y="4788524"/>
                    <a:pt x="400346" y="4894912"/>
                  </a:cubicBezTo>
                  <a:cubicBezTo>
                    <a:pt x="426018" y="4948165"/>
                    <a:pt x="454327" y="5000381"/>
                    <a:pt x="484398" y="5051706"/>
                  </a:cubicBezTo>
                  <a:cubicBezTo>
                    <a:pt x="514468" y="5103033"/>
                    <a:pt x="547181" y="5153617"/>
                    <a:pt x="580920" y="5203606"/>
                  </a:cubicBezTo>
                  <a:cubicBezTo>
                    <a:pt x="649275" y="5303291"/>
                    <a:pt x="725259" y="5400008"/>
                    <a:pt x="803883" y="5497171"/>
                  </a:cubicBezTo>
                  <a:cubicBezTo>
                    <a:pt x="882508" y="5594333"/>
                    <a:pt x="965240" y="5691644"/>
                    <a:pt x="1045184" y="5792959"/>
                  </a:cubicBezTo>
                  <a:cubicBezTo>
                    <a:pt x="1085571" y="5843395"/>
                    <a:pt x="1125568" y="5894870"/>
                    <a:pt x="1165173" y="5947381"/>
                  </a:cubicBezTo>
                  <a:lnTo>
                    <a:pt x="1222822" y="6023035"/>
                  </a:lnTo>
                  <a:cubicBezTo>
                    <a:pt x="1241744" y="6047215"/>
                    <a:pt x="1259787" y="6072135"/>
                    <a:pt x="1279296" y="6095720"/>
                  </a:cubicBezTo>
                  <a:cubicBezTo>
                    <a:pt x="1430649" y="6283772"/>
                    <a:pt x="1592663" y="6462773"/>
                    <a:pt x="1764538" y="6631821"/>
                  </a:cubicBezTo>
                  <a:lnTo>
                    <a:pt x="1979400" y="6832673"/>
                  </a:lnTo>
                  <a:lnTo>
                    <a:pt x="1213789" y="6832673"/>
                  </a:lnTo>
                  <a:lnTo>
                    <a:pt x="1117208" y="6706732"/>
                  </a:lnTo>
                  <a:cubicBezTo>
                    <a:pt x="1038730" y="6598297"/>
                    <a:pt x="964066" y="6487930"/>
                    <a:pt x="894535" y="6375343"/>
                  </a:cubicBezTo>
                  <a:cubicBezTo>
                    <a:pt x="876640" y="6347454"/>
                    <a:pt x="859771" y="6319121"/>
                    <a:pt x="842461" y="6291085"/>
                  </a:cubicBezTo>
                  <a:lnTo>
                    <a:pt x="792736" y="6209052"/>
                  </a:lnTo>
                  <a:cubicBezTo>
                    <a:pt x="760903" y="6156245"/>
                    <a:pt x="727753" y="6103584"/>
                    <a:pt x="694454" y="6050330"/>
                  </a:cubicBezTo>
                  <a:lnTo>
                    <a:pt x="490706" y="5724130"/>
                  </a:lnTo>
                  <a:cubicBezTo>
                    <a:pt x="422643" y="5613617"/>
                    <a:pt x="355167" y="5499692"/>
                    <a:pt x="292239" y="5381020"/>
                  </a:cubicBezTo>
                  <a:cubicBezTo>
                    <a:pt x="260847" y="5321686"/>
                    <a:pt x="230631" y="5261310"/>
                    <a:pt x="202759" y="5199305"/>
                  </a:cubicBezTo>
                  <a:cubicBezTo>
                    <a:pt x="174889" y="5137299"/>
                    <a:pt x="149511" y="5074254"/>
                    <a:pt x="126628" y="5010171"/>
                  </a:cubicBezTo>
                  <a:cubicBezTo>
                    <a:pt x="103745" y="4946089"/>
                    <a:pt x="84529" y="4879485"/>
                    <a:pt x="67953" y="4812881"/>
                  </a:cubicBezTo>
                  <a:cubicBezTo>
                    <a:pt x="60179" y="4779355"/>
                    <a:pt x="52551" y="4745979"/>
                    <a:pt x="46243" y="4712306"/>
                  </a:cubicBezTo>
                  <a:lnTo>
                    <a:pt x="36709" y="4661870"/>
                  </a:lnTo>
                  <a:lnTo>
                    <a:pt x="28789" y="4611286"/>
                  </a:lnTo>
                  <a:cubicBezTo>
                    <a:pt x="8927" y="4476995"/>
                    <a:pt x="-684" y="4341352"/>
                    <a:pt x="38" y="4205577"/>
                  </a:cubicBezTo>
                  <a:cubicBezTo>
                    <a:pt x="735" y="3940316"/>
                    <a:pt x="28012" y="3675812"/>
                    <a:pt x="81448" y="3416115"/>
                  </a:cubicBezTo>
                  <a:cubicBezTo>
                    <a:pt x="134458" y="3155392"/>
                    <a:pt x="216542" y="2901597"/>
                    <a:pt x="326122" y="2659581"/>
                  </a:cubicBezTo>
                  <a:cubicBezTo>
                    <a:pt x="546153" y="2175993"/>
                    <a:pt x="866666" y="1743286"/>
                    <a:pt x="1243505" y="1374811"/>
                  </a:cubicBezTo>
                  <a:cubicBezTo>
                    <a:pt x="1432510" y="1190706"/>
                    <a:pt x="1635952" y="1022387"/>
                    <a:pt x="1851817" y="871494"/>
                  </a:cubicBezTo>
                  <a:cubicBezTo>
                    <a:pt x="2502124" y="413640"/>
                    <a:pt x="3254043" y="125004"/>
                    <a:pt x="4040976" y="31151"/>
                  </a:cubicBezTo>
                  <a:cubicBezTo>
                    <a:pt x="4237529" y="7767"/>
                    <a:pt x="4435320" y="-2463"/>
                    <a:pt x="4633062" y="4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154C63-89CC-45F5-9D0E-6FF8027BD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97958" y="45549"/>
              <a:ext cx="5994043" cy="6812451"/>
            </a:xfrm>
            <a:custGeom>
              <a:avLst/>
              <a:gdLst>
                <a:gd name="connsiteX0" fmla="*/ 5994043 w 5994043"/>
                <a:gd name="connsiteY0" fmla="*/ 6088971 h 6812451"/>
                <a:gd name="connsiteX1" fmla="*/ 5994043 w 5994043"/>
                <a:gd name="connsiteY1" fmla="*/ 6812451 h 6812451"/>
                <a:gd name="connsiteX2" fmla="*/ 4989355 w 5994043"/>
                <a:gd name="connsiteY2" fmla="*/ 6812451 h 6812451"/>
                <a:gd name="connsiteX3" fmla="*/ 5129829 w 5994043"/>
                <a:gd name="connsiteY3" fmla="*/ 6731039 h 6812451"/>
                <a:gd name="connsiteX4" fmla="*/ 5840791 w 5994043"/>
                <a:gd name="connsiteY4" fmla="*/ 6209052 h 6812451"/>
                <a:gd name="connsiteX5" fmla="*/ 4646021 w 5994043"/>
                <a:gd name="connsiteY5" fmla="*/ 0 h 6812451"/>
                <a:gd name="connsiteX6" fmla="*/ 5834943 w 5994043"/>
                <a:gd name="connsiteY6" fmla="*/ 187955 h 6812451"/>
                <a:gd name="connsiteX7" fmla="*/ 5994043 w 5994043"/>
                <a:gd name="connsiteY7" fmla="*/ 246737 h 6812451"/>
                <a:gd name="connsiteX8" fmla="*/ 5994043 w 5994043"/>
                <a:gd name="connsiteY8" fmla="*/ 1234190 h 6812451"/>
                <a:gd name="connsiteX9" fmla="*/ 5813213 w 5994043"/>
                <a:gd name="connsiteY9" fmla="*/ 1136134 h 6812451"/>
                <a:gd name="connsiteX10" fmla="*/ 4645435 w 5994043"/>
                <a:gd name="connsiteY10" fmla="*/ 890335 h 6812451"/>
                <a:gd name="connsiteX11" fmla="*/ 3262616 w 5994043"/>
                <a:gd name="connsiteY11" fmla="*/ 1158830 h 6812451"/>
                <a:gd name="connsiteX12" fmla="*/ 2030445 w 5994043"/>
                <a:gd name="connsiteY12" fmla="*/ 1900528 h 6812451"/>
                <a:gd name="connsiteX13" fmla="*/ 1183473 w 5994043"/>
                <a:gd name="connsiteY13" fmla="*/ 2961898 h 6812451"/>
                <a:gd name="connsiteX14" fmla="*/ 880124 w 5994043"/>
                <a:gd name="connsiteY14" fmla="*/ 4180805 h 6812451"/>
                <a:gd name="connsiteX15" fmla="*/ 1381647 w 5994043"/>
                <a:gd name="connsiteY15" fmla="*/ 5288309 h 6812451"/>
                <a:gd name="connsiteX16" fmla="*/ 1651257 w 5994043"/>
                <a:gd name="connsiteY16" fmla="*/ 5671767 h 6812451"/>
                <a:gd name="connsiteX17" fmla="*/ 2679827 w 5994043"/>
                <a:gd name="connsiteY17" fmla="*/ 6733581 h 6812451"/>
                <a:gd name="connsiteX18" fmla="*/ 2818128 w 5994043"/>
                <a:gd name="connsiteY18" fmla="*/ 6812451 h 6812451"/>
                <a:gd name="connsiteX19" fmla="*/ 1420330 w 5994043"/>
                <a:gd name="connsiteY19" fmla="*/ 6812451 h 6812451"/>
                <a:gd name="connsiteX20" fmla="*/ 1286880 w 5994043"/>
                <a:gd name="connsiteY20" fmla="*/ 6661555 h 6812451"/>
                <a:gd name="connsiteX21" fmla="*/ 922515 w 5994043"/>
                <a:gd name="connsiteY21" fmla="*/ 6171671 h 6812451"/>
                <a:gd name="connsiteX22" fmla="*/ 0 w 5994043"/>
                <a:gd name="connsiteY22" fmla="*/ 4180805 h 6812451"/>
                <a:gd name="connsiteX23" fmla="*/ 4645435 w 5994043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043" h="6812451">
                  <a:moveTo>
                    <a:pt x="5994043" y="6088971"/>
                  </a:moveTo>
                  <a:lnTo>
                    <a:pt x="5994043" y="6812451"/>
                  </a:lnTo>
                  <a:lnTo>
                    <a:pt x="4989355" y="6812451"/>
                  </a:lnTo>
                  <a:lnTo>
                    <a:pt x="5129829" y="6731039"/>
                  </a:lnTo>
                  <a:cubicBezTo>
                    <a:pt x="5358317" y="6586623"/>
                    <a:pt x="5590395" y="6406975"/>
                    <a:pt x="5840791" y="6209052"/>
                  </a:cubicBezTo>
                  <a:close/>
                  <a:moveTo>
                    <a:pt x="4646021" y="0"/>
                  </a:moveTo>
                  <a:cubicBezTo>
                    <a:pt x="5075935" y="0"/>
                    <a:pt x="5473199" y="65804"/>
                    <a:pt x="5834943" y="187955"/>
                  </a:cubicBezTo>
                  <a:lnTo>
                    <a:pt x="5994043" y="246737"/>
                  </a:lnTo>
                  <a:lnTo>
                    <a:pt x="5994043" y="1234190"/>
                  </a:lnTo>
                  <a:lnTo>
                    <a:pt x="5813213" y="1136134"/>
                  </a:lnTo>
                  <a:cubicBezTo>
                    <a:pt x="5466151" y="973109"/>
                    <a:pt x="5073323" y="890335"/>
                    <a:pt x="4645435" y="890335"/>
                  </a:cubicBezTo>
                  <a:cubicBezTo>
                    <a:pt x="4193787" y="890335"/>
                    <a:pt x="3715146" y="983493"/>
                    <a:pt x="3262616" y="1158830"/>
                  </a:cubicBezTo>
                  <a:cubicBezTo>
                    <a:pt x="2813519" y="1334122"/>
                    <a:pt x="2396942" y="1584891"/>
                    <a:pt x="2030445" y="1900528"/>
                  </a:cubicBezTo>
                  <a:cubicBezTo>
                    <a:pt x="1672528" y="2210706"/>
                    <a:pt x="1379593" y="2577698"/>
                    <a:pt x="1183473" y="2961898"/>
                  </a:cubicBezTo>
                  <a:cubicBezTo>
                    <a:pt x="982804" y="3356334"/>
                    <a:pt x="880124" y="3766345"/>
                    <a:pt x="880124" y="4180805"/>
                  </a:cubicBezTo>
                  <a:cubicBezTo>
                    <a:pt x="880124" y="4577020"/>
                    <a:pt x="1033705" y="4806798"/>
                    <a:pt x="1381647" y="5288309"/>
                  </a:cubicBezTo>
                  <a:cubicBezTo>
                    <a:pt x="1468632" y="5408909"/>
                    <a:pt x="1558551" y="5533662"/>
                    <a:pt x="1651257" y="5671767"/>
                  </a:cubicBezTo>
                  <a:cubicBezTo>
                    <a:pt x="1979104" y="6160396"/>
                    <a:pt x="2315457" y="6507809"/>
                    <a:pt x="2679827" y="6733581"/>
                  </a:cubicBezTo>
                  <a:lnTo>
                    <a:pt x="2818128" y="6812451"/>
                  </a:lnTo>
                  <a:lnTo>
                    <a:pt x="1420330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4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B13941-99A3-4EAC-8E5F-8F18AA96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8976" y="45549"/>
              <a:ext cx="6013025" cy="6812451"/>
            </a:xfrm>
            <a:custGeom>
              <a:avLst/>
              <a:gdLst>
                <a:gd name="connsiteX0" fmla="*/ 6013025 w 6013025"/>
                <a:gd name="connsiteY0" fmla="*/ 6261711 h 6812451"/>
                <a:gd name="connsiteX1" fmla="*/ 6013025 w 6013025"/>
                <a:gd name="connsiteY1" fmla="*/ 6812451 h 6812451"/>
                <a:gd name="connsiteX2" fmla="*/ 5273640 w 6013025"/>
                <a:gd name="connsiteY2" fmla="*/ 6812451 h 6812451"/>
                <a:gd name="connsiteX3" fmla="*/ 5321464 w 6013025"/>
                <a:gd name="connsiteY3" fmla="*/ 6781445 h 6812451"/>
                <a:gd name="connsiteX4" fmla="*/ 5931296 w 6013025"/>
                <a:gd name="connsiteY4" fmla="*/ 6325796 h 6812451"/>
                <a:gd name="connsiteX5" fmla="*/ 4646022 w 6013025"/>
                <a:gd name="connsiteY5" fmla="*/ 0 h 6812451"/>
                <a:gd name="connsiteX6" fmla="*/ 6012842 w 6013025"/>
                <a:gd name="connsiteY6" fmla="*/ 253682 h 6812451"/>
                <a:gd name="connsiteX7" fmla="*/ 6013025 w 6013025"/>
                <a:gd name="connsiteY7" fmla="*/ 253762 h 6812451"/>
                <a:gd name="connsiteX8" fmla="*/ 6013025 w 6013025"/>
                <a:gd name="connsiteY8" fmla="*/ 1076411 h 6812451"/>
                <a:gd name="connsiteX9" fmla="*/ 5874968 w 6013025"/>
                <a:gd name="connsiteY9" fmla="*/ 1001590 h 6812451"/>
                <a:gd name="connsiteX10" fmla="*/ 4645435 w 6013025"/>
                <a:gd name="connsiteY10" fmla="*/ 741995 h 6812451"/>
                <a:gd name="connsiteX11" fmla="*/ 3209956 w 6013025"/>
                <a:gd name="connsiteY11" fmla="*/ 1021170 h 6812451"/>
                <a:gd name="connsiteX12" fmla="*/ 1935097 w 6013025"/>
                <a:gd name="connsiteY12" fmla="*/ 1787938 h 6812451"/>
                <a:gd name="connsiteX13" fmla="*/ 1053214 w 6013025"/>
                <a:gd name="connsiteY13" fmla="*/ 2893811 h 6812451"/>
                <a:gd name="connsiteX14" fmla="*/ 733436 w 6013025"/>
                <a:gd name="connsiteY14" fmla="*/ 4180805 h 6812451"/>
                <a:gd name="connsiteX15" fmla="*/ 1262683 w 6013025"/>
                <a:gd name="connsiteY15" fmla="*/ 5375977 h 6812451"/>
                <a:gd name="connsiteX16" fmla="*/ 1529361 w 6013025"/>
                <a:gd name="connsiteY16" fmla="*/ 5755283 h 6812451"/>
                <a:gd name="connsiteX17" fmla="*/ 2477042 w 6013025"/>
                <a:gd name="connsiteY17" fmla="*/ 6776885 h 6812451"/>
                <a:gd name="connsiteX18" fmla="*/ 2533056 w 6013025"/>
                <a:gd name="connsiteY18" fmla="*/ 6812451 h 6812451"/>
                <a:gd name="connsiteX19" fmla="*/ 1420329 w 6013025"/>
                <a:gd name="connsiteY19" fmla="*/ 6812451 h 6812451"/>
                <a:gd name="connsiteX20" fmla="*/ 1286880 w 6013025"/>
                <a:gd name="connsiteY20" fmla="*/ 6661555 h 6812451"/>
                <a:gd name="connsiteX21" fmla="*/ 922515 w 6013025"/>
                <a:gd name="connsiteY21" fmla="*/ 6171671 h 6812451"/>
                <a:gd name="connsiteX22" fmla="*/ 0 w 6013025"/>
                <a:gd name="connsiteY22" fmla="*/ 4180805 h 6812451"/>
                <a:gd name="connsiteX23" fmla="*/ 4645435 w 6013025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13025" h="6812451">
                  <a:moveTo>
                    <a:pt x="6013025" y="6261711"/>
                  </a:moveTo>
                  <a:lnTo>
                    <a:pt x="6013025" y="6812451"/>
                  </a:lnTo>
                  <a:lnTo>
                    <a:pt x="5273640" y="6812451"/>
                  </a:lnTo>
                  <a:lnTo>
                    <a:pt x="5321464" y="6781445"/>
                  </a:lnTo>
                  <a:cubicBezTo>
                    <a:pt x="5513938" y="6651587"/>
                    <a:pt x="5713420" y="6497963"/>
                    <a:pt x="5931296" y="6325796"/>
                  </a:cubicBezTo>
                  <a:close/>
                  <a:moveTo>
                    <a:pt x="4646022" y="0"/>
                  </a:moveTo>
                  <a:cubicBezTo>
                    <a:pt x="5147587" y="0"/>
                    <a:pt x="5604713" y="89566"/>
                    <a:pt x="6012842" y="253682"/>
                  </a:cubicBezTo>
                  <a:lnTo>
                    <a:pt x="6013025" y="253762"/>
                  </a:lnTo>
                  <a:lnTo>
                    <a:pt x="6013025" y="1076411"/>
                  </a:lnTo>
                  <a:lnTo>
                    <a:pt x="5874968" y="1001590"/>
                  </a:lnTo>
                  <a:cubicBezTo>
                    <a:pt x="5508543" y="829367"/>
                    <a:pt x="5094739" y="741995"/>
                    <a:pt x="4645435" y="741995"/>
                  </a:cubicBezTo>
                  <a:cubicBezTo>
                    <a:pt x="4168703" y="741995"/>
                    <a:pt x="3685809" y="835895"/>
                    <a:pt x="3209956" y="1021170"/>
                  </a:cubicBezTo>
                  <a:cubicBezTo>
                    <a:pt x="2745309" y="1202264"/>
                    <a:pt x="2314283" y="1461517"/>
                    <a:pt x="1935097" y="1787938"/>
                  </a:cubicBezTo>
                  <a:cubicBezTo>
                    <a:pt x="1557525" y="2115028"/>
                    <a:pt x="1260777" y="2487212"/>
                    <a:pt x="1053214" y="2893811"/>
                  </a:cubicBezTo>
                  <a:cubicBezTo>
                    <a:pt x="840958" y="3309458"/>
                    <a:pt x="733436" y="3742460"/>
                    <a:pt x="733436" y="4180805"/>
                  </a:cubicBezTo>
                  <a:cubicBezTo>
                    <a:pt x="733436" y="4622561"/>
                    <a:pt x="905208" y="4880374"/>
                    <a:pt x="1262683" y="5375977"/>
                  </a:cubicBezTo>
                  <a:cubicBezTo>
                    <a:pt x="1348936" y="5495539"/>
                    <a:pt x="1438122" y="5619106"/>
                    <a:pt x="1529361" y="5755283"/>
                  </a:cubicBezTo>
                  <a:cubicBezTo>
                    <a:pt x="1828942" y="6201779"/>
                    <a:pt x="2138082" y="6538284"/>
                    <a:pt x="2477042" y="6776885"/>
                  </a:cubicBezTo>
                  <a:lnTo>
                    <a:pt x="2533056" y="6812451"/>
                  </a:lnTo>
                  <a:lnTo>
                    <a:pt x="1420329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5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9D3E4A-261C-4E2A-80F0-862C63B4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5112" y="0"/>
              <a:ext cx="6156889" cy="6858000"/>
            </a:xfrm>
            <a:custGeom>
              <a:avLst/>
              <a:gdLst>
                <a:gd name="connsiteX0" fmla="*/ 2697511 w 6156889"/>
                <a:gd name="connsiteY0" fmla="*/ 0 h 6858000"/>
                <a:gd name="connsiteX1" fmla="*/ 6012777 w 6156889"/>
                <a:gd name="connsiteY1" fmla="*/ 0 h 6858000"/>
                <a:gd name="connsiteX2" fmla="*/ 6130331 w 6156889"/>
                <a:gd name="connsiteY2" fmla="*/ 54136 h 6858000"/>
                <a:gd name="connsiteX3" fmla="*/ 6156889 w 6156889"/>
                <a:gd name="connsiteY3" fmla="*/ 68258 h 6858000"/>
                <a:gd name="connsiteX4" fmla="*/ 6156889 w 6156889"/>
                <a:gd name="connsiteY4" fmla="*/ 430986 h 6858000"/>
                <a:gd name="connsiteX5" fmla="*/ 5996798 w 6156889"/>
                <a:gd name="connsiteY5" fmla="*/ 361212 h 6858000"/>
                <a:gd name="connsiteX6" fmla="*/ 5637513 w 6156889"/>
                <a:gd name="connsiteY6" fmla="*/ 243549 h 6858000"/>
                <a:gd name="connsiteX7" fmla="*/ 5269544 w 6156889"/>
                <a:gd name="connsiteY7" fmla="*/ 169380 h 6858000"/>
                <a:gd name="connsiteX8" fmla="*/ 4898545 w 6156889"/>
                <a:gd name="connsiteY8" fmla="*/ 136002 h 6858000"/>
                <a:gd name="connsiteX9" fmla="*/ 4736575 w 6156889"/>
                <a:gd name="connsiteY9" fmla="*/ 132591 h 6858000"/>
                <a:gd name="connsiteX10" fmla="*/ 4152501 w 6156889"/>
                <a:gd name="connsiteY10" fmla="*/ 177093 h 6858000"/>
                <a:gd name="connsiteX11" fmla="*/ 3785688 w 6156889"/>
                <a:gd name="connsiteY11" fmla="*/ 251263 h 6858000"/>
                <a:gd name="connsiteX12" fmla="*/ 3424793 w 6156889"/>
                <a:gd name="connsiteY12" fmla="*/ 356583 h 6858000"/>
                <a:gd name="connsiteX13" fmla="*/ 3073425 w 6156889"/>
                <a:gd name="connsiteY13" fmla="*/ 490979 h 6858000"/>
                <a:gd name="connsiteX14" fmla="*/ 2732162 w 6156889"/>
                <a:gd name="connsiteY14" fmla="*/ 653411 h 6858000"/>
                <a:gd name="connsiteX15" fmla="*/ 2083562 w 6156889"/>
                <a:gd name="connsiteY15" fmla="*/ 1054373 h 6858000"/>
                <a:gd name="connsiteX16" fmla="*/ 1930543 w 6156889"/>
                <a:gd name="connsiteY16" fmla="*/ 1169336 h 6858000"/>
                <a:gd name="connsiteX17" fmla="*/ 1867890 w 6156889"/>
                <a:gd name="connsiteY17" fmla="*/ 1218733 h 6858000"/>
                <a:gd name="connsiteX18" fmla="*/ 1855187 w 6156889"/>
                <a:gd name="connsiteY18" fmla="*/ 1228968 h 6858000"/>
                <a:gd name="connsiteX19" fmla="*/ 1781565 w 6156889"/>
                <a:gd name="connsiteY19" fmla="*/ 1289343 h 6858000"/>
                <a:gd name="connsiteX20" fmla="*/ 1495015 w 6156889"/>
                <a:gd name="connsiteY20" fmla="*/ 1547751 h 6858000"/>
                <a:gd name="connsiteX21" fmla="*/ 984708 w 6156889"/>
                <a:gd name="connsiteY21" fmla="*/ 2132951 h 6858000"/>
                <a:gd name="connsiteX22" fmla="*/ 767305 w 6156889"/>
                <a:gd name="connsiteY22" fmla="*/ 2459299 h 6858000"/>
                <a:gd name="connsiteX23" fmla="*/ 582382 w 6156889"/>
                <a:gd name="connsiteY23" fmla="*/ 2806859 h 6858000"/>
                <a:gd name="connsiteX24" fmla="*/ 541818 w 6156889"/>
                <a:gd name="connsiteY24" fmla="*/ 2895863 h 6858000"/>
                <a:gd name="connsiteX25" fmla="*/ 521896 w 6156889"/>
                <a:gd name="connsiteY25" fmla="*/ 2940364 h 6858000"/>
                <a:gd name="connsiteX26" fmla="*/ 503130 w 6156889"/>
                <a:gd name="connsiteY26" fmla="*/ 2985756 h 6858000"/>
                <a:gd name="connsiteX27" fmla="*/ 500243 w 6156889"/>
                <a:gd name="connsiteY27" fmla="*/ 2992728 h 6858000"/>
                <a:gd name="connsiteX28" fmla="*/ 467329 w 6156889"/>
                <a:gd name="connsiteY28" fmla="*/ 3077133 h 6858000"/>
                <a:gd name="connsiteX29" fmla="*/ 454626 w 6156889"/>
                <a:gd name="connsiteY29" fmla="*/ 3111399 h 6858000"/>
                <a:gd name="connsiteX30" fmla="*/ 433548 w 6156889"/>
                <a:gd name="connsiteY30" fmla="*/ 3170735 h 6858000"/>
                <a:gd name="connsiteX31" fmla="*/ 433548 w 6156889"/>
                <a:gd name="connsiteY31" fmla="*/ 3171477 h 6858000"/>
                <a:gd name="connsiteX32" fmla="*/ 323692 w 6156889"/>
                <a:gd name="connsiteY32" fmla="*/ 3552414 h 6858000"/>
                <a:gd name="connsiteX33" fmla="*/ 234768 w 6156889"/>
                <a:gd name="connsiteY33" fmla="*/ 4341877 h 6858000"/>
                <a:gd name="connsiteX34" fmla="*/ 273600 w 6156889"/>
                <a:gd name="connsiteY34" fmla="*/ 4733940 h 6858000"/>
                <a:gd name="connsiteX35" fmla="*/ 386489 w 6156889"/>
                <a:gd name="connsiteY35" fmla="*/ 5105974 h 6858000"/>
                <a:gd name="connsiteX36" fmla="*/ 413628 w 6156889"/>
                <a:gd name="connsiteY36" fmla="*/ 5168870 h 6858000"/>
                <a:gd name="connsiteX37" fmla="*/ 425176 w 6156889"/>
                <a:gd name="connsiteY37" fmla="*/ 5194384 h 6858000"/>
                <a:gd name="connsiteX38" fmla="*/ 435570 w 6156889"/>
                <a:gd name="connsiteY38" fmla="*/ 5215745 h 6858000"/>
                <a:gd name="connsiteX39" fmla="*/ 468194 w 6156889"/>
                <a:gd name="connsiteY39" fmla="*/ 5280867 h 6858000"/>
                <a:gd name="connsiteX40" fmla="*/ 564915 w 6156889"/>
                <a:gd name="connsiteY40" fmla="*/ 5450715 h 6858000"/>
                <a:gd name="connsiteX41" fmla="*/ 672174 w 6156889"/>
                <a:gd name="connsiteY41" fmla="*/ 5615521 h 6858000"/>
                <a:gd name="connsiteX42" fmla="*/ 787660 w 6156889"/>
                <a:gd name="connsiteY42" fmla="*/ 5777360 h 6858000"/>
                <a:gd name="connsiteX43" fmla="*/ 933894 w 6156889"/>
                <a:gd name="connsiteY43" fmla="*/ 5971536 h 6858000"/>
                <a:gd name="connsiteX44" fmla="*/ 1030614 w 6156889"/>
                <a:gd name="connsiteY44" fmla="*/ 6098961 h 6858000"/>
                <a:gd name="connsiteX45" fmla="*/ 1152885 w 6156889"/>
                <a:gd name="connsiteY45" fmla="*/ 6263172 h 6858000"/>
                <a:gd name="connsiteX46" fmla="*/ 1215248 w 6156889"/>
                <a:gd name="connsiteY46" fmla="*/ 6350397 h 6858000"/>
                <a:gd name="connsiteX47" fmla="*/ 1271259 w 6156889"/>
                <a:gd name="connsiteY47" fmla="*/ 6428720 h 6858000"/>
                <a:gd name="connsiteX48" fmla="*/ 1369279 w 6156889"/>
                <a:gd name="connsiteY48" fmla="*/ 6561483 h 6858000"/>
                <a:gd name="connsiteX49" fmla="*/ 1388190 w 6156889"/>
                <a:gd name="connsiteY49" fmla="*/ 6586701 h 6858000"/>
                <a:gd name="connsiteX50" fmla="*/ 1397717 w 6156889"/>
                <a:gd name="connsiteY50" fmla="*/ 6598865 h 6858000"/>
                <a:gd name="connsiteX51" fmla="*/ 1510605 w 6156889"/>
                <a:gd name="connsiteY51" fmla="*/ 6739342 h 6858000"/>
                <a:gd name="connsiteX52" fmla="*/ 1613307 w 6156889"/>
                <a:gd name="connsiteY52" fmla="*/ 6858000 h 6858000"/>
                <a:gd name="connsiteX53" fmla="*/ 916995 w 6156889"/>
                <a:gd name="connsiteY53" fmla="*/ 6858000 h 6858000"/>
                <a:gd name="connsiteX54" fmla="*/ 818055 w 6156889"/>
                <a:gd name="connsiteY54" fmla="*/ 6724213 h 6858000"/>
                <a:gd name="connsiteX55" fmla="*/ 590467 w 6156889"/>
                <a:gd name="connsiteY55" fmla="*/ 6365824 h 6858000"/>
                <a:gd name="connsiteX56" fmla="*/ 1 w 6156889"/>
                <a:gd name="connsiteY56" fmla="*/ 4123180 h 6858000"/>
                <a:gd name="connsiteX57" fmla="*/ 2644788 w 6156889"/>
                <a:gd name="connsiteY57" fmla="*/ 2137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156889" h="6858000">
                  <a:moveTo>
                    <a:pt x="2697511" y="0"/>
                  </a:moveTo>
                  <a:lnTo>
                    <a:pt x="6012777" y="0"/>
                  </a:lnTo>
                  <a:lnTo>
                    <a:pt x="6130331" y="54136"/>
                  </a:lnTo>
                  <a:lnTo>
                    <a:pt x="6156889" y="68258"/>
                  </a:lnTo>
                  <a:lnTo>
                    <a:pt x="6156889" y="430986"/>
                  </a:lnTo>
                  <a:lnTo>
                    <a:pt x="5996798" y="361212"/>
                  </a:lnTo>
                  <a:cubicBezTo>
                    <a:pt x="5879619" y="314469"/>
                    <a:pt x="5759632" y="275159"/>
                    <a:pt x="5637513" y="243549"/>
                  </a:cubicBezTo>
                  <a:cubicBezTo>
                    <a:pt x="5516267" y="211953"/>
                    <a:pt x="5393420" y="187194"/>
                    <a:pt x="5269544" y="169380"/>
                  </a:cubicBezTo>
                  <a:cubicBezTo>
                    <a:pt x="5146509" y="151850"/>
                    <a:pt x="5022677" y="140710"/>
                    <a:pt x="4898545" y="136002"/>
                  </a:cubicBezTo>
                  <a:cubicBezTo>
                    <a:pt x="4844843" y="133778"/>
                    <a:pt x="4790421" y="132591"/>
                    <a:pt x="4736575" y="132591"/>
                  </a:cubicBezTo>
                  <a:cubicBezTo>
                    <a:pt x="4541085" y="132750"/>
                    <a:pt x="4345869" y="147625"/>
                    <a:pt x="4152501" y="177093"/>
                  </a:cubicBezTo>
                  <a:cubicBezTo>
                    <a:pt x="4025611" y="197711"/>
                    <a:pt x="3902184" y="222484"/>
                    <a:pt x="3785688" y="251263"/>
                  </a:cubicBezTo>
                  <a:cubicBezTo>
                    <a:pt x="3659662" y="282414"/>
                    <a:pt x="3538548" y="318163"/>
                    <a:pt x="3424793" y="356583"/>
                  </a:cubicBezTo>
                  <a:cubicBezTo>
                    <a:pt x="3306130" y="396636"/>
                    <a:pt x="3188333" y="441582"/>
                    <a:pt x="3073425" y="490979"/>
                  </a:cubicBezTo>
                  <a:cubicBezTo>
                    <a:pt x="2958516" y="540376"/>
                    <a:pt x="2843751" y="595114"/>
                    <a:pt x="2732162" y="653411"/>
                  </a:cubicBezTo>
                  <a:cubicBezTo>
                    <a:pt x="2507123" y="771357"/>
                    <a:pt x="2290398" y="905336"/>
                    <a:pt x="2083562" y="1054373"/>
                  </a:cubicBezTo>
                  <a:cubicBezTo>
                    <a:pt x="2041265" y="1085080"/>
                    <a:pt x="1985686" y="1125874"/>
                    <a:pt x="1930543" y="1169336"/>
                  </a:cubicBezTo>
                  <a:cubicBezTo>
                    <a:pt x="1909611" y="1185209"/>
                    <a:pt x="1888390" y="1202268"/>
                    <a:pt x="1867890" y="1218733"/>
                  </a:cubicBezTo>
                  <a:lnTo>
                    <a:pt x="1855187" y="1228968"/>
                  </a:lnTo>
                  <a:cubicBezTo>
                    <a:pt x="1828481" y="1249736"/>
                    <a:pt x="1803074" y="1271097"/>
                    <a:pt x="1781565" y="1289343"/>
                  </a:cubicBezTo>
                  <a:cubicBezTo>
                    <a:pt x="1674740" y="1379238"/>
                    <a:pt x="1581630" y="1463791"/>
                    <a:pt x="1495015" y="1547751"/>
                  </a:cubicBezTo>
                  <a:cubicBezTo>
                    <a:pt x="1309115" y="1727642"/>
                    <a:pt x="1138401" y="1923407"/>
                    <a:pt x="984708" y="2132951"/>
                  </a:cubicBezTo>
                  <a:cubicBezTo>
                    <a:pt x="906322" y="2240646"/>
                    <a:pt x="833132" y="2350417"/>
                    <a:pt x="767305" y="2459299"/>
                  </a:cubicBezTo>
                  <a:cubicBezTo>
                    <a:pt x="693682" y="2584350"/>
                    <a:pt x="633197" y="2697681"/>
                    <a:pt x="582382" y="2806859"/>
                  </a:cubicBezTo>
                  <a:cubicBezTo>
                    <a:pt x="567369" y="2837564"/>
                    <a:pt x="553511" y="2868864"/>
                    <a:pt x="541818" y="2895863"/>
                  </a:cubicBezTo>
                  <a:lnTo>
                    <a:pt x="521896" y="2940364"/>
                  </a:lnTo>
                  <a:lnTo>
                    <a:pt x="503130" y="2985756"/>
                  </a:lnTo>
                  <a:lnTo>
                    <a:pt x="500243" y="2992728"/>
                  </a:lnTo>
                  <a:cubicBezTo>
                    <a:pt x="488550" y="3021655"/>
                    <a:pt x="477433" y="3049097"/>
                    <a:pt x="467329" y="3077133"/>
                  </a:cubicBezTo>
                  <a:cubicBezTo>
                    <a:pt x="463143" y="3088555"/>
                    <a:pt x="458955" y="3099978"/>
                    <a:pt x="454626" y="3111399"/>
                  </a:cubicBezTo>
                  <a:cubicBezTo>
                    <a:pt x="447119" y="3132315"/>
                    <a:pt x="439900" y="3151302"/>
                    <a:pt x="433548" y="3170735"/>
                  </a:cubicBezTo>
                  <a:lnTo>
                    <a:pt x="433548" y="3171477"/>
                  </a:lnTo>
                  <a:cubicBezTo>
                    <a:pt x="389714" y="3296142"/>
                    <a:pt x="353032" y="3423342"/>
                    <a:pt x="323692" y="3552414"/>
                  </a:cubicBezTo>
                  <a:cubicBezTo>
                    <a:pt x="264660" y="3811192"/>
                    <a:pt x="234820" y="4076083"/>
                    <a:pt x="234768" y="4341877"/>
                  </a:cubicBezTo>
                  <a:cubicBezTo>
                    <a:pt x="235675" y="4473528"/>
                    <a:pt x="248676" y="4604795"/>
                    <a:pt x="273600" y="4733940"/>
                  </a:cubicBezTo>
                  <a:cubicBezTo>
                    <a:pt x="298849" y="4861570"/>
                    <a:pt x="336674" y="4986220"/>
                    <a:pt x="386489" y="5105974"/>
                  </a:cubicBezTo>
                  <a:cubicBezTo>
                    <a:pt x="394716" y="5126742"/>
                    <a:pt x="403955" y="5147213"/>
                    <a:pt x="413628" y="5168870"/>
                  </a:cubicBezTo>
                  <a:cubicBezTo>
                    <a:pt x="417526" y="5177327"/>
                    <a:pt x="421423" y="5185781"/>
                    <a:pt x="425176" y="5194384"/>
                  </a:cubicBezTo>
                  <a:lnTo>
                    <a:pt x="435570" y="5215745"/>
                  </a:lnTo>
                  <a:cubicBezTo>
                    <a:pt x="446542" y="5238442"/>
                    <a:pt x="456936" y="5259803"/>
                    <a:pt x="468194" y="5280867"/>
                  </a:cubicBezTo>
                  <a:cubicBezTo>
                    <a:pt x="494035" y="5332043"/>
                    <a:pt x="523773" y="5383816"/>
                    <a:pt x="564915" y="5450715"/>
                  </a:cubicBezTo>
                  <a:cubicBezTo>
                    <a:pt x="597108" y="5503526"/>
                    <a:pt x="631176" y="5554998"/>
                    <a:pt x="672174" y="5615521"/>
                  </a:cubicBezTo>
                  <a:cubicBezTo>
                    <a:pt x="710284" y="5671296"/>
                    <a:pt x="750127" y="5726035"/>
                    <a:pt x="787660" y="5777360"/>
                  </a:cubicBezTo>
                  <a:cubicBezTo>
                    <a:pt x="835442" y="5842333"/>
                    <a:pt x="885534" y="5908046"/>
                    <a:pt x="933894" y="5971536"/>
                  </a:cubicBezTo>
                  <a:cubicBezTo>
                    <a:pt x="965654" y="6013219"/>
                    <a:pt x="996978" y="6054311"/>
                    <a:pt x="1030614" y="6098961"/>
                  </a:cubicBezTo>
                  <a:cubicBezTo>
                    <a:pt x="1064250" y="6143611"/>
                    <a:pt x="1108567" y="6202502"/>
                    <a:pt x="1152885" y="6263172"/>
                  </a:cubicBezTo>
                  <a:cubicBezTo>
                    <a:pt x="1173816" y="6291949"/>
                    <a:pt x="1195904" y="6322954"/>
                    <a:pt x="1215248" y="6350397"/>
                  </a:cubicBezTo>
                  <a:cubicBezTo>
                    <a:pt x="1234593" y="6377839"/>
                    <a:pt x="1252925" y="6403651"/>
                    <a:pt x="1271259" y="6428720"/>
                  </a:cubicBezTo>
                  <a:cubicBezTo>
                    <a:pt x="1302873" y="6473517"/>
                    <a:pt x="1336653" y="6518317"/>
                    <a:pt x="1369279" y="6561483"/>
                  </a:cubicBezTo>
                  <a:lnTo>
                    <a:pt x="1388190" y="6586701"/>
                  </a:lnTo>
                  <a:lnTo>
                    <a:pt x="1397717" y="6598865"/>
                  </a:lnTo>
                  <a:cubicBezTo>
                    <a:pt x="1434238" y="6645443"/>
                    <a:pt x="1472061" y="6693653"/>
                    <a:pt x="1510605" y="6739342"/>
                  </a:cubicBezTo>
                  <a:lnTo>
                    <a:pt x="1613307" y="6858000"/>
                  </a:lnTo>
                  <a:lnTo>
                    <a:pt x="916995" y="6858000"/>
                  </a:lnTo>
                  <a:lnTo>
                    <a:pt x="818055" y="6724213"/>
                  </a:lnTo>
                  <a:cubicBezTo>
                    <a:pt x="736876" y="6608833"/>
                    <a:pt x="660902" y="6489255"/>
                    <a:pt x="590467" y="6365824"/>
                  </a:cubicBezTo>
                  <a:cubicBezTo>
                    <a:pt x="203909" y="5685167"/>
                    <a:pt x="149" y="4911263"/>
                    <a:pt x="1" y="4123180"/>
                  </a:cubicBezTo>
                  <a:cubicBezTo>
                    <a:pt x="-341" y="2279490"/>
                    <a:pt x="1090234" y="697390"/>
                    <a:pt x="2644788" y="2137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1" name="Freeform: Shape 15">
              <a:extLst>
                <a:ext uri="{FF2B5EF4-FFF2-40B4-BE49-F238E27FC236}">
                  <a16:creationId xmlns:a16="http://schemas.microsoft.com/office/drawing/2014/main" id="{999573BB-B159-46A3-BE3E-50BBD6D0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0456" y="0"/>
              <a:ext cx="6421544" cy="6858000"/>
            </a:xfrm>
            <a:custGeom>
              <a:avLst/>
              <a:gdLst>
                <a:gd name="connsiteX0" fmla="*/ 6209767 w 6421544"/>
                <a:gd name="connsiteY0" fmla="*/ 0 h 6858000"/>
                <a:gd name="connsiteX1" fmla="*/ 6421544 w 6421544"/>
                <a:gd name="connsiteY1" fmla="*/ 0 h 6858000"/>
                <a:gd name="connsiteX2" fmla="*/ 6421544 w 6421544"/>
                <a:gd name="connsiteY2" fmla="*/ 85748 h 6858000"/>
                <a:gd name="connsiteX3" fmla="*/ 6399563 w 6421544"/>
                <a:gd name="connsiteY3" fmla="*/ 75695 h 6858000"/>
                <a:gd name="connsiteX4" fmla="*/ 0 w 6421544"/>
                <a:gd name="connsiteY4" fmla="*/ 0 h 6858000"/>
                <a:gd name="connsiteX5" fmla="*/ 3188107 w 6421544"/>
                <a:gd name="connsiteY5" fmla="*/ 0 h 6858000"/>
                <a:gd name="connsiteX6" fmla="*/ 2888485 w 6421544"/>
                <a:gd name="connsiteY6" fmla="*/ 124347 h 6858000"/>
                <a:gd name="connsiteX7" fmla="*/ 329300 w 6421544"/>
                <a:gd name="connsiteY7" fmla="*/ 4148123 h 6858000"/>
                <a:gd name="connsiteX8" fmla="*/ 1105238 w 6421544"/>
                <a:gd name="connsiteY8" fmla="*/ 6663148 h 6858000"/>
                <a:gd name="connsiteX9" fmla="*/ 1251097 w 6421544"/>
                <a:gd name="connsiteY9" fmla="*/ 6858000 h 6858000"/>
                <a:gd name="connsiteX10" fmla="*/ 0 w 6421544"/>
                <a:gd name="connsiteY1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21544" h="6858000">
                  <a:moveTo>
                    <a:pt x="6209767" y="0"/>
                  </a:moveTo>
                  <a:lnTo>
                    <a:pt x="6421544" y="0"/>
                  </a:lnTo>
                  <a:lnTo>
                    <a:pt x="6421544" y="85748"/>
                  </a:lnTo>
                  <a:lnTo>
                    <a:pt x="6399563" y="75695"/>
                  </a:lnTo>
                  <a:close/>
                  <a:moveTo>
                    <a:pt x="0" y="0"/>
                  </a:moveTo>
                  <a:lnTo>
                    <a:pt x="3188107" y="0"/>
                  </a:lnTo>
                  <a:lnTo>
                    <a:pt x="2888485" y="124347"/>
                  </a:lnTo>
                  <a:cubicBezTo>
                    <a:pt x="1378729" y="820423"/>
                    <a:pt x="329300" y="2360309"/>
                    <a:pt x="329300" y="4148123"/>
                  </a:cubicBezTo>
                  <a:cubicBezTo>
                    <a:pt x="329300" y="5082555"/>
                    <a:pt x="615984" y="5949257"/>
                    <a:pt x="1105238" y="6663148"/>
                  </a:cubicBezTo>
                  <a:lnTo>
                    <a:pt x="1251097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357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96DD0-06F2-3B19-9860-7BF6B3F0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The third type</a:t>
            </a:r>
          </a:p>
        </p:txBody>
      </p:sp>
      <p:pic>
        <p:nvPicPr>
          <p:cNvPr id="23" name="Picture 4" descr="Graph on document with pen">
            <a:extLst>
              <a:ext uri="{FF2B5EF4-FFF2-40B4-BE49-F238E27FC236}">
                <a16:creationId xmlns:a16="http://schemas.microsoft.com/office/drawing/2014/main" id="{3565E130-68AA-E97A-B696-0578242F7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36" r="21213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4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E7D0-2350-7A89-EAD8-9B96C4CB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953829"/>
            <a:ext cx="7686655" cy="3904161"/>
          </a:xfrm>
        </p:spPr>
        <p:txBody>
          <a:bodyPr>
            <a:normAutofit/>
          </a:bodyPr>
          <a:lstStyle/>
          <a:p>
            <a:r>
              <a:rPr lang="en-US" sz="1800" dirty="0"/>
              <a:t>Active Monitoring</a:t>
            </a:r>
          </a:p>
          <a:p>
            <a:pPr lvl="1"/>
            <a:r>
              <a:rPr lang="en-US" sz="1800" dirty="0"/>
              <a:t>These combine the other two and set them as process which run constantly</a:t>
            </a:r>
          </a:p>
          <a:p>
            <a:pPr lvl="1"/>
            <a:r>
              <a:rPr lang="en-US" sz="1800" dirty="0"/>
              <a:t>Perform tasks like OODA loops:</a:t>
            </a:r>
          </a:p>
          <a:p>
            <a:pPr lvl="2"/>
            <a:r>
              <a:rPr lang="en-US" sz="1800" dirty="0"/>
              <a:t>Observe</a:t>
            </a:r>
          </a:p>
          <a:p>
            <a:pPr lvl="2"/>
            <a:r>
              <a:rPr lang="en-US" sz="1800" dirty="0"/>
              <a:t>Orient</a:t>
            </a:r>
          </a:p>
          <a:p>
            <a:pPr lvl="2"/>
            <a:r>
              <a:rPr lang="en-US" sz="1800" dirty="0"/>
              <a:t>Decide</a:t>
            </a:r>
          </a:p>
          <a:p>
            <a:pPr lvl="2"/>
            <a:r>
              <a:rPr lang="en-US" sz="1800" dirty="0"/>
              <a:t>Act</a:t>
            </a:r>
          </a:p>
          <a:p>
            <a:pPr lvl="1"/>
            <a:r>
              <a:rPr lang="en-US" sz="1800" dirty="0"/>
              <a:t>Which is rules/policy based – see a 404 in a log file or during a selenium test? Act by sending an email or creating a ticket for the </a:t>
            </a:r>
            <a:r>
              <a:rPr lang="en-US" sz="1800" dirty="0" err="1"/>
              <a:t>devs</a:t>
            </a:r>
            <a:endParaRPr lang="en-US" sz="1800" dirty="0"/>
          </a:p>
          <a:p>
            <a:pPr lvl="2"/>
            <a:r>
              <a:rPr lang="en-US" sz="1800" dirty="0"/>
              <a:t>See a port at near capacity? – What would be the Observe, Orient, Decide, and Act here? (what would be the rules)</a:t>
            </a:r>
          </a:p>
        </p:txBody>
      </p:sp>
    </p:spTree>
    <p:extLst>
      <p:ext uri="{BB962C8B-B14F-4D97-AF65-F5344CB8AC3E}">
        <p14:creationId xmlns:p14="http://schemas.microsoft.com/office/powerpoint/2010/main" val="51506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-I-Y tools and crafts">
            <a:extLst>
              <a:ext uri="{FF2B5EF4-FFF2-40B4-BE49-F238E27FC236}">
                <a16:creationId xmlns:a16="http://schemas.microsoft.com/office/drawing/2014/main" id="{C620AA7D-AB7B-EC57-2577-64047FEC6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B6358-BA8A-10F0-C008-065146CD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This is why automated full toolset are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68DC-6E8E-5520-6E4D-8B01D9014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Building and maintaining these systems are major projects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04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08422-D13E-660C-69FE-28A1F6D7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Full tools are similar to this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43AC6-CBF2-7E3F-1027-5DCD59EB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5" y="1547447"/>
            <a:ext cx="11742049" cy="507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9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990B0-B51F-247A-C4D4-A059AA43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Dashboard of </a:t>
            </a:r>
            <a:r>
              <a:rPr lang="en-US" sz="3200" dirty="0" err="1">
                <a:solidFill>
                  <a:schemeClr val="bg1"/>
                </a:solidFill>
              </a:rPr>
              <a:t>BurpSuite</a:t>
            </a:r>
            <a:r>
              <a:rPr lang="en-US" sz="3200" dirty="0">
                <a:solidFill>
                  <a:schemeClr val="bg1"/>
                </a:solidFill>
              </a:rPr>
              <a:t> – usable with (less) Scripting Knowledge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6E6775-8647-EA39-5678-EEE2ED713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65" y="1675227"/>
            <a:ext cx="1040046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0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990B0-B51F-247A-C4D4-A059AA43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Current Scans I have running (using </a:t>
            </a:r>
            <a:r>
              <a:rPr lang="en-US" sz="3200" dirty="0" err="1">
                <a:solidFill>
                  <a:schemeClr val="bg1"/>
                </a:solidFill>
              </a:rPr>
              <a:t>burpsuite</a:t>
            </a:r>
            <a:r>
              <a:rPr lang="en-US" sz="3200" dirty="0">
                <a:solidFill>
                  <a:schemeClr val="bg1"/>
                </a:solidFill>
              </a:rPr>
              <a:t> test site)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48BD4A0-112B-2901-3512-E1155CFA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1" y="1675227"/>
            <a:ext cx="1084987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1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Automating vulnerability management</vt:lpstr>
      <vt:lpstr>So let’s look at a common vulnerability</vt:lpstr>
      <vt:lpstr>So how long did that take?</vt:lpstr>
      <vt:lpstr>Another buildable check is log parsing</vt:lpstr>
      <vt:lpstr>The third type</vt:lpstr>
      <vt:lpstr>This is why automated full toolset are used</vt:lpstr>
      <vt:lpstr>Full tools are similar to this model</vt:lpstr>
      <vt:lpstr>Dashboard of BurpSuite – usable with (less) Scripting Knowledge</vt:lpstr>
      <vt:lpstr>Current Scans I have running (using burpsuite test site)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vulnerability management</dc:title>
  <dc:creator>Greenwell, Josiah</dc:creator>
  <cp:lastModifiedBy>Greenwell, Josiah</cp:lastModifiedBy>
  <cp:revision>1</cp:revision>
  <dcterms:created xsi:type="dcterms:W3CDTF">2023-04-13T01:50:30Z</dcterms:created>
  <dcterms:modified xsi:type="dcterms:W3CDTF">2023-04-13T02:38:34Z</dcterms:modified>
</cp:coreProperties>
</file>