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9" autoAdjust="0"/>
    <p:restoredTop sz="94660"/>
  </p:normalViewPr>
  <p:slideViewPr>
    <p:cSldViewPr>
      <p:cViewPr>
        <p:scale>
          <a:sx n="75" d="100"/>
          <a:sy n="75" d="100"/>
        </p:scale>
        <p:origin x="-1032" y="-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65C0-4EEE-4739-BE37-907ABBA9C50C}" type="datetimeFigureOut">
              <a:rPr lang="ru-RU" smtClean="0"/>
              <a:t>28.06.2015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FCAF2-73D5-4EC3-B3A3-FE8892D77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947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063F-7668-40CD-9093-93BF3A6DD107}" type="datetime1">
              <a:rPr lang="ru-RU" smtClean="0"/>
              <a:t>28.06.2015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FFD-C4DA-4AA2-882E-CC532A8A73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62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548B-9F9A-4E26-A639-DB0BDF16B566}" type="datetime1">
              <a:rPr lang="ru-RU" smtClean="0"/>
              <a:t>28.06.2015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FFD-C4DA-4AA2-882E-CC532A8A73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60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DD29-A85F-4A3D-AF56-5DAE71085068}" type="datetime1">
              <a:rPr lang="ru-RU" smtClean="0"/>
              <a:t>28.06.2015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FFD-C4DA-4AA2-882E-CC532A8A73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40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D08A-9116-4EF5-A63B-FF02D5A2BF2B}" type="datetime1">
              <a:rPr lang="ru-RU" smtClean="0"/>
              <a:t>28.06.2015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FFD-C4DA-4AA2-882E-CC532A8A73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5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CACD-FB25-462F-86B0-F4BC3D20EF08}" type="datetime1">
              <a:rPr lang="ru-RU" smtClean="0"/>
              <a:t>28.06.2015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FFD-C4DA-4AA2-882E-CC532A8A73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81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DFC0-CA60-4A92-B4B5-0A4727BD47A7}" type="datetime1">
              <a:rPr lang="ru-RU" smtClean="0"/>
              <a:t>28.06.2015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FFD-C4DA-4AA2-882E-CC532A8A73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03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4269-88AE-4E2B-96D3-9B102EDA83CF}" type="datetime1">
              <a:rPr lang="ru-RU" smtClean="0"/>
              <a:t>28.06.2015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FFD-C4DA-4AA2-882E-CC532A8A73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4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0AB2-F922-40FA-8454-52E2CE22DA4C}" type="datetime1">
              <a:rPr lang="ru-RU" smtClean="0"/>
              <a:t>28.06.2015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FFD-C4DA-4AA2-882E-CC532A8A73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55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72C9-59B7-4B62-BE3B-EE1A4A4F53AE}" type="datetime1">
              <a:rPr lang="ru-RU" smtClean="0"/>
              <a:t>28.06.2015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FFD-C4DA-4AA2-882E-CC532A8A73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33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CDDD-4104-4261-B5AE-80F5B198AA14}" type="datetime1">
              <a:rPr lang="ru-RU" smtClean="0"/>
              <a:t>28.06.2015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FFD-C4DA-4AA2-882E-CC532A8A73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03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E7F4-0FCB-416B-A4AE-6147B9092A7C}" type="datetime1">
              <a:rPr lang="ru-RU" smtClean="0"/>
              <a:t>28.06.2015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FFD-C4DA-4AA2-882E-CC532A8A73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33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DB5EE-1494-46B2-8F1B-4D0621FA547F}" type="datetime1">
              <a:rPr lang="ru-RU" smtClean="0"/>
              <a:t>28.06.2015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7FFD-C4DA-4AA2-882E-CC532A8A73C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21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Задача коммивояжера методом отжига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67944" y="5589240"/>
            <a:ext cx="5076056" cy="48160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tx1">
                    <a:lumMod val="85000"/>
                  </a:schemeClr>
                </a:solidFill>
              </a:rPr>
              <a:t>Терехов П.Д.</a:t>
            </a:r>
            <a:endParaRPr lang="ru-RU" dirty="0" smtClean="0">
              <a:solidFill>
                <a:schemeClr val="tx1">
                  <a:lumMod val="85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FFD-C4DA-4AA2-882E-CC532A8A73CB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Венесуэла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>
                <a:solidFill>
                  <a:schemeClr val="tx1">
                    <a:lumMod val="85000"/>
                  </a:schemeClr>
                </a:solidFill>
              </a:rPr>
              <a:t>Сан-Франциско</a:t>
            </a:r>
            <a:endParaRPr lang="ru-RU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ru-RU" dirty="0" err="1" smtClean="0">
                <a:solidFill>
                  <a:schemeClr val="tx1">
                    <a:lumMod val="85000"/>
                  </a:schemeClr>
                </a:solidFill>
              </a:rPr>
              <a:t>Мерида</a:t>
            </a:r>
            <a:r>
              <a:rPr lang="ru-RU" dirty="0" smtClean="0">
                <a:solidFill>
                  <a:schemeClr val="tx1">
                    <a:lumMod val="85000"/>
                  </a:schemeClr>
                </a:solidFill>
              </a:rPr>
              <a:t>	</a:t>
            </a:r>
            <a:endParaRPr lang="ru-RU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85000"/>
                  </a:schemeClr>
                </a:solidFill>
              </a:rPr>
              <a:t>Сан-</a:t>
            </a:r>
            <a:r>
              <a:rPr lang="ru-RU" dirty="0" err="1" smtClean="0">
                <a:solidFill>
                  <a:schemeClr val="tx1">
                    <a:lumMod val="85000"/>
                  </a:schemeClr>
                </a:solidFill>
              </a:rPr>
              <a:t>Кристобаль</a:t>
            </a:r>
            <a:endParaRPr lang="ru-RU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ru-RU" dirty="0" err="1" smtClean="0">
                <a:solidFill>
                  <a:schemeClr val="tx1">
                    <a:lumMod val="85000"/>
                  </a:schemeClr>
                </a:solidFill>
              </a:rPr>
              <a:t>Барикас</a:t>
            </a:r>
            <a:endParaRPr lang="ru-RU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ru-RU" dirty="0" err="1" smtClean="0">
                <a:solidFill>
                  <a:schemeClr val="tx1">
                    <a:lumMod val="85000"/>
                  </a:schemeClr>
                </a:solidFill>
              </a:rPr>
              <a:t>Гауанаре</a:t>
            </a:r>
            <a:endParaRPr lang="ru-RU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85000"/>
                  </a:schemeClr>
                </a:solidFill>
              </a:rPr>
              <a:t>Сан-Карлос</a:t>
            </a:r>
            <a:endParaRPr lang="ru-RU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85000"/>
                  </a:schemeClr>
                </a:solidFill>
              </a:rPr>
              <a:t>Сан-</a:t>
            </a:r>
            <a:r>
              <a:rPr lang="ru-RU" dirty="0" err="1" smtClean="0">
                <a:solidFill>
                  <a:schemeClr val="tx1">
                    <a:lumMod val="85000"/>
                  </a:schemeClr>
                </a:solidFill>
              </a:rPr>
              <a:t>Фелипе</a:t>
            </a:r>
            <a:endParaRPr lang="ru-RU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85000"/>
                  </a:schemeClr>
                </a:solidFill>
              </a:rPr>
              <a:t>Валенсия</a:t>
            </a:r>
            <a:endParaRPr lang="ru-RU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85000"/>
                  </a:schemeClr>
                </a:solidFill>
              </a:rPr>
              <a:t>Сан-Хоакин</a:t>
            </a:r>
            <a:endParaRPr lang="ru-RU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ru-RU" dirty="0" err="1" smtClean="0">
                <a:solidFill>
                  <a:schemeClr val="tx1">
                    <a:lumMod val="85000"/>
                  </a:schemeClr>
                </a:solidFill>
              </a:rPr>
              <a:t>М</a:t>
            </a:r>
            <a:r>
              <a:rPr lang="ru-RU" dirty="0" err="1" smtClean="0">
                <a:solidFill>
                  <a:schemeClr val="tx1">
                    <a:lumMod val="85000"/>
                  </a:schemeClr>
                </a:solidFill>
              </a:rPr>
              <a:t>аракай</a:t>
            </a:r>
            <a:endParaRPr lang="ru-RU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85000"/>
                  </a:schemeClr>
                </a:solidFill>
              </a:rPr>
              <a:t>Хуан Герман </a:t>
            </a:r>
            <a:r>
              <a:rPr lang="ru-RU" dirty="0" err="1" smtClean="0">
                <a:solidFill>
                  <a:schemeClr val="tx1">
                    <a:lumMod val="85000"/>
                  </a:schemeClr>
                </a:solidFill>
              </a:rPr>
              <a:t>Россио</a:t>
            </a:r>
            <a:endParaRPr lang="ru-RU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85000"/>
                  </a:schemeClr>
                </a:solidFill>
              </a:rPr>
              <a:t>Каракас</a:t>
            </a:r>
            <a:endParaRPr lang="ru-RU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ru-RU" dirty="0" err="1" smtClean="0">
                <a:solidFill>
                  <a:schemeClr val="tx1">
                    <a:lumMod val="85000"/>
                  </a:schemeClr>
                </a:solidFill>
              </a:rPr>
              <a:t>Индепенсия</a:t>
            </a:r>
            <a:endParaRPr lang="ru-RU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ru-RU" dirty="0" err="1" smtClean="0">
                <a:solidFill>
                  <a:schemeClr val="tx1">
                    <a:lumMod val="85000"/>
                  </a:schemeClr>
                </a:solidFill>
              </a:rPr>
              <a:t>Чагуарама</a:t>
            </a:r>
            <a:endParaRPr lang="ru-RU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FFD-C4DA-4AA2-882E-CC532A8A73CB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1027" name="Picture 3" descr="D:\Доклады 10 семестр\Костя\optimization\Каракас,_Венесуэла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060848"/>
            <a:ext cx="4840031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23728" y="332656"/>
            <a:ext cx="42918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Флаг </a:t>
            </a:r>
            <a:r>
              <a:rPr lang="ru-RU" sz="4400" dirty="0" err="1" smtClean="0"/>
              <a:t>Венесуэллы</a:t>
            </a:r>
            <a:endParaRPr lang="ru-RU" sz="4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FFD-C4DA-4AA2-882E-CC532A8A73CB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2" name="Picture 2" descr="D:\Доклады 10 семестр\Костя\optimization\venesuelskiy-fla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7560841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Достопримечательности </a:t>
            </a:r>
            <a:r>
              <a:rPr lang="ru-RU" dirty="0" err="1" smtClean="0"/>
              <a:t>Венесуэллы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FFD-C4DA-4AA2-882E-CC532A8A73CB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3074" name="Picture 2" descr="D:\Доклады 10 семестр\Костя\optimization\Венесуэлла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63490"/>
            <a:ext cx="4392488" cy="326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Доклады 10 семестр\Костя\optimization\webimageesilehtru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263490"/>
            <a:ext cx="4135388" cy="326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</a:t>
            </a:r>
            <a:r>
              <a:rPr lang="ru-RU" dirty="0" smtClean="0">
                <a:solidFill>
                  <a:schemeClr val="accent4"/>
                </a:solidFill>
              </a:rPr>
              <a:t> </a:t>
            </a:r>
            <a:r>
              <a:rPr lang="ru-RU" dirty="0" smtClean="0"/>
              <a:t>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while</a:t>
            </a:r>
            <a:r>
              <a:rPr lang="en-US" dirty="0" smtClean="0"/>
              <a:t> (t&gt;</a:t>
            </a:r>
            <a:r>
              <a:rPr lang="en-US" dirty="0" err="1" smtClean="0"/>
              <a:t>t_min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s</a:t>
            </a:r>
            <a:r>
              <a:rPr lang="ru-RU" dirty="0" smtClean="0"/>
              <a:t>_</a:t>
            </a:r>
            <a:r>
              <a:rPr lang="en-US" dirty="0" smtClean="0"/>
              <a:t>c = </a:t>
            </a:r>
            <a:r>
              <a:rPr lang="en-US" dirty="0" err="1" smtClean="0"/>
              <a:t>NewState</a:t>
            </a:r>
            <a:r>
              <a:rPr lang="en-US" dirty="0" smtClean="0"/>
              <a:t>(s);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delta_E</a:t>
            </a:r>
            <a:r>
              <a:rPr lang="en-US" dirty="0" smtClean="0"/>
              <a:t> = Energy(s</a:t>
            </a:r>
            <a:r>
              <a:rPr lang="ru-RU" dirty="0" smtClean="0"/>
              <a:t>_</a:t>
            </a:r>
            <a:r>
              <a:rPr lang="en-US" dirty="0" err="1" smtClean="0"/>
              <a:t>c,distances</a:t>
            </a:r>
            <a:r>
              <a:rPr lang="en-US" dirty="0" smtClean="0"/>
              <a:t>) - Energy(</a:t>
            </a:r>
            <a:r>
              <a:rPr lang="en-US" dirty="0" err="1" smtClean="0"/>
              <a:t>s,distances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smtClean="0"/>
              <a:t>  </a:t>
            </a:r>
            <a:r>
              <a:rPr lang="en-US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if </a:t>
            </a:r>
            <a:r>
              <a:rPr lang="en-US" dirty="0" err="1" smtClean="0"/>
              <a:t>delta_E</a:t>
            </a:r>
            <a:r>
              <a:rPr lang="en-US" dirty="0" smtClean="0"/>
              <a:t>&lt;=0</a:t>
            </a:r>
          </a:p>
          <a:p>
            <a:pPr>
              <a:buNone/>
            </a:pPr>
            <a:r>
              <a:rPr lang="en-US" dirty="0" smtClean="0"/>
              <a:t>        s = s</a:t>
            </a:r>
            <a:r>
              <a:rPr lang="ru-RU" dirty="0" smtClean="0"/>
              <a:t>_</a:t>
            </a:r>
            <a:r>
              <a:rPr lang="en-US" dirty="0" smtClean="0"/>
              <a:t>c;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else</a:t>
            </a:r>
          </a:p>
          <a:p>
            <a:pPr>
              <a:buNone/>
            </a:pPr>
            <a:r>
              <a:rPr lang="en-US" dirty="0" smtClean="0"/>
              <a:t>        P = exp(-</a:t>
            </a:r>
            <a:r>
              <a:rPr lang="en-US" dirty="0" err="1" smtClean="0"/>
              <a:t>delta_E</a:t>
            </a:r>
            <a:r>
              <a:rPr lang="en-US" dirty="0" smtClean="0"/>
              <a:t>/t);</a:t>
            </a:r>
          </a:p>
          <a:p>
            <a:pPr>
              <a:buNone/>
            </a:pPr>
            <a:r>
              <a:rPr lang="en-US" dirty="0" smtClean="0"/>
              <a:t>        if rand &lt;= P</a:t>
            </a:r>
          </a:p>
          <a:p>
            <a:pPr>
              <a:buNone/>
            </a:pPr>
            <a:r>
              <a:rPr lang="en-US" dirty="0" smtClean="0"/>
              <a:t>            s=s</a:t>
            </a:r>
            <a:r>
              <a:rPr lang="ru-RU" dirty="0" smtClean="0"/>
              <a:t>_</a:t>
            </a:r>
            <a:r>
              <a:rPr lang="en-US" dirty="0" smtClean="0"/>
              <a:t>c;</a:t>
            </a: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       end</a:t>
            </a: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   end</a:t>
            </a:r>
          </a:p>
          <a:p>
            <a:pPr>
              <a:buNone/>
            </a:pPr>
            <a:r>
              <a:rPr lang="en-US" dirty="0" smtClean="0"/>
              <a:t>    t = </a:t>
            </a:r>
            <a:r>
              <a:rPr lang="en-US" dirty="0" err="1" smtClean="0"/>
              <a:t>DecreaseTemprature</a:t>
            </a:r>
            <a:r>
              <a:rPr lang="en-US" dirty="0" smtClean="0"/>
              <a:t>(</a:t>
            </a:r>
            <a:r>
              <a:rPr lang="en-US" dirty="0" err="1" smtClean="0"/>
              <a:t>t,alfa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e</a:t>
            </a:r>
            <a:r>
              <a:rPr lang="ru-RU" dirty="0" smtClean="0"/>
              <a:t>_</a:t>
            </a:r>
            <a:r>
              <a:rPr lang="en-US" dirty="0" smtClean="0"/>
              <a:t>plot(</a:t>
            </a:r>
            <a:r>
              <a:rPr lang="en-US" dirty="0" err="1" smtClean="0"/>
              <a:t>i</a:t>
            </a:r>
            <a:r>
              <a:rPr lang="en-US" dirty="0" smtClean="0"/>
              <a:t>) = Energy(</a:t>
            </a:r>
            <a:r>
              <a:rPr lang="en-US" dirty="0" err="1" smtClean="0"/>
              <a:t>s,distances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+ 1;</a:t>
            </a: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end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FFD-C4DA-4AA2-882E-CC532A8A73CB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556792"/>
            <a:ext cx="8280920" cy="4608512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Оптимальный маршрут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FFD-C4DA-4AA2-882E-CC532A8A73CB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5122" name="Picture 2" descr="D:\Доклады 10 семестр\Костя\optimization\Pa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7260470" cy="558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Минимизация энергии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FFD-C4DA-4AA2-882E-CC532A8A73CB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4098" name="Picture 2" descr="D:\Доклады 10 семестр\Костя\optimization\Energ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27808"/>
            <a:ext cx="53721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7FFD-C4DA-4AA2-882E-CC532A8A73CB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109</Words>
  <Application>Microsoft Office PowerPoint</Application>
  <PresentationFormat>Экран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Задача коммивояжера методом отжига</vt:lpstr>
      <vt:lpstr>Венесуэла</vt:lpstr>
      <vt:lpstr>Презентация PowerPoint</vt:lpstr>
      <vt:lpstr>Достопримечательности Венесуэллы</vt:lpstr>
      <vt:lpstr>Код программы</vt:lpstr>
      <vt:lpstr>Оптимальный маршрут</vt:lpstr>
      <vt:lpstr>Минимизация энергии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коммивояжера методом отжига</dc:title>
  <dc:creator>Каору</dc:creator>
  <cp:lastModifiedBy>RePack by Diakov</cp:lastModifiedBy>
  <cp:revision>12</cp:revision>
  <dcterms:created xsi:type="dcterms:W3CDTF">2015-05-12T19:24:31Z</dcterms:created>
  <dcterms:modified xsi:type="dcterms:W3CDTF">2015-06-28T16:02:26Z</dcterms:modified>
</cp:coreProperties>
</file>