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err="1"/>
              <a:t>ScheduleNanny</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Kelly Hougland</a:t>
            </a:r>
            <a:endParaRPr lang="en" dirty="0"/>
          </a:p>
          <a:p>
            <a:pPr marL="0" lvl="0" indent="0">
              <a:spcBef>
                <a:spcPts val="0"/>
              </a:spcBef>
              <a:buNone/>
            </a:pPr>
            <a:r>
              <a:rPr lang="en" dirty="0"/>
              <a:t>@KelHougland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This project is to help people stick to goals work towards projects that they want to accomplish. Often simply making the time to work out, write some code, or practice a language can be the hurdle that prevents people from progressing towards a goal that they want to achieve. This project takes information about their goals and automatically schedules time to work on them and notifies the person when that time comes.</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50000" y="17694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User Login</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 dirty="0"/>
              <a:t>Goal Setting</a:t>
            </a:r>
          </a:p>
          <a:p>
            <a:pPr marL="457200" lvl="0" indent="-342900" rtl="0">
              <a:spcBef>
                <a:spcPts val="0"/>
              </a:spcBef>
              <a:spcAft>
                <a:spcPts val="0"/>
              </a:spcAft>
              <a:buSzPts val="1800"/>
              <a:buChar char="●"/>
            </a:pPr>
            <a:endParaRPr lang="en" dirty="0"/>
          </a:p>
          <a:p>
            <a:pPr marL="457200" lvl="0" indent="-342900">
              <a:spcBef>
                <a:spcPts val="0"/>
              </a:spcBef>
              <a:buSzPts val="1800"/>
              <a:buChar char="●"/>
            </a:pPr>
            <a:r>
              <a:rPr lang="en-US" dirty="0"/>
              <a:t>Goal Scheduling</a:t>
            </a:r>
          </a:p>
          <a:p>
            <a:pPr marL="457200" lvl="0" indent="-342900">
              <a:spcBef>
                <a:spcPts val="0"/>
              </a:spcBef>
              <a:buSzPts val="1800"/>
              <a:buChar char="●"/>
            </a:pPr>
            <a:r>
              <a:rPr lang="en" dirty="0"/>
              <a:t>Calendar Sync</a:t>
            </a:r>
          </a:p>
          <a:p>
            <a:pPr marL="457200" lvl="0" indent="-342900">
              <a:spcBef>
                <a:spcPts val="0"/>
              </a:spcBef>
              <a:buSzPts val="1800"/>
              <a:buChar char="●"/>
            </a:pPr>
            <a:r>
              <a:rPr lang="en" dirty="0"/>
              <a:t>Notifications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User should be able to log into their own account. User should be able to see their schedule by the day, week, and month. User should be able to input goals. User should be able to edit and remove goals.</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lvl="0" indent="-285750">
              <a:spcBef>
                <a:spcPts val="0"/>
              </a:spcBef>
              <a:buFontTx/>
              <a:buChar char="-"/>
            </a:pPr>
            <a:r>
              <a:rPr lang="en-US" dirty="0"/>
              <a:t>I have not decided on this point yet</a:t>
            </a:r>
          </a:p>
          <a:p>
            <a:pPr marL="285750" lvl="0" indent="-285750">
              <a:spcBef>
                <a:spcPts val="0"/>
              </a:spcBef>
              <a:buFontTx/>
              <a:buChar char="-"/>
            </a:pPr>
            <a:r>
              <a:rPr lang="en-US" dirty="0"/>
              <a:t>I will need a database of events scheduled and database of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 - </a:t>
            </a:r>
            <a:r>
              <a:rPr lang="en-US" dirty="0"/>
              <a:t>typescript</a:t>
            </a:r>
            <a:endParaRPr lang="en" dirty="0"/>
          </a:p>
          <a:p>
            <a:pPr marL="457200" lvl="0" indent="-342900" rtl="0">
              <a:spcBef>
                <a:spcPts val="0"/>
              </a:spcBef>
              <a:spcAft>
                <a:spcPts val="0"/>
              </a:spcAft>
              <a:buSzPts val="1800"/>
              <a:buChar char="●"/>
            </a:pPr>
            <a:r>
              <a:rPr lang="en" dirty="0"/>
              <a:t>Framework - </a:t>
            </a:r>
            <a:r>
              <a:rPr lang="en-US" dirty="0"/>
              <a:t>Ionic</a:t>
            </a:r>
            <a:endParaRPr lang="en" dirty="0"/>
          </a:p>
          <a:p>
            <a:pPr marL="457200" lvl="0" indent="-342900" rtl="0">
              <a:spcBef>
                <a:spcPts val="0"/>
              </a:spcBef>
              <a:spcAft>
                <a:spcPts val="0"/>
              </a:spcAft>
              <a:buSzPts val="1800"/>
              <a:buChar char="●"/>
            </a:pPr>
            <a:r>
              <a:rPr lang="en" dirty="0"/>
              <a:t>Template engine - </a:t>
            </a:r>
            <a:r>
              <a:rPr lang="en-US" dirty="0"/>
              <a:t>Ionic</a:t>
            </a:r>
            <a:endParaRPr lang="en" dirty="0"/>
          </a:p>
          <a:p>
            <a:pPr marL="457200" lvl="0" indent="-342900" rtl="0">
              <a:spcBef>
                <a:spcPts val="0"/>
              </a:spcBef>
              <a:spcAft>
                <a:spcPts val="0"/>
              </a:spcAft>
              <a:buSzPts val="1800"/>
              <a:buChar char="●"/>
            </a:pPr>
            <a:r>
              <a:rPr lang="en" dirty="0"/>
              <a:t>Database engine – </a:t>
            </a:r>
            <a:r>
              <a:rPr lang="en-US" dirty="0"/>
              <a:t>I am not sure ATM</a:t>
            </a:r>
            <a:endParaRPr lang="en" dirty="0"/>
          </a:p>
          <a:p>
            <a:pPr marL="457200" lvl="0" indent="-342900">
              <a:spcBef>
                <a:spcPts val="0"/>
              </a:spcBef>
              <a:buSzPts val="1800"/>
              <a:buChar char="●"/>
            </a:pPr>
            <a:r>
              <a:rPr lang="en" dirty="0"/>
              <a:t>Other libraries or components – </a:t>
            </a:r>
            <a:r>
              <a:rPr lang="en-US" dirty="0"/>
              <a:t>Schedule API, user login API</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Ionic Framework</a:t>
            </a:r>
          </a:p>
          <a:p>
            <a:pPr marL="457200" lvl="0" indent="-342900" rtl="0">
              <a:spcBef>
                <a:spcPts val="0"/>
              </a:spcBef>
              <a:spcAft>
                <a:spcPts val="0"/>
              </a:spcAft>
              <a:buSzPts val="1800"/>
              <a:buChar char="●"/>
            </a:pPr>
            <a:r>
              <a:rPr lang="en-US" dirty="0"/>
              <a:t>Typescript/</a:t>
            </a:r>
            <a:r>
              <a:rPr lang="en-US" dirty="0" err="1"/>
              <a:t>Javascript</a:t>
            </a:r>
            <a:endParaRPr lang="en-US" dirty="0"/>
          </a:p>
          <a:p>
            <a:pPr marL="457200" lvl="0" indent="-342900" rtl="0">
              <a:spcBef>
                <a:spcPts val="0"/>
              </a:spcBef>
              <a:spcAft>
                <a:spcPts val="0"/>
              </a:spcAft>
              <a:buSzPts val="1800"/>
              <a:buChar char="●"/>
            </a:pPr>
            <a:r>
              <a:rPr lang="en-US" dirty="0"/>
              <a:t>Incorporating API’s</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Incorporating Drive Times</a:t>
            </a:r>
          </a:p>
          <a:p>
            <a:pPr marL="457200" lvl="0" indent="-342900" rtl="0">
              <a:spcBef>
                <a:spcPts val="0"/>
              </a:spcBef>
              <a:spcAft>
                <a:spcPts val="0"/>
              </a:spcAft>
              <a:buSzPts val="1800"/>
              <a:buChar char="●"/>
            </a:pPr>
            <a:r>
              <a:rPr lang="en-US" dirty="0"/>
              <a:t>Recording successful uses of scheduled time to adjust schedule for goals to increase likelihood of </a:t>
            </a:r>
            <a:r>
              <a:rPr lang="en-US"/>
              <a:t>being accomplished</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293</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ScheduleNanny</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Kelly Hougland</cp:lastModifiedBy>
  <cp:revision>6</cp:revision>
  <dcterms:modified xsi:type="dcterms:W3CDTF">2018-04-23T03:10:15Z</dcterms:modified>
</cp:coreProperties>
</file>