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9394E-6587-412C-8A49-17C6F0B1FC6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49895B-C2C8-4638-9353-A101AB6270E5}">
      <dgm:prSet/>
      <dgm:spPr/>
      <dgm:t>
        <a:bodyPr/>
        <a:lstStyle/>
        <a:p>
          <a:r>
            <a:rPr lang="en-US"/>
            <a:t>Comparing profit to risk has always been a prime objective in starting a new business</a:t>
          </a:r>
        </a:p>
      </dgm:t>
    </dgm:pt>
    <dgm:pt modelId="{3E73B117-D922-4BB0-974E-6F1611F29E27}" type="parTrans" cxnId="{756744DD-2B11-4B64-B640-CF671070EB9B}">
      <dgm:prSet/>
      <dgm:spPr/>
      <dgm:t>
        <a:bodyPr/>
        <a:lstStyle/>
        <a:p>
          <a:endParaRPr lang="en-US"/>
        </a:p>
      </dgm:t>
    </dgm:pt>
    <dgm:pt modelId="{172EC127-F518-4C9E-9F1B-4556437D24B8}" type="sibTrans" cxnId="{756744DD-2B11-4B64-B640-CF671070EB9B}">
      <dgm:prSet/>
      <dgm:spPr/>
      <dgm:t>
        <a:bodyPr/>
        <a:lstStyle/>
        <a:p>
          <a:endParaRPr lang="en-US"/>
        </a:p>
      </dgm:t>
    </dgm:pt>
    <dgm:pt modelId="{59406CD0-50B5-48EB-9450-EDCDD6CB3795}">
      <dgm:prSet/>
      <dgm:spPr/>
      <dgm:t>
        <a:bodyPr/>
        <a:lstStyle/>
        <a:p>
          <a:r>
            <a:rPr lang="en-US"/>
            <a:t>But one main risk to business and especially to small or new businesses is competition</a:t>
          </a:r>
        </a:p>
      </dgm:t>
    </dgm:pt>
    <dgm:pt modelId="{5E2D66B4-16F0-4B2A-AB18-E621334AF3AA}" type="parTrans" cxnId="{6A9CA4D9-32E1-4639-9FFB-6925F3D547B9}">
      <dgm:prSet/>
      <dgm:spPr/>
      <dgm:t>
        <a:bodyPr/>
        <a:lstStyle/>
        <a:p>
          <a:endParaRPr lang="en-US"/>
        </a:p>
      </dgm:t>
    </dgm:pt>
    <dgm:pt modelId="{1086F75C-D519-46CC-B91B-887D340F7238}" type="sibTrans" cxnId="{6A9CA4D9-32E1-4639-9FFB-6925F3D547B9}">
      <dgm:prSet/>
      <dgm:spPr/>
      <dgm:t>
        <a:bodyPr/>
        <a:lstStyle/>
        <a:p>
          <a:endParaRPr lang="en-US"/>
        </a:p>
      </dgm:t>
    </dgm:pt>
    <dgm:pt modelId="{8AF77860-2E44-42AA-8718-2FB640EB4FD2}" type="pres">
      <dgm:prSet presAssocID="{6D39394E-6587-412C-8A49-17C6F0B1FC6A}" presName="linear" presStyleCnt="0">
        <dgm:presLayoutVars>
          <dgm:animLvl val="lvl"/>
          <dgm:resizeHandles val="exact"/>
        </dgm:presLayoutVars>
      </dgm:prSet>
      <dgm:spPr/>
    </dgm:pt>
    <dgm:pt modelId="{D8EE238B-1D45-4E4D-A24B-77ED2E07F099}" type="pres">
      <dgm:prSet presAssocID="{8D49895B-C2C8-4638-9353-A101AB6270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EFA658-2E25-4220-A9CE-6BFA63FA4D9A}" type="pres">
      <dgm:prSet presAssocID="{172EC127-F518-4C9E-9F1B-4556437D24B8}" presName="spacer" presStyleCnt="0"/>
      <dgm:spPr/>
    </dgm:pt>
    <dgm:pt modelId="{FC8495CB-780A-4E26-A2A9-9FE74A3F0E9A}" type="pres">
      <dgm:prSet presAssocID="{59406CD0-50B5-48EB-9450-EDCDD6CB379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D02F4B-C1EC-45FC-9D41-381A634E70A1}" type="presOf" srcId="{8D49895B-C2C8-4638-9353-A101AB6270E5}" destId="{D8EE238B-1D45-4E4D-A24B-77ED2E07F099}" srcOrd="0" destOrd="0" presId="urn:microsoft.com/office/officeart/2005/8/layout/vList2"/>
    <dgm:cxn modelId="{6A9CA4D9-32E1-4639-9FFB-6925F3D547B9}" srcId="{6D39394E-6587-412C-8A49-17C6F0B1FC6A}" destId="{59406CD0-50B5-48EB-9450-EDCDD6CB3795}" srcOrd="1" destOrd="0" parTransId="{5E2D66B4-16F0-4B2A-AB18-E621334AF3AA}" sibTransId="{1086F75C-D519-46CC-B91B-887D340F7238}"/>
    <dgm:cxn modelId="{756744DD-2B11-4B64-B640-CF671070EB9B}" srcId="{6D39394E-6587-412C-8A49-17C6F0B1FC6A}" destId="{8D49895B-C2C8-4638-9353-A101AB6270E5}" srcOrd="0" destOrd="0" parTransId="{3E73B117-D922-4BB0-974E-6F1611F29E27}" sibTransId="{172EC127-F518-4C9E-9F1B-4556437D24B8}"/>
    <dgm:cxn modelId="{92E310E3-94FD-473A-9D5C-5B1C8F965973}" type="presOf" srcId="{6D39394E-6587-412C-8A49-17C6F0B1FC6A}" destId="{8AF77860-2E44-42AA-8718-2FB640EB4FD2}" srcOrd="0" destOrd="0" presId="urn:microsoft.com/office/officeart/2005/8/layout/vList2"/>
    <dgm:cxn modelId="{AB498DF0-F8B7-4CAB-AB42-7E63B0824628}" type="presOf" srcId="{59406CD0-50B5-48EB-9450-EDCDD6CB3795}" destId="{FC8495CB-780A-4E26-A2A9-9FE74A3F0E9A}" srcOrd="0" destOrd="0" presId="urn:microsoft.com/office/officeart/2005/8/layout/vList2"/>
    <dgm:cxn modelId="{FA5012D5-2FC5-4589-B59D-6054AA83BB8D}" type="presParOf" srcId="{8AF77860-2E44-42AA-8718-2FB640EB4FD2}" destId="{D8EE238B-1D45-4E4D-A24B-77ED2E07F099}" srcOrd="0" destOrd="0" presId="urn:microsoft.com/office/officeart/2005/8/layout/vList2"/>
    <dgm:cxn modelId="{BC7F3125-574A-457B-9D45-33EBE9B77089}" type="presParOf" srcId="{8AF77860-2E44-42AA-8718-2FB640EB4FD2}" destId="{55EFA658-2E25-4220-A9CE-6BFA63FA4D9A}" srcOrd="1" destOrd="0" presId="urn:microsoft.com/office/officeart/2005/8/layout/vList2"/>
    <dgm:cxn modelId="{7960397A-CA14-4523-8BEF-661A42DFB9EA}" type="presParOf" srcId="{8AF77860-2E44-42AA-8718-2FB640EB4FD2}" destId="{FC8495CB-780A-4E26-A2A9-9FE74A3F0E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07F82-623C-48AD-9E22-D5000E847B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0582E0-73EF-4AED-BC07-83832E566717}">
      <dgm:prSet/>
      <dgm:spPr/>
      <dgm:t>
        <a:bodyPr/>
        <a:lstStyle/>
        <a:p>
          <a:r>
            <a:rPr lang="en-US"/>
            <a:t>While risk based on competition is not so much a problem for big businesses or it may even be a tool a small or starting business can be killed easily by it.</a:t>
          </a:r>
        </a:p>
      </dgm:t>
    </dgm:pt>
    <dgm:pt modelId="{57DAEEA4-9972-4859-BF3C-95E2FC626C53}" type="parTrans" cxnId="{EE0E3C52-AC02-4B77-B041-28101B4BEBDB}">
      <dgm:prSet/>
      <dgm:spPr/>
      <dgm:t>
        <a:bodyPr/>
        <a:lstStyle/>
        <a:p>
          <a:endParaRPr lang="en-US"/>
        </a:p>
      </dgm:t>
    </dgm:pt>
    <dgm:pt modelId="{CE0E0371-32A3-4212-A679-6965AA69115D}" type="sibTrans" cxnId="{EE0E3C52-AC02-4B77-B041-28101B4BEBDB}">
      <dgm:prSet/>
      <dgm:spPr/>
      <dgm:t>
        <a:bodyPr/>
        <a:lstStyle/>
        <a:p>
          <a:endParaRPr lang="en-US"/>
        </a:p>
      </dgm:t>
    </dgm:pt>
    <dgm:pt modelId="{B4007931-B7D1-4626-9C49-4F8DA2E6B074}">
      <dgm:prSet/>
      <dgm:spPr/>
      <dgm:t>
        <a:bodyPr/>
        <a:lstStyle/>
        <a:p>
          <a:r>
            <a:rPr lang="en-US"/>
            <a:t>To resolve this problem sometimes its's better to just not compere.</a:t>
          </a:r>
        </a:p>
      </dgm:t>
    </dgm:pt>
    <dgm:pt modelId="{34889A84-68B4-43CD-95BA-4520A3E1968D}" type="parTrans" cxnId="{69FFE644-011C-4993-B306-E156B1D7B79E}">
      <dgm:prSet/>
      <dgm:spPr/>
      <dgm:t>
        <a:bodyPr/>
        <a:lstStyle/>
        <a:p>
          <a:endParaRPr lang="en-US"/>
        </a:p>
      </dgm:t>
    </dgm:pt>
    <dgm:pt modelId="{6E347398-3BAE-43C5-8171-297A7CDE100C}" type="sibTrans" cxnId="{69FFE644-011C-4993-B306-E156B1D7B79E}">
      <dgm:prSet/>
      <dgm:spPr/>
      <dgm:t>
        <a:bodyPr/>
        <a:lstStyle/>
        <a:p>
          <a:endParaRPr lang="en-US"/>
        </a:p>
      </dgm:t>
    </dgm:pt>
    <dgm:pt modelId="{21F5256A-9717-46BF-B68C-3167B5EC744A}">
      <dgm:prSet/>
      <dgm:spPr/>
      <dgm:t>
        <a:bodyPr/>
        <a:lstStyle/>
        <a:p>
          <a:r>
            <a:rPr lang="en-US"/>
            <a:t>And so we come In.</a:t>
          </a:r>
        </a:p>
      </dgm:t>
    </dgm:pt>
    <dgm:pt modelId="{597E4937-CA6E-4D5C-8D63-DA4D85F16677}" type="parTrans" cxnId="{41741F9D-64D0-43F1-8C62-A57FBDB253AB}">
      <dgm:prSet/>
      <dgm:spPr/>
      <dgm:t>
        <a:bodyPr/>
        <a:lstStyle/>
        <a:p>
          <a:endParaRPr lang="en-US"/>
        </a:p>
      </dgm:t>
    </dgm:pt>
    <dgm:pt modelId="{32B94285-0900-4DA6-8ED0-DA0980BDE8CE}" type="sibTrans" cxnId="{41741F9D-64D0-43F1-8C62-A57FBDB253AB}">
      <dgm:prSet/>
      <dgm:spPr/>
      <dgm:t>
        <a:bodyPr/>
        <a:lstStyle/>
        <a:p>
          <a:endParaRPr lang="en-US"/>
        </a:p>
      </dgm:t>
    </dgm:pt>
    <dgm:pt modelId="{0827198E-E1A0-44AA-8DED-5DCC9111D962}" type="pres">
      <dgm:prSet presAssocID="{5D707F82-623C-48AD-9E22-D5000E847B21}" presName="root" presStyleCnt="0">
        <dgm:presLayoutVars>
          <dgm:dir/>
          <dgm:resizeHandles val="exact"/>
        </dgm:presLayoutVars>
      </dgm:prSet>
      <dgm:spPr/>
    </dgm:pt>
    <dgm:pt modelId="{02FA772D-AC7F-4CE7-99C1-EB7A76D79530}" type="pres">
      <dgm:prSet presAssocID="{E20582E0-73EF-4AED-BC07-83832E566717}" presName="compNode" presStyleCnt="0"/>
      <dgm:spPr/>
    </dgm:pt>
    <dgm:pt modelId="{8301D0EF-0FD6-4E34-80FD-370F21B29356}" type="pres">
      <dgm:prSet presAssocID="{E20582E0-73EF-4AED-BC07-83832E566717}" presName="bgRect" presStyleLbl="bgShp" presStyleIdx="0" presStyleCnt="3"/>
      <dgm:spPr/>
    </dgm:pt>
    <dgm:pt modelId="{08EA9CF5-39A1-4818-976E-E862371B3227}" type="pres">
      <dgm:prSet presAssocID="{E20582E0-73EF-4AED-BC07-83832E5667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89AD304-0476-4EAB-BB09-6EE1E9025504}" type="pres">
      <dgm:prSet presAssocID="{E20582E0-73EF-4AED-BC07-83832E566717}" presName="spaceRect" presStyleCnt="0"/>
      <dgm:spPr/>
    </dgm:pt>
    <dgm:pt modelId="{AC64E9B8-63B0-4120-B908-883F3EE85522}" type="pres">
      <dgm:prSet presAssocID="{E20582E0-73EF-4AED-BC07-83832E566717}" presName="parTx" presStyleLbl="revTx" presStyleIdx="0" presStyleCnt="3">
        <dgm:presLayoutVars>
          <dgm:chMax val="0"/>
          <dgm:chPref val="0"/>
        </dgm:presLayoutVars>
      </dgm:prSet>
      <dgm:spPr/>
    </dgm:pt>
    <dgm:pt modelId="{5ACD6414-2E17-45F3-8687-3836F80BE843}" type="pres">
      <dgm:prSet presAssocID="{CE0E0371-32A3-4212-A679-6965AA69115D}" presName="sibTrans" presStyleCnt="0"/>
      <dgm:spPr/>
    </dgm:pt>
    <dgm:pt modelId="{1923F437-6A67-473C-9CE6-94433D0F45DB}" type="pres">
      <dgm:prSet presAssocID="{B4007931-B7D1-4626-9C49-4F8DA2E6B074}" presName="compNode" presStyleCnt="0"/>
      <dgm:spPr/>
    </dgm:pt>
    <dgm:pt modelId="{16AEE487-53D8-448E-8B75-31BB96E5EA71}" type="pres">
      <dgm:prSet presAssocID="{B4007931-B7D1-4626-9C49-4F8DA2E6B074}" presName="bgRect" presStyleLbl="bgShp" presStyleIdx="1" presStyleCnt="3"/>
      <dgm:spPr/>
    </dgm:pt>
    <dgm:pt modelId="{84B4B087-6E90-421B-A7D8-5B8E6C074AB8}" type="pres">
      <dgm:prSet presAssocID="{B4007931-B7D1-4626-9C49-4F8DA2E6B0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F296488-3166-4FDD-987F-BA62CB29D421}" type="pres">
      <dgm:prSet presAssocID="{B4007931-B7D1-4626-9C49-4F8DA2E6B074}" presName="spaceRect" presStyleCnt="0"/>
      <dgm:spPr/>
    </dgm:pt>
    <dgm:pt modelId="{3DC4E57D-8DBE-40C3-A930-67E4F320ED98}" type="pres">
      <dgm:prSet presAssocID="{B4007931-B7D1-4626-9C49-4F8DA2E6B074}" presName="parTx" presStyleLbl="revTx" presStyleIdx="1" presStyleCnt="3">
        <dgm:presLayoutVars>
          <dgm:chMax val="0"/>
          <dgm:chPref val="0"/>
        </dgm:presLayoutVars>
      </dgm:prSet>
      <dgm:spPr/>
    </dgm:pt>
    <dgm:pt modelId="{5C591BDE-92FA-497E-AA9B-B1ED83891A60}" type="pres">
      <dgm:prSet presAssocID="{6E347398-3BAE-43C5-8171-297A7CDE100C}" presName="sibTrans" presStyleCnt="0"/>
      <dgm:spPr/>
    </dgm:pt>
    <dgm:pt modelId="{10CFF685-EFC6-4FA2-905F-D043E0424572}" type="pres">
      <dgm:prSet presAssocID="{21F5256A-9717-46BF-B68C-3167B5EC744A}" presName="compNode" presStyleCnt="0"/>
      <dgm:spPr/>
    </dgm:pt>
    <dgm:pt modelId="{2AFDEE50-2CA2-4EA6-861A-F26CCBB862C0}" type="pres">
      <dgm:prSet presAssocID="{21F5256A-9717-46BF-B68C-3167B5EC744A}" presName="bgRect" presStyleLbl="bgShp" presStyleIdx="2" presStyleCnt="3"/>
      <dgm:spPr/>
    </dgm:pt>
    <dgm:pt modelId="{E1D619F4-F91C-4921-912D-9B9E6D5AEADC}" type="pres">
      <dgm:prSet presAssocID="{21F5256A-9717-46BF-B68C-3167B5EC74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DD55EC9C-7952-475A-A5D6-D125C2139CF1}" type="pres">
      <dgm:prSet presAssocID="{21F5256A-9717-46BF-B68C-3167B5EC744A}" presName="spaceRect" presStyleCnt="0"/>
      <dgm:spPr/>
    </dgm:pt>
    <dgm:pt modelId="{036C89E5-FB74-4348-BFFB-6D47A68B3035}" type="pres">
      <dgm:prSet presAssocID="{21F5256A-9717-46BF-B68C-3167B5EC74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FC4702-10E1-44E7-AC76-3EAE0E729B13}" type="presOf" srcId="{21F5256A-9717-46BF-B68C-3167B5EC744A}" destId="{036C89E5-FB74-4348-BFFB-6D47A68B3035}" srcOrd="0" destOrd="0" presId="urn:microsoft.com/office/officeart/2018/2/layout/IconVerticalSolidList"/>
    <dgm:cxn modelId="{13BEBB21-E127-4197-9702-9FDD3FAE5313}" type="presOf" srcId="{E20582E0-73EF-4AED-BC07-83832E566717}" destId="{AC64E9B8-63B0-4120-B908-883F3EE85522}" srcOrd="0" destOrd="0" presId="urn:microsoft.com/office/officeart/2018/2/layout/IconVerticalSolidList"/>
    <dgm:cxn modelId="{03686825-2C99-44A7-9667-64A347DCEF30}" type="presOf" srcId="{5D707F82-623C-48AD-9E22-D5000E847B21}" destId="{0827198E-E1A0-44AA-8DED-5DCC9111D962}" srcOrd="0" destOrd="0" presId="urn:microsoft.com/office/officeart/2018/2/layout/IconVerticalSolidList"/>
    <dgm:cxn modelId="{69FFE644-011C-4993-B306-E156B1D7B79E}" srcId="{5D707F82-623C-48AD-9E22-D5000E847B21}" destId="{B4007931-B7D1-4626-9C49-4F8DA2E6B074}" srcOrd="1" destOrd="0" parTransId="{34889A84-68B4-43CD-95BA-4520A3E1968D}" sibTransId="{6E347398-3BAE-43C5-8171-297A7CDE100C}"/>
    <dgm:cxn modelId="{EE0E3C52-AC02-4B77-B041-28101B4BEBDB}" srcId="{5D707F82-623C-48AD-9E22-D5000E847B21}" destId="{E20582E0-73EF-4AED-BC07-83832E566717}" srcOrd="0" destOrd="0" parTransId="{57DAEEA4-9972-4859-BF3C-95E2FC626C53}" sibTransId="{CE0E0371-32A3-4212-A679-6965AA69115D}"/>
    <dgm:cxn modelId="{41741F9D-64D0-43F1-8C62-A57FBDB253AB}" srcId="{5D707F82-623C-48AD-9E22-D5000E847B21}" destId="{21F5256A-9717-46BF-B68C-3167B5EC744A}" srcOrd="2" destOrd="0" parTransId="{597E4937-CA6E-4D5C-8D63-DA4D85F16677}" sibTransId="{32B94285-0900-4DA6-8ED0-DA0980BDE8CE}"/>
    <dgm:cxn modelId="{E649E2A9-9C82-4FCB-B4A0-D4D0DAFAFAF7}" type="presOf" srcId="{B4007931-B7D1-4626-9C49-4F8DA2E6B074}" destId="{3DC4E57D-8DBE-40C3-A930-67E4F320ED98}" srcOrd="0" destOrd="0" presId="urn:microsoft.com/office/officeart/2018/2/layout/IconVerticalSolidList"/>
    <dgm:cxn modelId="{01894AD2-14D2-4387-9A80-4FA8168C431A}" type="presParOf" srcId="{0827198E-E1A0-44AA-8DED-5DCC9111D962}" destId="{02FA772D-AC7F-4CE7-99C1-EB7A76D79530}" srcOrd="0" destOrd="0" presId="urn:microsoft.com/office/officeart/2018/2/layout/IconVerticalSolidList"/>
    <dgm:cxn modelId="{6F0329D2-7148-4E3E-AB62-B26923BF4B7D}" type="presParOf" srcId="{02FA772D-AC7F-4CE7-99C1-EB7A76D79530}" destId="{8301D0EF-0FD6-4E34-80FD-370F21B29356}" srcOrd="0" destOrd="0" presId="urn:microsoft.com/office/officeart/2018/2/layout/IconVerticalSolidList"/>
    <dgm:cxn modelId="{A99D7FCA-839B-4984-8221-8833222663F6}" type="presParOf" srcId="{02FA772D-AC7F-4CE7-99C1-EB7A76D79530}" destId="{08EA9CF5-39A1-4818-976E-E862371B3227}" srcOrd="1" destOrd="0" presId="urn:microsoft.com/office/officeart/2018/2/layout/IconVerticalSolidList"/>
    <dgm:cxn modelId="{9D5D1934-67A9-4E5D-8978-0CDE7B87CAF0}" type="presParOf" srcId="{02FA772D-AC7F-4CE7-99C1-EB7A76D79530}" destId="{A89AD304-0476-4EAB-BB09-6EE1E9025504}" srcOrd="2" destOrd="0" presId="urn:microsoft.com/office/officeart/2018/2/layout/IconVerticalSolidList"/>
    <dgm:cxn modelId="{FF5904D3-1C30-4C0E-9E9E-68EA650D9BA5}" type="presParOf" srcId="{02FA772D-AC7F-4CE7-99C1-EB7A76D79530}" destId="{AC64E9B8-63B0-4120-B908-883F3EE85522}" srcOrd="3" destOrd="0" presId="urn:microsoft.com/office/officeart/2018/2/layout/IconVerticalSolidList"/>
    <dgm:cxn modelId="{9AB14F27-D386-4A27-A4FC-3ABBAB2974C2}" type="presParOf" srcId="{0827198E-E1A0-44AA-8DED-5DCC9111D962}" destId="{5ACD6414-2E17-45F3-8687-3836F80BE843}" srcOrd="1" destOrd="0" presId="urn:microsoft.com/office/officeart/2018/2/layout/IconVerticalSolidList"/>
    <dgm:cxn modelId="{B4262790-A91B-42ED-BD5C-45770575F9A9}" type="presParOf" srcId="{0827198E-E1A0-44AA-8DED-5DCC9111D962}" destId="{1923F437-6A67-473C-9CE6-94433D0F45DB}" srcOrd="2" destOrd="0" presId="urn:microsoft.com/office/officeart/2018/2/layout/IconVerticalSolidList"/>
    <dgm:cxn modelId="{ADA3FED9-C21D-472D-9FA2-6546DB061E20}" type="presParOf" srcId="{1923F437-6A67-473C-9CE6-94433D0F45DB}" destId="{16AEE487-53D8-448E-8B75-31BB96E5EA71}" srcOrd="0" destOrd="0" presId="urn:microsoft.com/office/officeart/2018/2/layout/IconVerticalSolidList"/>
    <dgm:cxn modelId="{A04E7A5E-DAB6-4F3A-82B6-E776FFD42CA5}" type="presParOf" srcId="{1923F437-6A67-473C-9CE6-94433D0F45DB}" destId="{84B4B087-6E90-421B-A7D8-5B8E6C074AB8}" srcOrd="1" destOrd="0" presId="urn:microsoft.com/office/officeart/2018/2/layout/IconVerticalSolidList"/>
    <dgm:cxn modelId="{C2E3E8F8-787D-4C2B-B6FB-F29F654C148F}" type="presParOf" srcId="{1923F437-6A67-473C-9CE6-94433D0F45DB}" destId="{1F296488-3166-4FDD-987F-BA62CB29D421}" srcOrd="2" destOrd="0" presId="urn:microsoft.com/office/officeart/2018/2/layout/IconVerticalSolidList"/>
    <dgm:cxn modelId="{61C06496-1EB2-4794-9037-859A76198733}" type="presParOf" srcId="{1923F437-6A67-473C-9CE6-94433D0F45DB}" destId="{3DC4E57D-8DBE-40C3-A930-67E4F320ED98}" srcOrd="3" destOrd="0" presId="urn:microsoft.com/office/officeart/2018/2/layout/IconVerticalSolidList"/>
    <dgm:cxn modelId="{8E548CE4-6839-4F6A-AB62-E26AEFB7C9AC}" type="presParOf" srcId="{0827198E-E1A0-44AA-8DED-5DCC9111D962}" destId="{5C591BDE-92FA-497E-AA9B-B1ED83891A60}" srcOrd="3" destOrd="0" presId="urn:microsoft.com/office/officeart/2018/2/layout/IconVerticalSolidList"/>
    <dgm:cxn modelId="{3DC6E03A-A4A2-4D2D-B51E-E990628233FA}" type="presParOf" srcId="{0827198E-E1A0-44AA-8DED-5DCC9111D962}" destId="{10CFF685-EFC6-4FA2-905F-D043E0424572}" srcOrd="4" destOrd="0" presId="urn:microsoft.com/office/officeart/2018/2/layout/IconVerticalSolidList"/>
    <dgm:cxn modelId="{94DBD467-955B-4A38-AF42-3EC3FBCCCDCE}" type="presParOf" srcId="{10CFF685-EFC6-4FA2-905F-D043E0424572}" destId="{2AFDEE50-2CA2-4EA6-861A-F26CCBB862C0}" srcOrd="0" destOrd="0" presId="urn:microsoft.com/office/officeart/2018/2/layout/IconVerticalSolidList"/>
    <dgm:cxn modelId="{276EEDFC-731D-499A-8827-0938D7BF04AA}" type="presParOf" srcId="{10CFF685-EFC6-4FA2-905F-D043E0424572}" destId="{E1D619F4-F91C-4921-912D-9B9E6D5AEADC}" srcOrd="1" destOrd="0" presId="urn:microsoft.com/office/officeart/2018/2/layout/IconVerticalSolidList"/>
    <dgm:cxn modelId="{5F2183BA-122B-49E2-8B2D-52A95DF0007B}" type="presParOf" srcId="{10CFF685-EFC6-4FA2-905F-D043E0424572}" destId="{DD55EC9C-7952-475A-A5D6-D125C2139CF1}" srcOrd="2" destOrd="0" presId="urn:microsoft.com/office/officeart/2018/2/layout/IconVerticalSolidList"/>
    <dgm:cxn modelId="{F2F5B387-CB39-463B-AC0A-26A9F016E960}" type="presParOf" srcId="{10CFF685-EFC6-4FA2-905F-D043E0424572}" destId="{036C89E5-FB74-4348-BFFB-6D47A68B30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9830EF-17CF-43F3-A38C-CAFD1B676BA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0BC62D-5CEB-431D-8926-90FA94FA6E11}">
      <dgm:prSet/>
      <dgm:spPr/>
      <dgm:t>
        <a:bodyPr/>
        <a:lstStyle/>
        <a:p>
          <a:r>
            <a:rPr lang="en-US"/>
            <a:t>We find and manipulate data in order to know how the world works and make predictions upon it</a:t>
          </a:r>
        </a:p>
      </dgm:t>
    </dgm:pt>
    <dgm:pt modelId="{4A95F567-E068-4CAF-AFDA-6E3DC68C7772}" type="parTrans" cxnId="{39934EE2-F6C0-47DA-AAF1-57EF8EB9DAC0}">
      <dgm:prSet/>
      <dgm:spPr/>
      <dgm:t>
        <a:bodyPr/>
        <a:lstStyle/>
        <a:p>
          <a:endParaRPr lang="en-US"/>
        </a:p>
      </dgm:t>
    </dgm:pt>
    <dgm:pt modelId="{6CFB6D4A-F055-4D67-9262-8EFD13FEDDE3}" type="sibTrans" cxnId="{39934EE2-F6C0-47DA-AAF1-57EF8EB9DAC0}">
      <dgm:prSet/>
      <dgm:spPr/>
      <dgm:t>
        <a:bodyPr/>
        <a:lstStyle/>
        <a:p>
          <a:endParaRPr lang="en-US"/>
        </a:p>
      </dgm:t>
    </dgm:pt>
    <dgm:pt modelId="{71F0A4EF-5A7F-48E3-9C74-56C737D3C22C}">
      <dgm:prSet/>
      <dgm:spPr/>
      <dgm:t>
        <a:bodyPr/>
        <a:lstStyle/>
        <a:p>
          <a:r>
            <a:rPr lang="en-US"/>
            <a:t>All the work we do is based on real science with real data and real math so all the answers we find are the best king of real, statistically real</a:t>
          </a:r>
        </a:p>
      </dgm:t>
    </dgm:pt>
    <dgm:pt modelId="{B83AF4A7-83E8-48F3-B48E-EC68D0CD128D}" type="parTrans" cxnId="{4F76EC30-E171-4202-B3D9-113C649CA1BA}">
      <dgm:prSet/>
      <dgm:spPr/>
      <dgm:t>
        <a:bodyPr/>
        <a:lstStyle/>
        <a:p>
          <a:endParaRPr lang="en-US"/>
        </a:p>
      </dgm:t>
    </dgm:pt>
    <dgm:pt modelId="{EF85A812-4884-438E-9487-AAF5D039C320}" type="sibTrans" cxnId="{4F76EC30-E171-4202-B3D9-113C649CA1BA}">
      <dgm:prSet/>
      <dgm:spPr/>
      <dgm:t>
        <a:bodyPr/>
        <a:lstStyle/>
        <a:p>
          <a:endParaRPr lang="en-US"/>
        </a:p>
      </dgm:t>
    </dgm:pt>
    <dgm:pt modelId="{67D81C1F-BAE8-45D0-B678-F33504A0256F}" type="pres">
      <dgm:prSet presAssocID="{649830EF-17CF-43F3-A38C-CAFD1B676BAE}" presName="vert0" presStyleCnt="0">
        <dgm:presLayoutVars>
          <dgm:dir/>
          <dgm:animOne val="branch"/>
          <dgm:animLvl val="lvl"/>
        </dgm:presLayoutVars>
      </dgm:prSet>
      <dgm:spPr/>
    </dgm:pt>
    <dgm:pt modelId="{DCB1F5A7-B8BA-40A2-B694-7D69B38720A7}" type="pres">
      <dgm:prSet presAssocID="{400BC62D-5CEB-431D-8926-90FA94FA6E11}" presName="thickLine" presStyleLbl="alignNode1" presStyleIdx="0" presStyleCnt="2"/>
      <dgm:spPr/>
    </dgm:pt>
    <dgm:pt modelId="{A36431C0-68D7-480A-AC17-FCDF3011FB04}" type="pres">
      <dgm:prSet presAssocID="{400BC62D-5CEB-431D-8926-90FA94FA6E11}" presName="horz1" presStyleCnt="0"/>
      <dgm:spPr/>
    </dgm:pt>
    <dgm:pt modelId="{D97AE307-EBA7-458C-B302-6DF897B1865C}" type="pres">
      <dgm:prSet presAssocID="{400BC62D-5CEB-431D-8926-90FA94FA6E11}" presName="tx1" presStyleLbl="revTx" presStyleIdx="0" presStyleCnt="2"/>
      <dgm:spPr/>
    </dgm:pt>
    <dgm:pt modelId="{D970EAF4-2261-4DA5-AC4D-6F14FABAE8C6}" type="pres">
      <dgm:prSet presAssocID="{400BC62D-5CEB-431D-8926-90FA94FA6E11}" presName="vert1" presStyleCnt="0"/>
      <dgm:spPr/>
    </dgm:pt>
    <dgm:pt modelId="{16AC9EA1-B493-4BC8-908E-D79E4A9DF8D7}" type="pres">
      <dgm:prSet presAssocID="{71F0A4EF-5A7F-48E3-9C74-56C737D3C22C}" presName="thickLine" presStyleLbl="alignNode1" presStyleIdx="1" presStyleCnt="2"/>
      <dgm:spPr/>
    </dgm:pt>
    <dgm:pt modelId="{9EEDA2CD-C1AF-492D-AF43-5DA9BD6837A8}" type="pres">
      <dgm:prSet presAssocID="{71F0A4EF-5A7F-48E3-9C74-56C737D3C22C}" presName="horz1" presStyleCnt="0"/>
      <dgm:spPr/>
    </dgm:pt>
    <dgm:pt modelId="{BA406A8D-022F-491B-9E0B-ECDCEF01B198}" type="pres">
      <dgm:prSet presAssocID="{71F0A4EF-5A7F-48E3-9C74-56C737D3C22C}" presName="tx1" presStyleLbl="revTx" presStyleIdx="1" presStyleCnt="2"/>
      <dgm:spPr/>
    </dgm:pt>
    <dgm:pt modelId="{09A693E4-1F17-4316-AF91-1E9134673DC4}" type="pres">
      <dgm:prSet presAssocID="{71F0A4EF-5A7F-48E3-9C74-56C737D3C22C}" presName="vert1" presStyleCnt="0"/>
      <dgm:spPr/>
    </dgm:pt>
  </dgm:ptLst>
  <dgm:cxnLst>
    <dgm:cxn modelId="{4F76EC30-E171-4202-B3D9-113C649CA1BA}" srcId="{649830EF-17CF-43F3-A38C-CAFD1B676BAE}" destId="{71F0A4EF-5A7F-48E3-9C74-56C737D3C22C}" srcOrd="1" destOrd="0" parTransId="{B83AF4A7-83E8-48F3-B48E-EC68D0CD128D}" sibTransId="{EF85A812-4884-438E-9487-AAF5D039C320}"/>
    <dgm:cxn modelId="{D6975A40-DD64-4F8E-B9F2-4706D5F147C7}" type="presOf" srcId="{400BC62D-5CEB-431D-8926-90FA94FA6E11}" destId="{D97AE307-EBA7-458C-B302-6DF897B1865C}" srcOrd="0" destOrd="0" presId="urn:microsoft.com/office/officeart/2008/layout/LinedList"/>
    <dgm:cxn modelId="{E1F84E89-E0D9-4195-8948-41E9A3EE841F}" type="presOf" srcId="{649830EF-17CF-43F3-A38C-CAFD1B676BAE}" destId="{67D81C1F-BAE8-45D0-B678-F33504A0256F}" srcOrd="0" destOrd="0" presId="urn:microsoft.com/office/officeart/2008/layout/LinedList"/>
    <dgm:cxn modelId="{2F8348DA-9AA1-4B37-B847-A7A7B5BB5AFD}" type="presOf" srcId="{71F0A4EF-5A7F-48E3-9C74-56C737D3C22C}" destId="{BA406A8D-022F-491B-9E0B-ECDCEF01B198}" srcOrd="0" destOrd="0" presId="urn:microsoft.com/office/officeart/2008/layout/LinedList"/>
    <dgm:cxn modelId="{39934EE2-F6C0-47DA-AAF1-57EF8EB9DAC0}" srcId="{649830EF-17CF-43F3-A38C-CAFD1B676BAE}" destId="{400BC62D-5CEB-431D-8926-90FA94FA6E11}" srcOrd="0" destOrd="0" parTransId="{4A95F567-E068-4CAF-AFDA-6E3DC68C7772}" sibTransId="{6CFB6D4A-F055-4D67-9262-8EFD13FEDDE3}"/>
    <dgm:cxn modelId="{2F418A81-1870-40AC-8E8B-6E4E1DDBF9C7}" type="presParOf" srcId="{67D81C1F-BAE8-45D0-B678-F33504A0256F}" destId="{DCB1F5A7-B8BA-40A2-B694-7D69B38720A7}" srcOrd="0" destOrd="0" presId="urn:microsoft.com/office/officeart/2008/layout/LinedList"/>
    <dgm:cxn modelId="{1858D91C-7973-45D8-82ED-75627D5BD1F8}" type="presParOf" srcId="{67D81C1F-BAE8-45D0-B678-F33504A0256F}" destId="{A36431C0-68D7-480A-AC17-FCDF3011FB04}" srcOrd="1" destOrd="0" presId="urn:microsoft.com/office/officeart/2008/layout/LinedList"/>
    <dgm:cxn modelId="{1FD5C8C5-3167-42F2-8AB8-DAF508239F1F}" type="presParOf" srcId="{A36431C0-68D7-480A-AC17-FCDF3011FB04}" destId="{D97AE307-EBA7-458C-B302-6DF897B1865C}" srcOrd="0" destOrd="0" presId="urn:microsoft.com/office/officeart/2008/layout/LinedList"/>
    <dgm:cxn modelId="{8D34E3DE-7095-4DE5-8D1E-F6C29DFBDC6D}" type="presParOf" srcId="{A36431C0-68D7-480A-AC17-FCDF3011FB04}" destId="{D970EAF4-2261-4DA5-AC4D-6F14FABAE8C6}" srcOrd="1" destOrd="0" presId="urn:microsoft.com/office/officeart/2008/layout/LinedList"/>
    <dgm:cxn modelId="{B779441E-716F-4E3E-AE7E-2A7E050120F9}" type="presParOf" srcId="{67D81C1F-BAE8-45D0-B678-F33504A0256F}" destId="{16AC9EA1-B493-4BC8-908E-D79E4A9DF8D7}" srcOrd="2" destOrd="0" presId="urn:microsoft.com/office/officeart/2008/layout/LinedList"/>
    <dgm:cxn modelId="{67C1BF9C-9EBA-45A5-A68F-927EB9C661C3}" type="presParOf" srcId="{67D81C1F-BAE8-45D0-B678-F33504A0256F}" destId="{9EEDA2CD-C1AF-492D-AF43-5DA9BD6837A8}" srcOrd="3" destOrd="0" presId="urn:microsoft.com/office/officeart/2008/layout/LinedList"/>
    <dgm:cxn modelId="{3E103591-E675-4151-8627-2B6441B76DE0}" type="presParOf" srcId="{9EEDA2CD-C1AF-492D-AF43-5DA9BD6837A8}" destId="{BA406A8D-022F-491B-9E0B-ECDCEF01B198}" srcOrd="0" destOrd="0" presId="urn:microsoft.com/office/officeart/2008/layout/LinedList"/>
    <dgm:cxn modelId="{139BD699-7DB7-475C-AE08-29F265E79E30}" type="presParOf" srcId="{9EEDA2CD-C1AF-492D-AF43-5DA9BD6837A8}" destId="{09A693E4-1F17-4316-AF91-1E9134673D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7CF806-36B5-4941-8C72-7853E679B5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769579-E508-4600-A185-E397E52867D1}">
      <dgm:prSet/>
      <dgm:spPr/>
      <dgm:t>
        <a:bodyPr/>
        <a:lstStyle/>
        <a:p>
          <a:pPr>
            <a:defRPr cap="all"/>
          </a:pPr>
          <a:r>
            <a:rPr lang="en-US"/>
            <a:t>We will help you by finding the business type predominant in a area along with their distribution. </a:t>
          </a:r>
        </a:p>
      </dgm:t>
    </dgm:pt>
    <dgm:pt modelId="{6B162F9B-588C-42A6-BABE-0871DED1A8B3}" type="parTrans" cxnId="{B8FAF27E-EE21-457D-A43F-72BED3A22AE8}">
      <dgm:prSet/>
      <dgm:spPr/>
      <dgm:t>
        <a:bodyPr/>
        <a:lstStyle/>
        <a:p>
          <a:endParaRPr lang="en-US"/>
        </a:p>
      </dgm:t>
    </dgm:pt>
    <dgm:pt modelId="{5E6303B4-D831-49F4-A016-A2196F6C8FE4}" type="sibTrans" cxnId="{B8FAF27E-EE21-457D-A43F-72BED3A22AE8}">
      <dgm:prSet/>
      <dgm:spPr/>
      <dgm:t>
        <a:bodyPr/>
        <a:lstStyle/>
        <a:p>
          <a:endParaRPr lang="en-US"/>
        </a:p>
      </dgm:t>
    </dgm:pt>
    <dgm:pt modelId="{0DEB9DA4-969B-4904-AD70-D1EF882835E4}">
      <dgm:prSet/>
      <dgm:spPr/>
      <dgm:t>
        <a:bodyPr/>
        <a:lstStyle/>
        <a:p>
          <a:pPr>
            <a:defRPr cap="all"/>
          </a:pPr>
          <a:r>
            <a:rPr lang="en-US"/>
            <a:t>By using this data you can make a decision on what kind of business you want to open in the said zone more easely</a:t>
          </a:r>
        </a:p>
      </dgm:t>
    </dgm:pt>
    <dgm:pt modelId="{FC60BE69-97A6-4758-B6E6-E8A8B39D924C}" type="parTrans" cxnId="{3927424D-0A74-4004-BA2A-0E0D330E53DB}">
      <dgm:prSet/>
      <dgm:spPr/>
      <dgm:t>
        <a:bodyPr/>
        <a:lstStyle/>
        <a:p>
          <a:endParaRPr lang="en-US"/>
        </a:p>
      </dgm:t>
    </dgm:pt>
    <dgm:pt modelId="{C8C83829-8EC4-463F-AF27-1BD76341A902}" type="sibTrans" cxnId="{3927424D-0A74-4004-BA2A-0E0D330E53DB}">
      <dgm:prSet/>
      <dgm:spPr/>
      <dgm:t>
        <a:bodyPr/>
        <a:lstStyle/>
        <a:p>
          <a:endParaRPr lang="en-US"/>
        </a:p>
      </dgm:t>
    </dgm:pt>
    <dgm:pt modelId="{A03BC1B2-B869-4C8C-AFFD-7DD72287A373}">
      <dgm:prSet/>
      <dgm:spPr/>
      <dgm:t>
        <a:bodyPr/>
        <a:lstStyle/>
        <a:p>
          <a:pPr>
            <a:defRPr cap="all"/>
          </a:pPr>
          <a:r>
            <a:rPr lang="en-US"/>
            <a:t>Along with the high customer density zone</a:t>
          </a:r>
        </a:p>
      </dgm:t>
    </dgm:pt>
    <dgm:pt modelId="{1BD9FD4D-11AA-4BF1-895A-0AEA03B38785}" type="parTrans" cxnId="{32171680-42F0-4551-958F-4836806BCDCC}">
      <dgm:prSet/>
      <dgm:spPr/>
      <dgm:t>
        <a:bodyPr/>
        <a:lstStyle/>
        <a:p>
          <a:endParaRPr lang="en-US"/>
        </a:p>
      </dgm:t>
    </dgm:pt>
    <dgm:pt modelId="{0638B847-714F-4D3E-A394-EB276DF80049}" type="sibTrans" cxnId="{32171680-42F0-4551-958F-4836806BCDCC}">
      <dgm:prSet/>
      <dgm:spPr/>
      <dgm:t>
        <a:bodyPr/>
        <a:lstStyle/>
        <a:p>
          <a:endParaRPr lang="en-US"/>
        </a:p>
      </dgm:t>
    </dgm:pt>
    <dgm:pt modelId="{A0493FB2-1950-4064-901B-FE91CB9899D1}" type="pres">
      <dgm:prSet presAssocID="{877CF806-36B5-4941-8C72-7853E679B516}" presName="root" presStyleCnt="0">
        <dgm:presLayoutVars>
          <dgm:dir/>
          <dgm:resizeHandles val="exact"/>
        </dgm:presLayoutVars>
      </dgm:prSet>
      <dgm:spPr/>
    </dgm:pt>
    <dgm:pt modelId="{05F00009-F99A-4060-9BB9-DA17713A74ED}" type="pres">
      <dgm:prSet presAssocID="{60769579-E508-4600-A185-E397E52867D1}" presName="compNode" presStyleCnt="0"/>
      <dgm:spPr/>
    </dgm:pt>
    <dgm:pt modelId="{26DA19D7-1012-4154-B823-1BFBBE756786}" type="pres">
      <dgm:prSet presAssocID="{60769579-E508-4600-A185-E397E52867D1}" presName="iconBgRect" presStyleLbl="bgShp" presStyleIdx="0" presStyleCnt="3"/>
      <dgm:spPr/>
    </dgm:pt>
    <dgm:pt modelId="{DB19A96C-5DCB-45D0-A8DB-76703DD6B59C}" type="pres">
      <dgm:prSet presAssocID="{60769579-E508-4600-A185-E397E52867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A4924A67-9AA3-41E0-94D6-11F7E6C9C39F}" type="pres">
      <dgm:prSet presAssocID="{60769579-E508-4600-A185-E397E52867D1}" presName="spaceRect" presStyleCnt="0"/>
      <dgm:spPr/>
    </dgm:pt>
    <dgm:pt modelId="{B74657C3-64EE-4BA3-8BF4-7150996892F5}" type="pres">
      <dgm:prSet presAssocID="{60769579-E508-4600-A185-E397E52867D1}" presName="textRect" presStyleLbl="revTx" presStyleIdx="0" presStyleCnt="3">
        <dgm:presLayoutVars>
          <dgm:chMax val="1"/>
          <dgm:chPref val="1"/>
        </dgm:presLayoutVars>
      </dgm:prSet>
      <dgm:spPr/>
    </dgm:pt>
    <dgm:pt modelId="{B929E36A-D1A2-4FF8-B197-10F0CDDB0618}" type="pres">
      <dgm:prSet presAssocID="{5E6303B4-D831-49F4-A016-A2196F6C8FE4}" presName="sibTrans" presStyleCnt="0"/>
      <dgm:spPr/>
    </dgm:pt>
    <dgm:pt modelId="{9E5D8DE8-3C98-4437-8E30-5FFE536379B8}" type="pres">
      <dgm:prSet presAssocID="{0DEB9DA4-969B-4904-AD70-D1EF882835E4}" presName="compNode" presStyleCnt="0"/>
      <dgm:spPr/>
    </dgm:pt>
    <dgm:pt modelId="{52EF4062-5F5D-40AC-97A5-FE63D874E059}" type="pres">
      <dgm:prSet presAssocID="{0DEB9DA4-969B-4904-AD70-D1EF882835E4}" presName="iconBgRect" presStyleLbl="bgShp" presStyleIdx="1" presStyleCnt="3"/>
      <dgm:spPr/>
    </dgm:pt>
    <dgm:pt modelId="{1E567E21-7674-4B42-ADE1-A968BBF2FE75}" type="pres">
      <dgm:prSet presAssocID="{0DEB9DA4-969B-4904-AD70-D1EF882835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CDF74D3-98DA-43A6-9C03-36CFDB57AC1F}" type="pres">
      <dgm:prSet presAssocID="{0DEB9DA4-969B-4904-AD70-D1EF882835E4}" presName="spaceRect" presStyleCnt="0"/>
      <dgm:spPr/>
    </dgm:pt>
    <dgm:pt modelId="{7F6A8357-BD5C-497A-B952-CBC4EBE1E086}" type="pres">
      <dgm:prSet presAssocID="{0DEB9DA4-969B-4904-AD70-D1EF882835E4}" presName="textRect" presStyleLbl="revTx" presStyleIdx="1" presStyleCnt="3">
        <dgm:presLayoutVars>
          <dgm:chMax val="1"/>
          <dgm:chPref val="1"/>
        </dgm:presLayoutVars>
      </dgm:prSet>
      <dgm:spPr/>
    </dgm:pt>
    <dgm:pt modelId="{E7AFFA47-FB0C-4DB0-968B-1780F1ABC9D0}" type="pres">
      <dgm:prSet presAssocID="{C8C83829-8EC4-463F-AF27-1BD76341A902}" presName="sibTrans" presStyleCnt="0"/>
      <dgm:spPr/>
    </dgm:pt>
    <dgm:pt modelId="{AAAD7C93-7256-4B1F-A6AE-9D765CCE49F1}" type="pres">
      <dgm:prSet presAssocID="{A03BC1B2-B869-4C8C-AFFD-7DD72287A373}" presName="compNode" presStyleCnt="0"/>
      <dgm:spPr/>
    </dgm:pt>
    <dgm:pt modelId="{1F885A6F-F5F9-48AC-91BE-81F22D92EC3A}" type="pres">
      <dgm:prSet presAssocID="{A03BC1B2-B869-4C8C-AFFD-7DD72287A373}" presName="iconBgRect" presStyleLbl="bgShp" presStyleIdx="2" presStyleCnt="3"/>
      <dgm:spPr/>
    </dgm:pt>
    <dgm:pt modelId="{F1B3FDF6-7D75-49F0-B4DC-2CB34E246A9C}" type="pres">
      <dgm:prSet presAssocID="{A03BC1B2-B869-4C8C-AFFD-7DD72287A3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nce"/>
        </a:ext>
      </dgm:extLst>
    </dgm:pt>
    <dgm:pt modelId="{047F696D-6652-4F74-93AD-0C7F86B4CE21}" type="pres">
      <dgm:prSet presAssocID="{A03BC1B2-B869-4C8C-AFFD-7DD72287A373}" presName="spaceRect" presStyleCnt="0"/>
      <dgm:spPr/>
    </dgm:pt>
    <dgm:pt modelId="{5A15940B-B07A-44FA-810D-9E143B2309C3}" type="pres">
      <dgm:prSet presAssocID="{A03BC1B2-B869-4C8C-AFFD-7DD72287A3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DDF769-6C28-42BD-A562-9878F9F30291}" type="presOf" srcId="{60769579-E508-4600-A185-E397E52867D1}" destId="{B74657C3-64EE-4BA3-8BF4-7150996892F5}" srcOrd="0" destOrd="0" presId="urn:microsoft.com/office/officeart/2018/5/layout/IconCircleLabelList"/>
    <dgm:cxn modelId="{3927424D-0A74-4004-BA2A-0E0D330E53DB}" srcId="{877CF806-36B5-4941-8C72-7853E679B516}" destId="{0DEB9DA4-969B-4904-AD70-D1EF882835E4}" srcOrd="1" destOrd="0" parTransId="{FC60BE69-97A6-4758-B6E6-E8A8B39D924C}" sibTransId="{C8C83829-8EC4-463F-AF27-1BD76341A902}"/>
    <dgm:cxn modelId="{1D649071-2FDC-4E55-BB12-33CA01672CB5}" type="presOf" srcId="{877CF806-36B5-4941-8C72-7853E679B516}" destId="{A0493FB2-1950-4064-901B-FE91CB9899D1}" srcOrd="0" destOrd="0" presId="urn:microsoft.com/office/officeart/2018/5/layout/IconCircleLabelList"/>
    <dgm:cxn modelId="{B8FAF27E-EE21-457D-A43F-72BED3A22AE8}" srcId="{877CF806-36B5-4941-8C72-7853E679B516}" destId="{60769579-E508-4600-A185-E397E52867D1}" srcOrd="0" destOrd="0" parTransId="{6B162F9B-588C-42A6-BABE-0871DED1A8B3}" sibTransId="{5E6303B4-D831-49F4-A016-A2196F6C8FE4}"/>
    <dgm:cxn modelId="{32171680-42F0-4551-958F-4836806BCDCC}" srcId="{877CF806-36B5-4941-8C72-7853E679B516}" destId="{A03BC1B2-B869-4C8C-AFFD-7DD72287A373}" srcOrd="2" destOrd="0" parTransId="{1BD9FD4D-11AA-4BF1-895A-0AEA03B38785}" sibTransId="{0638B847-714F-4D3E-A394-EB276DF80049}"/>
    <dgm:cxn modelId="{5FB4DD95-57A3-4AFB-ADC7-16A23F190FD1}" type="presOf" srcId="{0DEB9DA4-969B-4904-AD70-D1EF882835E4}" destId="{7F6A8357-BD5C-497A-B952-CBC4EBE1E086}" srcOrd="0" destOrd="0" presId="urn:microsoft.com/office/officeart/2018/5/layout/IconCircleLabelList"/>
    <dgm:cxn modelId="{F059ADD7-D93A-46A9-82A6-45B96CE4DF6C}" type="presOf" srcId="{A03BC1B2-B869-4C8C-AFFD-7DD72287A373}" destId="{5A15940B-B07A-44FA-810D-9E143B2309C3}" srcOrd="0" destOrd="0" presId="urn:microsoft.com/office/officeart/2018/5/layout/IconCircleLabelList"/>
    <dgm:cxn modelId="{C02A4531-6CB0-45A7-98DC-E584B0D2C6F5}" type="presParOf" srcId="{A0493FB2-1950-4064-901B-FE91CB9899D1}" destId="{05F00009-F99A-4060-9BB9-DA17713A74ED}" srcOrd="0" destOrd="0" presId="urn:microsoft.com/office/officeart/2018/5/layout/IconCircleLabelList"/>
    <dgm:cxn modelId="{769265F3-6E29-45EA-890D-B183B2A1105D}" type="presParOf" srcId="{05F00009-F99A-4060-9BB9-DA17713A74ED}" destId="{26DA19D7-1012-4154-B823-1BFBBE756786}" srcOrd="0" destOrd="0" presId="urn:microsoft.com/office/officeart/2018/5/layout/IconCircleLabelList"/>
    <dgm:cxn modelId="{349B5377-8809-4136-A564-CAF9B2A3E35A}" type="presParOf" srcId="{05F00009-F99A-4060-9BB9-DA17713A74ED}" destId="{DB19A96C-5DCB-45D0-A8DB-76703DD6B59C}" srcOrd="1" destOrd="0" presId="urn:microsoft.com/office/officeart/2018/5/layout/IconCircleLabelList"/>
    <dgm:cxn modelId="{72405DE5-C0BC-4701-94E8-9A1894E8E772}" type="presParOf" srcId="{05F00009-F99A-4060-9BB9-DA17713A74ED}" destId="{A4924A67-9AA3-41E0-94D6-11F7E6C9C39F}" srcOrd="2" destOrd="0" presId="urn:microsoft.com/office/officeart/2018/5/layout/IconCircleLabelList"/>
    <dgm:cxn modelId="{D2FCB372-1E61-499D-8D80-E8C3DA1A1156}" type="presParOf" srcId="{05F00009-F99A-4060-9BB9-DA17713A74ED}" destId="{B74657C3-64EE-4BA3-8BF4-7150996892F5}" srcOrd="3" destOrd="0" presId="urn:microsoft.com/office/officeart/2018/5/layout/IconCircleLabelList"/>
    <dgm:cxn modelId="{9B1E2C58-965E-4412-A999-EDCCB7DB29CC}" type="presParOf" srcId="{A0493FB2-1950-4064-901B-FE91CB9899D1}" destId="{B929E36A-D1A2-4FF8-B197-10F0CDDB0618}" srcOrd="1" destOrd="0" presId="urn:microsoft.com/office/officeart/2018/5/layout/IconCircleLabelList"/>
    <dgm:cxn modelId="{BC2B0764-8CDF-4B1C-81D3-9E7FF8564C0D}" type="presParOf" srcId="{A0493FB2-1950-4064-901B-FE91CB9899D1}" destId="{9E5D8DE8-3C98-4437-8E30-5FFE536379B8}" srcOrd="2" destOrd="0" presId="urn:microsoft.com/office/officeart/2018/5/layout/IconCircleLabelList"/>
    <dgm:cxn modelId="{37281953-C982-4498-9DF4-F8E28BC078E7}" type="presParOf" srcId="{9E5D8DE8-3C98-4437-8E30-5FFE536379B8}" destId="{52EF4062-5F5D-40AC-97A5-FE63D874E059}" srcOrd="0" destOrd="0" presId="urn:microsoft.com/office/officeart/2018/5/layout/IconCircleLabelList"/>
    <dgm:cxn modelId="{307B7511-CA25-4A05-A9D6-22C7976E628D}" type="presParOf" srcId="{9E5D8DE8-3C98-4437-8E30-5FFE536379B8}" destId="{1E567E21-7674-4B42-ADE1-A968BBF2FE75}" srcOrd="1" destOrd="0" presId="urn:microsoft.com/office/officeart/2018/5/layout/IconCircleLabelList"/>
    <dgm:cxn modelId="{D20B5E35-CC52-4AC1-B1D6-D5442842AD22}" type="presParOf" srcId="{9E5D8DE8-3C98-4437-8E30-5FFE536379B8}" destId="{4CDF74D3-98DA-43A6-9C03-36CFDB57AC1F}" srcOrd="2" destOrd="0" presId="urn:microsoft.com/office/officeart/2018/5/layout/IconCircleLabelList"/>
    <dgm:cxn modelId="{687F10EF-D93F-4F96-BA65-2165433A90AE}" type="presParOf" srcId="{9E5D8DE8-3C98-4437-8E30-5FFE536379B8}" destId="{7F6A8357-BD5C-497A-B952-CBC4EBE1E086}" srcOrd="3" destOrd="0" presId="urn:microsoft.com/office/officeart/2018/5/layout/IconCircleLabelList"/>
    <dgm:cxn modelId="{2B1D44B7-4575-4219-BDAB-0607C000624C}" type="presParOf" srcId="{A0493FB2-1950-4064-901B-FE91CB9899D1}" destId="{E7AFFA47-FB0C-4DB0-968B-1780F1ABC9D0}" srcOrd="3" destOrd="0" presId="urn:microsoft.com/office/officeart/2018/5/layout/IconCircleLabelList"/>
    <dgm:cxn modelId="{25F8636A-F2BC-43B3-8972-BA7CAD16C381}" type="presParOf" srcId="{A0493FB2-1950-4064-901B-FE91CB9899D1}" destId="{AAAD7C93-7256-4B1F-A6AE-9D765CCE49F1}" srcOrd="4" destOrd="0" presId="urn:microsoft.com/office/officeart/2018/5/layout/IconCircleLabelList"/>
    <dgm:cxn modelId="{5DD4CC70-0C04-4A54-8D6A-24994B5DFABD}" type="presParOf" srcId="{AAAD7C93-7256-4B1F-A6AE-9D765CCE49F1}" destId="{1F885A6F-F5F9-48AC-91BE-81F22D92EC3A}" srcOrd="0" destOrd="0" presId="urn:microsoft.com/office/officeart/2018/5/layout/IconCircleLabelList"/>
    <dgm:cxn modelId="{49F75045-F6F6-4311-84FB-DC8AF94EEEFE}" type="presParOf" srcId="{AAAD7C93-7256-4B1F-A6AE-9D765CCE49F1}" destId="{F1B3FDF6-7D75-49F0-B4DC-2CB34E246A9C}" srcOrd="1" destOrd="0" presId="urn:microsoft.com/office/officeart/2018/5/layout/IconCircleLabelList"/>
    <dgm:cxn modelId="{4B0E55B1-E20E-4D67-9F61-5C4B5A817CDC}" type="presParOf" srcId="{AAAD7C93-7256-4B1F-A6AE-9D765CCE49F1}" destId="{047F696D-6652-4F74-93AD-0C7F86B4CE21}" srcOrd="2" destOrd="0" presId="urn:microsoft.com/office/officeart/2018/5/layout/IconCircleLabelList"/>
    <dgm:cxn modelId="{97D12742-D5D4-43D2-B42D-AD9F96331CD0}" type="presParOf" srcId="{AAAD7C93-7256-4B1F-A6AE-9D765CCE49F1}" destId="{5A15940B-B07A-44FA-810D-9E143B2309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50B0E8-B46B-43EB-85AA-1D435B2D5D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FEB52A-9E3B-4A3F-8161-5DC80F36F8C6}">
      <dgm:prSet/>
      <dgm:spPr/>
      <dgm:t>
        <a:bodyPr/>
        <a:lstStyle/>
        <a:p>
          <a:r>
            <a:rPr lang="en-US"/>
            <a:t>Good understanding of our provided service</a:t>
          </a:r>
        </a:p>
      </dgm:t>
    </dgm:pt>
    <dgm:pt modelId="{AD9166A8-FA97-4B90-A176-86DB1740AAC9}" type="parTrans" cxnId="{70072716-2583-4FE5-A4DF-95859EA6F3D6}">
      <dgm:prSet/>
      <dgm:spPr/>
      <dgm:t>
        <a:bodyPr/>
        <a:lstStyle/>
        <a:p>
          <a:endParaRPr lang="en-US"/>
        </a:p>
      </dgm:t>
    </dgm:pt>
    <dgm:pt modelId="{FB66FA27-0337-4790-8135-5DE44AB62869}" type="sibTrans" cxnId="{70072716-2583-4FE5-A4DF-95859EA6F3D6}">
      <dgm:prSet/>
      <dgm:spPr/>
      <dgm:t>
        <a:bodyPr/>
        <a:lstStyle/>
        <a:p>
          <a:endParaRPr lang="en-US"/>
        </a:p>
      </dgm:t>
    </dgm:pt>
    <dgm:pt modelId="{7F86F8DD-0BF5-4AA1-9A60-47D5ED2C4E8E}">
      <dgm:prSet/>
      <dgm:spPr/>
      <dgm:t>
        <a:bodyPr/>
        <a:lstStyle/>
        <a:p>
          <a:r>
            <a:rPr lang="en-US"/>
            <a:t>Helpful advice sustained by math and statistics</a:t>
          </a:r>
        </a:p>
      </dgm:t>
    </dgm:pt>
    <dgm:pt modelId="{CB9825B3-126E-4518-B188-C69D9E433566}" type="parTrans" cxnId="{8E305EAC-7D57-4BB5-9588-8A285BD393B9}">
      <dgm:prSet/>
      <dgm:spPr/>
      <dgm:t>
        <a:bodyPr/>
        <a:lstStyle/>
        <a:p>
          <a:endParaRPr lang="en-US"/>
        </a:p>
      </dgm:t>
    </dgm:pt>
    <dgm:pt modelId="{64B6E991-CDDE-472D-88A2-842A9E744190}" type="sibTrans" cxnId="{8E305EAC-7D57-4BB5-9588-8A285BD393B9}">
      <dgm:prSet/>
      <dgm:spPr/>
      <dgm:t>
        <a:bodyPr/>
        <a:lstStyle/>
        <a:p>
          <a:endParaRPr lang="en-US"/>
        </a:p>
      </dgm:t>
    </dgm:pt>
    <dgm:pt modelId="{95D49AF0-D9A3-4B99-9D89-EB3D59BB07E1}">
      <dgm:prSet/>
      <dgm:spPr/>
      <dgm:t>
        <a:bodyPr/>
        <a:lstStyle/>
        <a:p>
          <a:r>
            <a:rPr lang="en-US"/>
            <a:t>Further development in prediction of profit/risk along with profit/risk/location based on population density and region economy </a:t>
          </a:r>
        </a:p>
      </dgm:t>
    </dgm:pt>
    <dgm:pt modelId="{EB7A718F-4E31-41A3-A74A-C1F573CF2FC6}" type="parTrans" cxnId="{1D34A7A0-E71C-4134-A614-7D119BAFDC2A}">
      <dgm:prSet/>
      <dgm:spPr/>
      <dgm:t>
        <a:bodyPr/>
        <a:lstStyle/>
        <a:p>
          <a:endParaRPr lang="en-US"/>
        </a:p>
      </dgm:t>
    </dgm:pt>
    <dgm:pt modelId="{D9CF7C15-B813-425A-A33D-71E67C9A3C2D}" type="sibTrans" cxnId="{1D34A7A0-E71C-4134-A614-7D119BAFDC2A}">
      <dgm:prSet/>
      <dgm:spPr/>
      <dgm:t>
        <a:bodyPr/>
        <a:lstStyle/>
        <a:p>
          <a:endParaRPr lang="en-US"/>
        </a:p>
      </dgm:t>
    </dgm:pt>
    <dgm:pt modelId="{3595EA97-6C87-4E5F-BABE-8970CD6A887F}" type="pres">
      <dgm:prSet presAssocID="{9E50B0E8-B46B-43EB-85AA-1D435B2D5DC8}" presName="root" presStyleCnt="0">
        <dgm:presLayoutVars>
          <dgm:dir/>
          <dgm:resizeHandles val="exact"/>
        </dgm:presLayoutVars>
      </dgm:prSet>
      <dgm:spPr/>
    </dgm:pt>
    <dgm:pt modelId="{9F274972-E99D-464F-9B56-0E8B98A65E89}" type="pres">
      <dgm:prSet presAssocID="{ADFEB52A-9E3B-4A3F-8161-5DC80F36F8C6}" presName="compNode" presStyleCnt="0"/>
      <dgm:spPr/>
    </dgm:pt>
    <dgm:pt modelId="{6734C889-171D-4729-859A-63496A920A88}" type="pres">
      <dgm:prSet presAssocID="{ADFEB52A-9E3B-4A3F-8161-5DC80F36F8C6}" presName="bgRect" presStyleLbl="bgShp" presStyleIdx="0" presStyleCnt="3"/>
      <dgm:spPr/>
    </dgm:pt>
    <dgm:pt modelId="{D5B29C1E-6342-4036-A962-DAB28E269E3A}" type="pres">
      <dgm:prSet presAssocID="{ADFEB52A-9E3B-4A3F-8161-5DC80F36F8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0778FE9-2B6D-44AA-9735-A2DD80AF6E90}" type="pres">
      <dgm:prSet presAssocID="{ADFEB52A-9E3B-4A3F-8161-5DC80F36F8C6}" presName="spaceRect" presStyleCnt="0"/>
      <dgm:spPr/>
    </dgm:pt>
    <dgm:pt modelId="{33D8AC55-460D-4CF9-86E0-09D3AD97107C}" type="pres">
      <dgm:prSet presAssocID="{ADFEB52A-9E3B-4A3F-8161-5DC80F36F8C6}" presName="parTx" presStyleLbl="revTx" presStyleIdx="0" presStyleCnt="3">
        <dgm:presLayoutVars>
          <dgm:chMax val="0"/>
          <dgm:chPref val="0"/>
        </dgm:presLayoutVars>
      </dgm:prSet>
      <dgm:spPr/>
    </dgm:pt>
    <dgm:pt modelId="{8B258B70-CE03-4EE2-BEEF-6DE968FC4035}" type="pres">
      <dgm:prSet presAssocID="{FB66FA27-0337-4790-8135-5DE44AB62869}" presName="sibTrans" presStyleCnt="0"/>
      <dgm:spPr/>
    </dgm:pt>
    <dgm:pt modelId="{EDF370B7-1D70-4540-A1DA-D70141E2FCC6}" type="pres">
      <dgm:prSet presAssocID="{7F86F8DD-0BF5-4AA1-9A60-47D5ED2C4E8E}" presName="compNode" presStyleCnt="0"/>
      <dgm:spPr/>
    </dgm:pt>
    <dgm:pt modelId="{0692ED7C-A7AA-4E26-B508-899DEB60D519}" type="pres">
      <dgm:prSet presAssocID="{7F86F8DD-0BF5-4AA1-9A60-47D5ED2C4E8E}" presName="bgRect" presStyleLbl="bgShp" presStyleIdx="1" presStyleCnt="3"/>
      <dgm:spPr/>
    </dgm:pt>
    <dgm:pt modelId="{82F103DF-4A70-415E-86D2-CC0B39FB5F4B}" type="pres">
      <dgm:prSet presAssocID="{7F86F8DD-0BF5-4AA1-9A60-47D5ED2C4E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70482F3A-D0F3-44EC-AD60-DBD65F54F9ED}" type="pres">
      <dgm:prSet presAssocID="{7F86F8DD-0BF5-4AA1-9A60-47D5ED2C4E8E}" presName="spaceRect" presStyleCnt="0"/>
      <dgm:spPr/>
    </dgm:pt>
    <dgm:pt modelId="{71E904FA-AE56-4269-95EA-75CD2CBD83D9}" type="pres">
      <dgm:prSet presAssocID="{7F86F8DD-0BF5-4AA1-9A60-47D5ED2C4E8E}" presName="parTx" presStyleLbl="revTx" presStyleIdx="1" presStyleCnt="3">
        <dgm:presLayoutVars>
          <dgm:chMax val="0"/>
          <dgm:chPref val="0"/>
        </dgm:presLayoutVars>
      </dgm:prSet>
      <dgm:spPr/>
    </dgm:pt>
    <dgm:pt modelId="{8B350EA6-D810-47D2-A4DC-694128534AC7}" type="pres">
      <dgm:prSet presAssocID="{64B6E991-CDDE-472D-88A2-842A9E744190}" presName="sibTrans" presStyleCnt="0"/>
      <dgm:spPr/>
    </dgm:pt>
    <dgm:pt modelId="{4B3FEF3C-C773-4703-9DF3-3C7334EDAA86}" type="pres">
      <dgm:prSet presAssocID="{95D49AF0-D9A3-4B99-9D89-EB3D59BB07E1}" presName="compNode" presStyleCnt="0"/>
      <dgm:spPr/>
    </dgm:pt>
    <dgm:pt modelId="{238D32B2-0EDE-49B0-A6B7-8522462BA685}" type="pres">
      <dgm:prSet presAssocID="{95D49AF0-D9A3-4B99-9D89-EB3D59BB07E1}" presName="bgRect" presStyleLbl="bgShp" presStyleIdx="2" presStyleCnt="3"/>
      <dgm:spPr/>
    </dgm:pt>
    <dgm:pt modelId="{F639D0D2-5EA5-47FD-8C18-3A394815443B}" type="pres">
      <dgm:prSet presAssocID="{95D49AF0-D9A3-4B99-9D89-EB3D59BB07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329E04C-9D42-4AA6-907A-2EFAC3AEBF74}" type="pres">
      <dgm:prSet presAssocID="{95D49AF0-D9A3-4B99-9D89-EB3D59BB07E1}" presName="spaceRect" presStyleCnt="0"/>
      <dgm:spPr/>
    </dgm:pt>
    <dgm:pt modelId="{0CEBF0D7-4CCA-4297-A29D-7F0FB3C09656}" type="pres">
      <dgm:prSet presAssocID="{95D49AF0-D9A3-4B99-9D89-EB3D59BB07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072716-2583-4FE5-A4DF-95859EA6F3D6}" srcId="{9E50B0E8-B46B-43EB-85AA-1D435B2D5DC8}" destId="{ADFEB52A-9E3B-4A3F-8161-5DC80F36F8C6}" srcOrd="0" destOrd="0" parTransId="{AD9166A8-FA97-4B90-A176-86DB1740AAC9}" sibTransId="{FB66FA27-0337-4790-8135-5DE44AB62869}"/>
    <dgm:cxn modelId="{86A2284F-CE57-4408-9E87-25803AB6C236}" type="presOf" srcId="{95D49AF0-D9A3-4B99-9D89-EB3D59BB07E1}" destId="{0CEBF0D7-4CCA-4297-A29D-7F0FB3C09656}" srcOrd="0" destOrd="0" presId="urn:microsoft.com/office/officeart/2018/2/layout/IconVerticalSolidList"/>
    <dgm:cxn modelId="{D20D2C76-1AC1-42FA-92F8-35FFFB9A3390}" type="presOf" srcId="{ADFEB52A-9E3B-4A3F-8161-5DC80F36F8C6}" destId="{33D8AC55-460D-4CF9-86E0-09D3AD97107C}" srcOrd="0" destOrd="0" presId="urn:microsoft.com/office/officeart/2018/2/layout/IconVerticalSolidList"/>
    <dgm:cxn modelId="{1D34A7A0-E71C-4134-A614-7D119BAFDC2A}" srcId="{9E50B0E8-B46B-43EB-85AA-1D435B2D5DC8}" destId="{95D49AF0-D9A3-4B99-9D89-EB3D59BB07E1}" srcOrd="2" destOrd="0" parTransId="{EB7A718F-4E31-41A3-A74A-C1F573CF2FC6}" sibTransId="{D9CF7C15-B813-425A-A33D-71E67C9A3C2D}"/>
    <dgm:cxn modelId="{8E305EAC-7D57-4BB5-9588-8A285BD393B9}" srcId="{9E50B0E8-B46B-43EB-85AA-1D435B2D5DC8}" destId="{7F86F8DD-0BF5-4AA1-9A60-47D5ED2C4E8E}" srcOrd="1" destOrd="0" parTransId="{CB9825B3-126E-4518-B188-C69D9E433566}" sibTransId="{64B6E991-CDDE-472D-88A2-842A9E744190}"/>
    <dgm:cxn modelId="{E0926EC2-3007-4F6C-977C-3403C42B42FC}" type="presOf" srcId="{7F86F8DD-0BF5-4AA1-9A60-47D5ED2C4E8E}" destId="{71E904FA-AE56-4269-95EA-75CD2CBD83D9}" srcOrd="0" destOrd="0" presId="urn:microsoft.com/office/officeart/2018/2/layout/IconVerticalSolidList"/>
    <dgm:cxn modelId="{4A6131DB-E3C3-487F-AD73-0058C65CF476}" type="presOf" srcId="{9E50B0E8-B46B-43EB-85AA-1D435B2D5DC8}" destId="{3595EA97-6C87-4E5F-BABE-8970CD6A887F}" srcOrd="0" destOrd="0" presId="urn:microsoft.com/office/officeart/2018/2/layout/IconVerticalSolidList"/>
    <dgm:cxn modelId="{F1AE9E1F-3EC6-474E-8005-36CBFFAB5A7D}" type="presParOf" srcId="{3595EA97-6C87-4E5F-BABE-8970CD6A887F}" destId="{9F274972-E99D-464F-9B56-0E8B98A65E89}" srcOrd="0" destOrd="0" presId="urn:microsoft.com/office/officeart/2018/2/layout/IconVerticalSolidList"/>
    <dgm:cxn modelId="{AF77CEE2-4FB8-4C00-8DB0-DE7F17D3C045}" type="presParOf" srcId="{9F274972-E99D-464F-9B56-0E8B98A65E89}" destId="{6734C889-171D-4729-859A-63496A920A88}" srcOrd="0" destOrd="0" presId="urn:microsoft.com/office/officeart/2018/2/layout/IconVerticalSolidList"/>
    <dgm:cxn modelId="{F6705193-3256-4705-ADEC-AA59B267D958}" type="presParOf" srcId="{9F274972-E99D-464F-9B56-0E8B98A65E89}" destId="{D5B29C1E-6342-4036-A962-DAB28E269E3A}" srcOrd="1" destOrd="0" presId="urn:microsoft.com/office/officeart/2018/2/layout/IconVerticalSolidList"/>
    <dgm:cxn modelId="{81A4449D-39E0-4973-B13A-57A5907CA6E9}" type="presParOf" srcId="{9F274972-E99D-464F-9B56-0E8B98A65E89}" destId="{70778FE9-2B6D-44AA-9735-A2DD80AF6E90}" srcOrd="2" destOrd="0" presId="urn:microsoft.com/office/officeart/2018/2/layout/IconVerticalSolidList"/>
    <dgm:cxn modelId="{6FE9E54B-98B1-413C-846A-064C72865EDA}" type="presParOf" srcId="{9F274972-E99D-464F-9B56-0E8B98A65E89}" destId="{33D8AC55-460D-4CF9-86E0-09D3AD97107C}" srcOrd="3" destOrd="0" presId="urn:microsoft.com/office/officeart/2018/2/layout/IconVerticalSolidList"/>
    <dgm:cxn modelId="{B8A1AB83-EF5D-4919-BAF8-F9C9D1CF0880}" type="presParOf" srcId="{3595EA97-6C87-4E5F-BABE-8970CD6A887F}" destId="{8B258B70-CE03-4EE2-BEEF-6DE968FC4035}" srcOrd="1" destOrd="0" presId="urn:microsoft.com/office/officeart/2018/2/layout/IconVerticalSolidList"/>
    <dgm:cxn modelId="{9B8FEFCC-4A37-4B68-92D0-C23F38898507}" type="presParOf" srcId="{3595EA97-6C87-4E5F-BABE-8970CD6A887F}" destId="{EDF370B7-1D70-4540-A1DA-D70141E2FCC6}" srcOrd="2" destOrd="0" presId="urn:microsoft.com/office/officeart/2018/2/layout/IconVerticalSolidList"/>
    <dgm:cxn modelId="{B10F2AF0-FE7D-46BC-9912-BA0812352D9B}" type="presParOf" srcId="{EDF370B7-1D70-4540-A1DA-D70141E2FCC6}" destId="{0692ED7C-A7AA-4E26-B508-899DEB60D519}" srcOrd="0" destOrd="0" presId="urn:microsoft.com/office/officeart/2018/2/layout/IconVerticalSolidList"/>
    <dgm:cxn modelId="{C4600B72-6360-4666-A46D-EF6A55785B31}" type="presParOf" srcId="{EDF370B7-1D70-4540-A1DA-D70141E2FCC6}" destId="{82F103DF-4A70-415E-86D2-CC0B39FB5F4B}" srcOrd="1" destOrd="0" presId="urn:microsoft.com/office/officeart/2018/2/layout/IconVerticalSolidList"/>
    <dgm:cxn modelId="{3FADACA7-B24F-4B11-A3FD-0BED39AB1664}" type="presParOf" srcId="{EDF370B7-1D70-4540-A1DA-D70141E2FCC6}" destId="{70482F3A-D0F3-44EC-AD60-DBD65F54F9ED}" srcOrd="2" destOrd="0" presId="urn:microsoft.com/office/officeart/2018/2/layout/IconVerticalSolidList"/>
    <dgm:cxn modelId="{98BD762E-6FBA-410D-9D71-1A794C18E5B6}" type="presParOf" srcId="{EDF370B7-1D70-4540-A1DA-D70141E2FCC6}" destId="{71E904FA-AE56-4269-95EA-75CD2CBD83D9}" srcOrd="3" destOrd="0" presId="urn:microsoft.com/office/officeart/2018/2/layout/IconVerticalSolidList"/>
    <dgm:cxn modelId="{C98E7A48-821C-465F-83C3-EDBEA7D4A674}" type="presParOf" srcId="{3595EA97-6C87-4E5F-BABE-8970CD6A887F}" destId="{8B350EA6-D810-47D2-A4DC-694128534AC7}" srcOrd="3" destOrd="0" presId="urn:microsoft.com/office/officeart/2018/2/layout/IconVerticalSolidList"/>
    <dgm:cxn modelId="{FBD6AF89-69B6-4F4E-8D50-F88F0E79538D}" type="presParOf" srcId="{3595EA97-6C87-4E5F-BABE-8970CD6A887F}" destId="{4B3FEF3C-C773-4703-9DF3-3C7334EDAA86}" srcOrd="4" destOrd="0" presId="urn:microsoft.com/office/officeart/2018/2/layout/IconVerticalSolidList"/>
    <dgm:cxn modelId="{0D98AA7B-E5C5-4D27-B858-A15D8F12A965}" type="presParOf" srcId="{4B3FEF3C-C773-4703-9DF3-3C7334EDAA86}" destId="{238D32B2-0EDE-49B0-A6B7-8522462BA685}" srcOrd="0" destOrd="0" presId="urn:microsoft.com/office/officeart/2018/2/layout/IconVerticalSolidList"/>
    <dgm:cxn modelId="{8590C874-2758-4D96-B490-B40B7C511C39}" type="presParOf" srcId="{4B3FEF3C-C773-4703-9DF3-3C7334EDAA86}" destId="{F639D0D2-5EA5-47FD-8C18-3A394815443B}" srcOrd="1" destOrd="0" presId="urn:microsoft.com/office/officeart/2018/2/layout/IconVerticalSolidList"/>
    <dgm:cxn modelId="{52F1F353-7230-4671-AFA2-60ACBBF12C6D}" type="presParOf" srcId="{4B3FEF3C-C773-4703-9DF3-3C7334EDAA86}" destId="{3329E04C-9D42-4AA6-907A-2EFAC3AEBF74}" srcOrd="2" destOrd="0" presId="urn:microsoft.com/office/officeart/2018/2/layout/IconVerticalSolidList"/>
    <dgm:cxn modelId="{02DB983B-17C2-4B02-A875-594B59A5E6F8}" type="presParOf" srcId="{4B3FEF3C-C773-4703-9DF3-3C7334EDAA86}" destId="{0CEBF0D7-4CCA-4297-A29D-7F0FB3C096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E238B-1D45-4E4D-A24B-77ED2E07F099}">
      <dsp:nvSpPr>
        <dsp:cNvPr id="0" name=""/>
        <dsp:cNvSpPr/>
      </dsp:nvSpPr>
      <dsp:spPr>
        <a:xfrm>
          <a:off x="0" y="30312"/>
          <a:ext cx="6513603" cy="285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Comparing profit to risk has always been a prime objective in starting a new business</a:t>
          </a:r>
        </a:p>
      </dsp:txBody>
      <dsp:txXfrm>
        <a:off x="139360" y="169672"/>
        <a:ext cx="6234883" cy="2576080"/>
      </dsp:txXfrm>
    </dsp:sp>
    <dsp:sp modelId="{FC8495CB-780A-4E26-A2A9-9FE74A3F0E9A}">
      <dsp:nvSpPr>
        <dsp:cNvPr id="0" name=""/>
        <dsp:cNvSpPr/>
      </dsp:nvSpPr>
      <dsp:spPr>
        <a:xfrm>
          <a:off x="0" y="3000313"/>
          <a:ext cx="6513603" cy="2854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But one main risk to business and especially to small or new businesses is competition</a:t>
          </a:r>
        </a:p>
      </dsp:txBody>
      <dsp:txXfrm>
        <a:off x="139360" y="3139673"/>
        <a:ext cx="6234883" cy="2576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1D0EF-0FD6-4E34-80FD-370F21B2935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A9CF5-39A1-4818-976E-E862371B322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4E9B8-63B0-4120-B908-883F3EE8552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While risk based on competition is not so much a problem for big businesses or it may even be a tool a small or starting business can be killed easily by it.</a:t>
          </a:r>
        </a:p>
      </dsp:txBody>
      <dsp:txXfrm>
        <a:off x="1941716" y="718"/>
        <a:ext cx="4571887" cy="1681139"/>
      </dsp:txXfrm>
    </dsp:sp>
    <dsp:sp modelId="{16AEE487-53D8-448E-8B75-31BB96E5EA7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4B087-6E90-421B-A7D8-5B8E6C074AB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4E57D-8DBE-40C3-A930-67E4F320ED9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resolve this problem sometimes its's better to just not compere.</a:t>
          </a:r>
        </a:p>
      </dsp:txBody>
      <dsp:txXfrm>
        <a:off x="1941716" y="2102143"/>
        <a:ext cx="4571887" cy="1681139"/>
      </dsp:txXfrm>
    </dsp:sp>
    <dsp:sp modelId="{2AFDEE50-2CA2-4EA6-861A-F26CCBB862C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619F4-F91C-4921-912D-9B9E6D5AEAD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C89E5-FB74-4348-BFFB-6D47A68B303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 so we come In.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F5A7-B8BA-40A2-B694-7D69B38720A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AE307-EBA7-458C-B302-6DF897B1865C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find and manipulate data in order to know how the world works and make predictions upon it</a:t>
          </a:r>
        </a:p>
      </dsp:txBody>
      <dsp:txXfrm>
        <a:off x="0" y="0"/>
        <a:ext cx="6492875" cy="2552700"/>
      </dsp:txXfrm>
    </dsp:sp>
    <dsp:sp modelId="{16AC9EA1-B493-4BC8-908E-D79E4A9DF8D7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06A8D-022F-491B-9E0B-ECDCEF01B19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All the work we do is based on real science with real data and real math so all the answers we find are the best king of real, statistically real</a:t>
          </a:r>
        </a:p>
      </dsp:txBody>
      <dsp:txXfrm>
        <a:off x="0" y="2552700"/>
        <a:ext cx="6492875" cy="2552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A19D7-1012-4154-B823-1BFBBE756786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9A96C-5DCB-45D0-A8DB-76703DD6B59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657C3-64EE-4BA3-8BF4-7150996892F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We will help you by finding the business type predominant in a area along with their distribution. </a:t>
          </a:r>
        </a:p>
      </dsp:txBody>
      <dsp:txXfrm>
        <a:off x="75768" y="3053169"/>
        <a:ext cx="3093750" cy="720000"/>
      </dsp:txXfrm>
    </dsp:sp>
    <dsp:sp modelId="{52EF4062-5F5D-40AC-97A5-FE63D874E059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67E21-7674-4B42-ADE1-A968BBF2FE7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A8357-BD5C-497A-B952-CBC4EBE1E08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By using this data you can make a decision on what kind of business you want to open in the said zone more easely</a:t>
          </a:r>
        </a:p>
      </dsp:txBody>
      <dsp:txXfrm>
        <a:off x="3710925" y="3053169"/>
        <a:ext cx="3093750" cy="720000"/>
      </dsp:txXfrm>
    </dsp:sp>
    <dsp:sp modelId="{1F885A6F-F5F9-48AC-91BE-81F22D92EC3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3FDF6-7D75-49F0-B4DC-2CB34E246A9C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5940B-B07A-44FA-810D-9E143B2309C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Along with the high customer density zone</a:t>
          </a:r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4C889-171D-4729-859A-63496A920A8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29C1E-6342-4036-A962-DAB28E269E3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8AC55-460D-4CF9-86E0-09D3AD97107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Good understanding of our provided service</a:t>
          </a:r>
        </a:p>
      </dsp:txBody>
      <dsp:txXfrm>
        <a:off x="1941716" y="718"/>
        <a:ext cx="4571887" cy="1681139"/>
      </dsp:txXfrm>
    </dsp:sp>
    <dsp:sp modelId="{0692ED7C-A7AA-4E26-B508-899DEB60D51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103DF-4A70-415E-86D2-CC0B39FB5F4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904FA-AE56-4269-95EA-75CD2CBD83D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Helpful advice sustained by math and statistics</a:t>
          </a:r>
        </a:p>
      </dsp:txBody>
      <dsp:txXfrm>
        <a:off x="1941716" y="2102143"/>
        <a:ext cx="4571887" cy="1681139"/>
      </dsp:txXfrm>
    </dsp:sp>
    <dsp:sp modelId="{238D32B2-0EDE-49B0-A6B7-8522462BA68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9D0D2-5EA5-47FD-8C18-3A394815443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BF0D7-4CCA-4297-A29D-7F0FB3C0965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Further development in prediction of profit/risk along with profit/risk/location based on population density and region economy 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3CEA-7964-4465-AFEA-153681873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C31D7-B402-442C-AB92-4AD0997EE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9B23-3DED-45E9-B7D4-DF586E4C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8702-467C-4D4F-A5EF-E3F75D63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CE2E-18D9-49F6-93BE-D6279816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56A3-D429-47B1-A624-F27DF9F5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67D3B-1428-4C21-9609-BCD4B4BB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E4CB-7FCD-4A2D-B0B9-3C782393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64FF-8EB5-4C31-BA90-1EC0C470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3F649-20EC-4D36-9446-6DC8605B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C136-21B1-4A90-ADD3-9DAC641EC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C4FCF-A937-42FC-A54A-7E51E9BD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D802-7AB4-4A82-A854-E16B0CB4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504-960E-4786-8848-2D03BA5B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A2B9-3565-4A98-824A-E1B33104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4B8F-24A0-464E-BA03-0E6A30E7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011A-8B22-4A9A-B69F-B0E12B0D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14CE-4353-4B61-BC56-58EF2B15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0AFA-0E17-4DB4-A1D2-39F271FA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1C1E-997E-4600-B33D-364504FC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DD36-A710-4267-9008-CDD4B467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790B-393A-4F64-B929-5E52BC38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D63C-737B-47F8-AE9F-A86AE104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3365-B130-43FA-A11E-F50FDA3F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6873-B135-4178-BFD9-D6226AF2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505-6483-4DFB-A43A-98928F44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D302-9D46-4274-9AE9-7B4C17AFD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8B6F5-EB23-438F-AC0E-72B6543E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CAB71-6417-4A29-9ED9-7E4C49B3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8C362-D85A-43C1-90FE-DD4BB8C5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12DF-CB10-470F-B088-9BFE1AC6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D99C-684A-4264-82D5-0EB2F0CF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D1D0C-1667-42FA-B859-C412A3B4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DBAE5-5543-46EC-B99C-55BA1E68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3019E-5BFD-41B4-9866-CC02A85F7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2DD14-E172-4850-8D69-2FCC74075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AD046-3BD3-468C-B0E7-EB6F726F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6F8B9-C387-4463-AE92-84DA8A80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880BB-42D9-4882-8A05-41703195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E88E-4841-4E43-A8EA-9FFBB0D6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29AFC-33C1-49C9-9123-1E80B5B2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0F0F-6F8F-4BAB-884B-D9ABB29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3F5BE-1C08-43E8-8FED-CA8CC44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7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32DA0-2F46-47B2-B426-39C8EF92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7162-3B38-4483-9C50-778EC39F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34348-93E1-4A83-A339-67E6F839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E563-3F82-4F44-B665-A8C71450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A4B3-829B-4560-8C67-F05419A9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B49DB-04AE-4DB1-9C6D-C72A272C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B3635-4E47-45FC-8A78-2780BBCE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D109-BF23-493B-A730-276A675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5FC9F-6FFB-41DD-A990-F5F413F5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6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4FA3-4EA5-4833-8B92-100C3608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F99E1-417F-4CA3-B9B6-010DB8D4B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D568-4C27-4186-9A2E-D529FE898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74CA-BAAA-4266-829D-990B4682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7509-4D49-41D8-8BFA-F3F151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ED3B-BF39-49C5-BF14-2488CB45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D9673-EE95-4EC6-9C56-4A5A1D0F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54B4-5172-4F7F-8B30-B3E7180E8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C489-571A-4860-8AE8-2A8E06451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EE0C-6044-4196-BF38-570388BF058A}" type="datetimeFigureOut">
              <a:rPr lang="en-US" smtClean="0"/>
              <a:t>17/1/2020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FAD1-89C0-4C28-B2BD-77BC7BD7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8DCB-D55E-42A8-BB11-B66D1C08B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58A1-C899-401E-A806-BD910E92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7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451AC-A85F-4DB1-9627-5A97720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  <a:effectLst/>
              </a:rPr>
              <a:t>Applied Data Science Capstone Project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8369-D27B-438D-AF5C-480D904D0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Capraru Ovidiu</a:t>
            </a:r>
          </a:p>
        </p:txBody>
      </p:sp>
    </p:spTree>
    <p:extLst>
      <p:ext uri="{BB962C8B-B14F-4D97-AF65-F5344CB8AC3E}">
        <p14:creationId xmlns:p14="http://schemas.microsoft.com/office/powerpoint/2010/main" val="254875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5DB65-78AC-4C0E-814A-E6BDDB3B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Profit and risk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7609FCB-0BA4-4813-ABC5-9CF2B9D4E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7696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70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3B0F2-3D10-4E6D-B2A4-ECB9453E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Competition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B9EFA9-86F3-48B1-B1DC-AF9C06841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435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99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9771FE-0DDF-4FD3-AF7D-BB32525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we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C819C4-C693-4089-A085-3FEB7A065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29417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10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47F3-C0A0-4155-9411-19BDDB21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de we help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67CC3B-9406-4C4A-BBB9-3A57A5A47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77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96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827DADF-F7E8-4785-9029-BBDC30F4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8880-07DE-4609-83D5-19B60FD1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of our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14A8F-7870-46F7-ADBC-FC0BDD14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and future directions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92B579-01B1-4236-9EE0-A44222573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4926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78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Applied Data Science Capstone Project</vt:lpstr>
      <vt:lpstr>Profit and risk</vt:lpstr>
      <vt:lpstr>Competition</vt:lpstr>
      <vt:lpstr>What we do</vt:lpstr>
      <vt:lpstr>How de we help you</vt:lpstr>
      <vt:lpstr>Some of our results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</dc:title>
  <dc:creator>Alex</dc:creator>
  <cp:lastModifiedBy>Alex</cp:lastModifiedBy>
  <cp:revision>1</cp:revision>
  <dcterms:created xsi:type="dcterms:W3CDTF">2020-01-17T18:47:31Z</dcterms:created>
  <dcterms:modified xsi:type="dcterms:W3CDTF">2020-01-17T18:47:38Z</dcterms:modified>
</cp:coreProperties>
</file>