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18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6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441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9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31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761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31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5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977B51-814A-48D4-A9B8-7084F2FB113A}" type="datetimeFigureOut">
              <a:rPr lang="en-ID" smtClean="0"/>
              <a:t>08/01/2018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965BAC-DB79-4BE5-B61D-FBF7767744C9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8058-8D7B-4E87-A17A-540E0713A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Video </a:t>
            </a:r>
            <a:r>
              <a:rPr lang="en-ID" dirty="0" err="1"/>
              <a:t>Balita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67961-404A-42A1-AECC-A9B6D7402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Kelompok</a:t>
            </a:r>
            <a:r>
              <a:rPr lang="en-ID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5084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93AC-A763-4233-86D3-0DF0A5AD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Nama </a:t>
            </a:r>
            <a:r>
              <a:rPr lang="en-ID" dirty="0" err="1"/>
              <a:t>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E7F1-561B-4D03-AE22-0E43BE13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/>
              <a:t>Andi </a:t>
            </a:r>
            <a:r>
              <a:rPr lang="en-ID" dirty="0" err="1"/>
              <a:t>Prasetya</a:t>
            </a:r>
            <a:r>
              <a:rPr lang="en-ID" dirty="0"/>
              <a:t> 		15421009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Fachmi</a:t>
            </a:r>
            <a:r>
              <a:rPr lang="en-ID" dirty="0"/>
              <a:t> </a:t>
            </a:r>
            <a:r>
              <a:rPr lang="en-ID" dirty="0" err="1"/>
              <a:t>Fachrezi</a:t>
            </a:r>
            <a:r>
              <a:rPr lang="en-ID" dirty="0"/>
              <a:t>		15421007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Fajry</a:t>
            </a:r>
            <a:r>
              <a:rPr lang="en-ID" dirty="0"/>
              <a:t> </a:t>
            </a:r>
            <a:r>
              <a:rPr lang="en-ID" dirty="0" err="1"/>
              <a:t>Kasmara</a:t>
            </a:r>
            <a:r>
              <a:rPr lang="en-ID" dirty="0"/>
              <a:t> </a:t>
            </a:r>
            <a:r>
              <a:rPr lang="en-ID" dirty="0" err="1"/>
              <a:t>Adden</a:t>
            </a:r>
            <a:r>
              <a:rPr lang="en-ID" dirty="0"/>
              <a:t> 	15421016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Nur Rahman 		15421024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Safitri</a:t>
            </a:r>
            <a:r>
              <a:rPr lang="en-ID" dirty="0"/>
              <a:t> </a:t>
            </a:r>
            <a:r>
              <a:rPr lang="en-ID" dirty="0" err="1"/>
              <a:t>Wulandari</a:t>
            </a:r>
            <a:r>
              <a:rPr lang="en-ID" dirty="0"/>
              <a:t> 		15421024</a:t>
            </a:r>
          </a:p>
        </p:txBody>
      </p:sp>
    </p:spTree>
    <p:extLst>
      <p:ext uri="{BB962C8B-B14F-4D97-AF65-F5344CB8AC3E}">
        <p14:creationId xmlns:p14="http://schemas.microsoft.com/office/powerpoint/2010/main" val="408068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F0B-B35E-4ECB-B1D8-4812E26A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Bayi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9B04-D488-4432-AA1F-F391B1ED3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08" y="2084832"/>
            <a:ext cx="7000912" cy="4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F3EC3-8928-4145-9F28-4D4E1CAA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Penjelasan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E70E-6AE7-47EF-8867-2065573F84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0" y="3071102"/>
            <a:ext cx="4572000" cy="1597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Bayi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5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 err="1"/>
              <a:t>Hiburan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Bayi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7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CADAAC-83CF-449C-B52D-FC81C247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9" y="457198"/>
            <a:ext cx="1754469" cy="360983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BD5EFB-2B5B-4B19-88E6-700481504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72" y="457198"/>
            <a:ext cx="1840358" cy="36098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D9BD3C-9D25-4A33-BF0B-F2225AD42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84" y="457198"/>
            <a:ext cx="1840358" cy="3609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4485C3-025A-499F-92C3-1C8923E3F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96" y="457198"/>
            <a:ext cx="1706365" cy="3609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7A12BB-6EB3-452C-A71A-9675252B3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15" y="457198"/>
            <a:ext cx="1706366" cy="36098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6EFEE3-BC8F-485E-A593-C531C6255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535" y="457198"/>
            <a:ext cx="1860767" cy="36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5451-944D-4CB8-AABA-32F96991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5400" dirty="0" err="1"/>
              <a:t>Cukup</a:t>
            </a:r>
            <a:r>
              <a:rPr lang="en-ID" sz="5400" dirty="0"/>
              <a:t> </a:t>
            </a:r>
            <a:r>
              <a:rPr lang="en-ID" sz="5400" dirty="0" err="1"/>
              <a:t>sekian</a:t>
            </a:r>
            <a:r>
              <a:rPr lang="en-ID" sz="5400" dirty="0"/>
              <a:t> </a:t>
            </a:r>
            <a:r>
              <a:rPr lang="en-ID" sz="5400" dirty="0" err="1"/>
              <a:t>dan</a:t>
            </a:r>
            <a:r>
              <a:rPr lang="en-ID" sz="5400" dirty="0"/>
              <a:t> </a:t>
            </a:r>
            <a:r>
              <a:rPr lang="en-ID" sz="5400" dirty="0" err="1"/>
              <a:t>terima</a:t>
            </a:r>
            <a:r>
              <a:rPr lang="en-ID" sz="5400" dirty="0"/>
              <a:t> </a:t>
            </a:r>
            <a:r>
              <a:rPr lang="en-ID" sz="5400" dirty="0" err="1"/>
              <a:t>kasih</a:t>
            </a:r>
            <a:br>
              <a:rPr lang="en-ID" sz="5400" dirty="0"/>
            </a:b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E60906-7704-4499-8842-CC2780A6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22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517</TotalTime>
  <Words>25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Video Balita</vt:lpstr>
      <vt:lpstr>Nama Kelompok</vt:lpstr>
      <vt:lpstr>Bayi</vt:lpstr>
      <vt:lpstr>Penjelasan</vt:lpstr>
      <vt:lpstr>PowerPoint Presentation</vt:lpstr>
      <vt:lpstr>Cukup sekian dan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Balita</dc:title>
  <dc:creator>Run</dc:creator>
  <cp:lastModifiedBy>Run</cp:lastModifiedBy>
  <cp:revision>7</cp:revision>
  <dcterms:created xsi:type="dcterms:W3CDTF">2018-01-08T01:35:29Z</dcterms:created>
  <dcterms:modified xsi:type="dcterms:W3CDTF">2018-01-08T10:13:11Z</dcterms:modified>
</cp:coreProperties>
</file>