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9:09:5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7 24575,'-6'0'0,"-13"0"0,-10 0 0,1 6 0,4 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19:09:5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173 126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873200"/>
            <a:ext cx="1488900" cy="23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rot="10800000" flipH="1">
            <a:off x="1606375" y="2708900"/>
            <a:ext cx="3670800" cy="262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749363" y="2410225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8CEC3B-C150-7C4F-9DDD-00F907B55E14}"/>
                  </a:ext>
                </a:extLst>
              </p14:cNvPr>
              <p14:cNvContentPartPr/>
              <p14:nvPr/>
            </p14:nvContentPartPr>
            <p14:xfrm>
              <a:off x="2704824" y="3901272"/>
              <a:ext cx="38160" cy="5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8CEC3B-C150-7C4F-9DDD-00F907B55E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5908" y="3892872"/>
                <a:ext cx="55635" cy="21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07DAEA-8EDC-EBB2-F839-B44079AE08FF}"/>
                  </a:ext>
                </a:extLst>
              </p14:cNvPr>
              <p14:cNvContentPartPr/>
              <p14:nvPr/>
            </p14:nvContentPartPr>
            <p14:xfrm>
              <a:off x="2523024" y="3620472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07DAEA-8EDC-EBB2-F839-B44079AE08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4024" y="361147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30E64DA-7349-334C-DF87-61E2CAB1A531}"/>
              </a:ext>
            </a:extLst>
          </p:cNvPr>
          <p:cNvSpPr txBox="1"/>
          <p:nvPr/>
        </p:nvSpPr>
        <p:spPr>
          <a:xfrm>
            <a:off x="1950000" y="3568576"/>
            <a:ext cx="170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as code compliance scanning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18C21-A922-A9CD-D95C-D7FF10049AF9}"/>
              </a:ext>
            </a:extLst>
          </p:cNvPr>
          <p:cNvSpPr txBox="1"/>
          <p:nvPr/>
        </p:nvSpPr>
        <p:spPr>
          <a:xfrm>
            <a:off x="3657600" y="1024128"/>
            <a:ext cx="161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AMI or container image scanning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DE59AF-F2F4-48C4-CBBE-022E0D6D58B6}"/>
              </a:ext>
            </a:extLst>
          </p:cNvPr>
          <p:cNvCxnSpPr>
            <a:stCxn id="9" idx="2"/>
          </p:cNvCxnSpPr>
          <p:nvPr/>
        </p:nvCxnSpPr>
        <p:spPr>
          <a:xfrm flipH="1">
            <a:off x="4181856" y="1547348"/>
            <a:ext cx="285532" cy="86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414FE8-1898-2DA5-60D3-E86655772ABE}"/>
              </a:ext>
            </a:extLst>
          </p:cNvPr>
          <p:cNvSpPr txBox="1"/>
          <p:nvPr/>
        </p:nvSpPr>
        <p:spPr>
          <a:xfrm>
            <a:off x="7571232" y="3157728"/>
            <a:ext cx="157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Post-deployment compliance scanning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783C497-941A-DF14-52B1-B0C8BB45F5F3}"/>
              </a:ext>
            </a:extLst>
          </p:cNvPr>
          <p:cNvCxnSpPr>
            <a:endCxn id="55" idx="3"/>
          </p:cNvCxnSpPr>
          <p:nvPr/>
        </p:nvCxnSpPr>
        <p:spPr>
          <a:xfrm rot="16200000" flipV="1">
            <a:off x="8153671" y="2728230"/>
            <a:ext cx="747503" cy="111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CAB31D-6D24-DF29-A1E3-3D02739872C9}"/>
              </a:ext>
            </a:extLst>
          </p:cNvPr>
          <p:cNvCxnSpPr>
            <a:stCxn id="8" idx="0"/>
          </p:cNvCxnSpPr>
          <p:nvPr/>
        </p:nvCxnSpPr>
        <p:spPr>
          <a:xfrm flipV="1">
            <a:off x="2803800" y="2971101"/>
            <a:ext cx="85704" cy="59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kareem eldahshoury</dc:creator>
  <cp:lastModifiedBy>Eldahshoury, Kareem</cp:lastModifiedBy>
  <cp:revision>1</cp:revision>
  <dcterms:modified xsi:type="dcterms:W3CDTF">2022-05-22T19:13:02Z</dcterms:modified>
</cp:coreProperties>
</file>