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723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88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019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87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74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86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58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185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048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950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6F72-D29C-4F87-B601-C1C7B2BD268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342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46F72-D29C-4F87-B601-C1C7B2BD268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E9EE-D049-4F66-809F-B72F3AFFC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038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279783"/>
            <a:ext cx="1185949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u-HU" b="1" dirty="0" smtClean="0"/>
              <a:t>HATÁRÁTKELŐK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Magyarország és a környező államok közötti közúti és vasúti határátkelő helyeinek adatait tartalmazza a </a:t>
            </a:r>
            <a:r>
              <a:rPr lang="hu-HU" b="1" dirty="0" err="1" smtClean="0"/>
              <a:t>hataratkelok</a:t>
            </a:r>
            <a:r>
              <a:rPr lang="hu-HU" b="1" dirty="0" smtClean="0"/>
              <a:t> </a:t>
            </a:r>
            <a:r>
              <a:rPr lang="hu-HU" dirty="0" smtClean="0"/>
              <a:t>adatbázis. Az adatbázis tartalmazza, hogy a határátkelők mely magyarországi és szomszéd országi településhez tartoznak, milyen típusúak és ott melyik országba lehet átlépni. Egy-egy településhez több határátkelőhely tartozhat. Az adatbázis az alábbi  táblákat tartalmazza: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76" y="1964577"/>
            <a:ext cx="5730737" cy="2060627"/>
          </a:xfrm>
          <a:prstGeom prst="rect">
            <a:avLst/>
          </a:prstGeom>
        </p:spPr>
      </p:pic>
      <p:sp>
        <p:nvSpPr>
          <p:cNvPr id="2" name="Téglalap 1"/>
          <p:cNvSpPr/>
          <p:nvPr/>
        </p:nvSpPr>
        <p:spPr>
          <a:xfrm>
            <a:off x="0" y="3660523"/>
            <a:ext cx="114253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Hozzon létre a lokális SQL szerveren </a:t>
            </a:r>
            <a:r>
              <a:rPr lang="hu-HU" b="1" dirty="0" err="1" smtClean="0"/>
              <a:t>hataratkelok</a:t>
            </a:r>
            <a:r>
              <a:rPr lang="hu-HU" dirty="0" smtClean="0"/>
              <a:t> </a:t>
            </a:r>
            <a:r>
              <a:rPr lang="hu-HU" dirty="0"/>
              <a:t>néven adatbázist! Az adatbázis alapértelmezett rendezési sorrendje a magyar szabályok szerinti legyen! Majd importalja a </a:t>
            </a:r>
            <a:r>
              <a:rPr lang="hu-HU" b="1" dirty="0" err="1" smtClean="0"/>
              <a:t>hataratkelok.sql</a:t>
            </a:r>
            <a:r>
              <a:rPr lang="hu-HU" b="1" dirty="0" smtClean="0"/>
              <a:t> </a:t>
            </a:r>
            <a:r>
              <a:rPr lang="hu-HU" dirty="0"/>
              <a:t>állományt, mely tartalmazza a táblákat létrehozó és az adatokat a táblába beszúró SQL parancsokat, valamint a táblák közti kapcsolatokat is!</a:t>
            </a:r>
          </a:p>
          <a:p>
            <a:endParaRPr lang="hu-HU" dirty="0"/>
          </a:p>
          <a:p>
            <a:r>
              <a:rPr lang="hu-HU" dirty="0"/>
              <a:t>Az adatbázis kapcsolat létrehozásához használhatjuk a </a:t>
            </a:r>
            <a:r>
              <a:rPr lang="hu-HU" b="1" dirty="0" err="1"/>
              <a:t>db.php</a:t>
            </a:r>
            <a:r>
              <a:rPr lang="hu-HU" dirty="0"/>
              <a:t> -t, melyet a megfelelő paraméterekkel kell aktualizáljuk (adatbázis név, felhasználónév, jelszó).</a:t>
            </a:r>
          </a:p>
          <a:p>
            <a:r>
              <a:rPr lang="hu-HU" dirty="0"/>
              <a:t>A </a:t>
            </a:r>
            <a:r>
              <a:rPr lang="hu-HU" dirty="0" err="1"/>
              <a:t>menüvezérelt</a:t>
            </a:r>
            <a:r>
              <a:rPr lang="hu-HU" dirty="0"/>
              <a:t> keretprogram kiindulási pontjának használhatjuk </a:t>
            </a:r>
            <a:r>
              <a:rPr lang="hu-HU"/>
              <a:t>a </a:t>
            </a:r>
            <a:r>
              <a:rPr lang="hu-HU" smtClean="0"/>
              <a:t>megadott  </a:t>
            </a:r>
            <a:r>
              <a:rPr lang="hu-HU" b="1" dirty="0" err="1"/>
              <a:t>index.php</a:t>
            </a:r>
            <a:r>
              <a:rPr lang="hu-HU" dirty="0"/>
              <a:t> –t, kiegészítve a szükséges elemekkel/logikával .</a:t>
            </a:r>
          </a:p>
        </p:txBody>
      </p:sp>
    </p:spTree>
    <p:extLst>
      <p:ext uri="{BB962C8B-B14F-4D97-AF65-F5344CB8AC3E}">
        <p14:creationId xmlns:p14="http://schemas.microsoft.com/office/powerpoint/2010/main" val="160097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49382" y="170235"/>
            <a:ext cx="117763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hu-HU" dirty="0">
                <a:solidFill>
                  <a:prstClr val="black"/>
                </a:solidFill>
              </a:rPr>
              <a:t>Az adatbázishoz készítsen </a:t>
            </a:r>
            <a:r>
              <a:rPr lang="hu-HU" dirty="0" err="1">
                <a:solidFill>
                  <a:prstClr val="black"/>
                </a:solidFill>
              </a:rPr>
              <a:t>menüvezérelt</a:t>
            </a:r>
            <a:r>
              <a:rPr lang="hu-HU" dirty="0">
                <a:solidFill>
                  <a:prstClr val="black"/>
                </a:solidFill>
              </a:rPr>
              <a:t> grafikus alkalmazást, mely a következő információkat képes nyújtani jól átlátható formátumban, mindig csak egy kiválasztott kérdésre válaszolva: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>
                <a:solidFill>
                  <a:prstClr val="black"/>
                </a:solidFill>
              </a:rPr>
              <a:t>Oldjuk meg a következőket</a:t>
            </a:r>
            <a:r>
              <a:rPr lang="hu-HU" dirty="0" smtClean="0">
                <a:solidFill>
                  <a:prstClr val="black"/>
                </a:solidFill>
              </a:rPr>
              <a:t>:</a:t>
            </a:r>
            <a:endParaRPr lang="hu-HU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hu-HU" dirty="0">
                <a:solidFill>
                  <a:prstClr val="black"/>
                </a:solidFill>
              </a:rPr>
              <a:t>az éppen </a:t>
            </a:r>
            <a:r>
              <a:rPr lang="hu-HU" b="1" dirty="0">
                <a:solidFill>
                  <a:prstClr val="black"/>
                </a:solidFill>
              </a:rPr>
              <a:t>aktív</a:t>
            </a:r>
            <a:r>
              <a:rPr lang="hu-HU" dirty="0">
                <a:solidFill>
                  <a:prstClr val="black"/>
                </a:solidFill>
              </a:rPr>
              <a:t> menüpont </a:t>
            </a:r>
            <a:r>
              <a:rPr lang="hu-HU" b="1" dirty="0">
                <a:solidFill>
                  <a:prstClr val="black"/>
                </a:solidFill>
              </a:rPr>
              <a:t>legyen jól megkülönböztethető </a:t>
            </a:r>
            <a:r>
              <a:rPr lang="hu-HU" dirty="0">
                <a:solidFill>
                  <a:prstClr val="black"/>
                </a:solidFill>
              </a:rPr>
              <a:t>a többitől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hu-HU" dirty="0">
                <a:solidFill>
                  <a:prstClr val="black"/>
                </a:solidFill>
              </a:rPr>
              <a:t>A főoldalon jelenítsük meg az </a:t>
            </a:r>
            <a:r>
              <a:rPr lang="hu-HU" b="1" dirty="0" err="1">
                <a:solidFill>
                  <a:prstClr val="black"/>
                </a:solidFill>
              </a:rPr>
              <a:t>img</a:t>
            </a:r>
            <a:r>
              <a:rPr lang="hu-HU" b="1" dirty="0">
                <a:solidFill>
                  <a:prstClr val="black"/>
                </a:solidFill>
              </a:rPr>
              <a:t>/</a:t>
            </a:r>
            <a:r>
              <a:rPr lang="hu-HU" dirty="0">
                <a:solidFill>
                  <a:prstClr val="black"/>
                </a:solidFill>
              </a:rPr>
              <a:t> mappa alatt található </a:t>
            </a:r>
            <a:r>
              <a:rPr lang="hu-HU" dirty="0" smtClean="0">
                <a:solidFill>
                  <a:prstClr val="black"/>
                </a:solidFill>
              </a:rPr>
              <a:t>fotót és az ott található </a:t>
            </a:r>
            <a:r>
              <a:rPr lang="hu-HU" b="1" dirty="0" smtClean="0">
                <a:solidFill>
                  <a:prstClr val="black"/>
                </a:solidFill>
              </a:rPr>
              <a:t>fooldal_szoveg.txt </a:t>
            </a:r>
            <a:r>
              <a:rPr lang="hu-HU" dirty="0" smtClean="0">
                <a:solidFill>
                  <a:prstClr val="black"/>
                </a:solidFill>
              </a:rPr>
              <a:t>fájlban található szöveget a </a:t>
            </a:r>
            <a:r>
              <a:rPr lang="hu-HU" dirty="0">
                <a:solidFill>
                  <a:prstClr val="black"/>
                </a:solidFill>
              </a:rPr>
              <a:t>minta szerint, figyeljünk a </a:t>
            </a:r>
            <a:r>
              <a:rPr lang="hu-HU" dirty="0" err="1">
                <a:solidFill>
                  <a:prstClr val="black"/>
                </a:solidFill>
              </a:rPr>
              <a:t>reszponzivításra</a:t>
            </a:r>
            <a:endParaRPr lang="hu-HU" dirty="0">
              <a:solidFill>
                <a:prstClr val="black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 smtClean="0">
                <a:solidFill>
                  <a:prstClr val="black"/>
                </a:solidFill>
              </a:rPr>
              <a:t>Statisztika:</a:t>
            </a:r>
            <a:r>
              <a:rPr lang="en-US" dirty="0" smtClean="0"/>
              <a:t> </a:t>
            </a:r>
            <a:r>
              <a:rPr lang="en-US" dirty="0" err="1"/>
              <a:t>listázza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országanként</a:t>
            </a:r>
            <a:r>
              <a:rPr lang="en-US" dirty="0"/>
              <a:t>, </a:t>
            </a:r>
            <a:r>
              <a:rPr lang="en-US" dirty="0" err="1"/>
              <a:t>azon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típusonként</a:t>
            </a:r>
            <a:r>
              <a:rPr lang="en-US" dirty="0"/>
              <a:t> a </a:t>
            </a:r>
            <a:r>
              <a:rPr lang="en-US" dirty="0" err="1"/>
              <a:t>határátkelők</a:t>
            </a:r>
            <a:r>
              <a:rPr lang="en-US" dirty="0"/>
              <a:t> </a:t>
            </a:r>
            <a:r>
              <a:rPr lang="en-US" dirty="0" err="1"/>
              <a:t>darabszámát</a:t>
            </a:r>
            <a:r>
              <a:rPr lang="en-US" dirty="0"/>
              <a:t>. A </a:t>
            </a:r>
            <a:r>
              <a:rPr lang="en-US" dirty="0" err="1"/>
              <a:t>listázás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ország</a:t>
            </a:r>
            <a:r>
              <a:rPr lang="en-US" dirty="0"/>
              <a:t> neve </a:t>
            </a:r>
            <a:r>
              <a:rPr lang="en-US" dirty="0" err="1"/>
              <a:t>szerinti</a:t>
            </a:r>
            <a:r>
              <a:rPr lang="en-US" dirty="0"/>
              <a:t> </a:t>
            </a:r>
            <a:r>
              <a:rPr lang="en-US" dirty="0" err="1"/>
              <a:t>abc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történjen</a:t>
            </a:r>
            <a:r>
              <a:rPr lang="en-US" dirty="0" smtClean="0"/>
              <a:t>!</a:t>
            </a:r>
            <a:endParaRPr lang="hu-HU" dirty="0">
              <a:solidFill>
                <a:prstClr val="black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Átkelőhelyek</a:t>
            </a:r>
            <a:r>
              <a:rPr lang="en-US" b="1" dirty="0"/>
              <a:t> </a:t>
            </a:r>
            <a:r>
              <a:rPr lang="en-US" b="1" dirty="0" err="1"/>
              <a:t>országonként</a:t>
            </a:r>
            <a:r>
              <a:rPr lang="en-US" b="1" dirty="0"/>
              <a:t> </a:t>
            </a:r>
            <a:r>
              <a:rPr lang="en-US" dirty="0"/>
              <a:t>: a</a:t>
            </a:r>
            <a:r>
              <a:rPr lang="hu-HU" dirty="0" err="1"/>
              <a:t>djunk</a:t>
            </a:r>
            <a:r>
              <a:rPr lang="hu-HU" dirty="0"/>
              <a:t> lehetőséget a felhasználónak, hogy egy legördülő listából kiválasztva egy országot, jelenjenek meg egy táblázatban a határátkelőhelyek: magyar település neve, szomszéd település neve és a határátkelő típusa, a magyar település név szerint abc sorrendben</a:t>
            </a:r>
            <a:r>
              <a:rPr lang="hu-HU" dirty="0" smtClean="0"/>
              <a:t>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 smtClean="0"/>
              <a:t>Átkelőhelyek megyénként</a:t>
            </a:r>
            <a:r>
              <a:rPr lang="hu-HU" dirty="0" smtClean="0"/>
              <a:t> </a:t>
            </a:r>
            <a:r>
              <a:rPr lang="hu-HU" dirty="0"/>
              <a:t>: </a:t>
            </a:r>
            <a:r>
              <a:rPr lang="hu-HU" dirty="0" smtClean="0"/>
              <a:t>Jelenítsük meg a felhasználónak a </a:t>
            </a:r>
            <a:r>
              <a:rPr lang="hu-HU" dirty="0" err="1" smtClean="0"/>
              <a:t>megyénkénti</a:t>
            </a:r>
            <a:r>
              <a:rPr lang="hu-HU" dirty="0" smtClean="0"/>
              <a:t> határátkelőhelyeket egy HTML </a:t>
            </a:r>
            <a:r>
              <a:rPr lang="hu-HU" dirty="0" err="1" smtClean="0"/>
              <a:t>listéában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942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018" y="3472873"/>
            <a:ext cx="5200073" cy="31354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420" y="125201"/>
            <a:ext cx="6112580" cy="307569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61" y="3606627"/>
            <a:ext cx="5950159" cy="2867891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17" y="128681"/>
            <a:ext cx="5181201" cy="33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5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290</Words>
  <Application>Microsoft Office PowerPoint</Application>
  <PresentationFormat>Szélesvásznú</PresentationFormat>
  <Paragraphs>13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KAM</dc:creator>
  <cp:lastModifiedBy>KAM</cp:lastModifiedBy>
  <cp:revision>18</cp:revision>
  <dcterms:created xsi:type="dcterms:W3CDTF">2022-02-25T10:24:35Z</dcterms:created>
  <dcterms:modified xsi:type="dcterms:W3CDTF">2023-03-13T21:01:54Z</dcterms:modified>
</cp:coreProperties>
</file>