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A413-5E94-4E3C-ADC5-51583E18836F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305-5125-4B4D-A1F1-62083943F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6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A413-5E94-4E3C-ADC5-51583E18836F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305-5125-4B4D-A1F1-62083943F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1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A413-5E94-4E3C-ADC5-51583E18836F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305-5125-4B4D-A1F1-62083943F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7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A413-5E94-4E3C-ADC5-51583E18836F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305-5125-4B4D-A1F1-62083943F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8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A413-5E94-4E3C-ADC5-51583E18836F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305-5125-4B4D-A1F1-62083943F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A413-5E94-4E3C-ADC5-51583E18836F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305-5125-4B4D-A1F1-62083943F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22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A413-5E94-4E3C-ADC5-51583E18836F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305-5125-4B4D-A1F1-62083943F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3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A413-5E94-4E3C-ADC5-51583E18836F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305-5125-4B4D-A1F1-62083943F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0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A413-5E94-4E3C-ADC5-51583E18836F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305-5125-4B4D-A1F1-62083943F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42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A413-5E94-4E3C-ADC5-51583E18836F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305-5125-4B4D-A1F1-62083943F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A413-5E94-4E3C-ADC5-51583E18836F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305-5125-4B4D-A1F1-62083943F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9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A413-5E94-4E3C-ADC5-51583E18836F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D305-5125-4B4D-A1F1-62083943F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8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244" y="330018"/>
            <a:ext cx="2481943" cy="949235"/>
          </a:xfrm>
          <a:prstGeom prst="roundRect">
            <a:avLst/>
          </a:prstGeom>
          <a:solidFill>
            <a:srgbClr val="85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200" b="1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4244" y="1359807"/>
            <a:ext cx="2481943" cy="949235"/>
          </a:xfrm>
          <a:prstGeom prst="roundRect">
            <a:avLst/>
          </a:prstGeom>
          <a:solidFill>
            <a:srgbClr val="85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4244" y="2470150"/>
            <a:ext cx="2481943" cy="949235"/>
          </a:xfrm>
          <a:prstGeom prst="roundRect">
            <a:avLst/>
          </a:prstGeom>
          <a:solidFill>
            <a:srgbClr val="85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700" b="1" dirty="0" smtClean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</a:t>
            </a:r>
            <a:endParaRPr lang="en-GB" sz="2700" b="1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4244" y="3580493"/>
            <a:ext cx="2481943" cy="949235"/>
          </a:xfrm>
          <a:prstGeom prst="roundRect">
            <a:avLst/>
          </a:prstGeom>
          <a:solidFill>
            <a:srgbClr val="85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400" b="1" dirty="0" smtClean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Evaluation</a:t>
            </a:r>
            <a:endParaRPr lang="en-GB" sz="3400" b="1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94346" y="2484483"/>
            <a:ext cx="2481943" cy="94923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5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Bibliography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4244" y="4683398"/>
            <a:ext cx="2481943" cy="949235"/>
          </a:xfrm>
          <a:prstGeom prst="roundRect">
            <a:avLst/>
          </a:prstGeom>
          <a:solidFill>
            <a:srgbClr val="85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  <a:endParaRPr lang="en-GB" sz="5400" b="1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4347" y="249464"/>
            <a:ext cx="2481943" cy="94923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5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Log</a:t>
            </a:r>
            <a:endParaRPr lang="en-GB" sz="3200" b="1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94347" y="1359807"/>
            <a:ext cx="2481943" cy="94923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5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Gantt Chart</a:t>
            </a:r>
            <a:endParaRPr lang="en-GB" sz="2800" b="1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009" y="247641"/>
            <a:ext cx="1408846" cy="54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06" y="936035"/>
            <a:ext cx="1408847" cy="5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006" y="1600235"/>
            <a:ext cx="1408847" cy="54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006" y="2264435"/>
            <a:ext cx="1408847" cy="54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006" y="2931161"/>
            <a:ext cx="140884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>Skinners'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Image Build</dc:creator>
  <cp:lastModifiedBy>Image Build</cp:lastModifiedBy>
  <cp:revision>22</cp:revision>
  <dcterms:created xsi:type="dcterms:W3CDTF">2017-04-25T11:17:58Z</dcterms:created>
  <dcterms:modified xsi:type="dcterms:W3CDTF">2017-04-25T11:37:21Z</dcterms:modified>
</cp:coreProperties>
</file>