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82" r:id="rId2"/>
    <p:sldId id="315" r:id="rId3"/>
    <p:sldId id="283" r:id="rId4"/>
    <p:sldId id="290" r:id="rId5"/>
    <p:sldId id="325" r:id="rId6"/>
    <p:sldId id="326" r:id="rId7"/>
    <p:sldId id="323" r:id="rId8"/>
    <p:sldId id="321" r:id="rId9"/>
    <p:sldId id="327" r:id="rId10"/>
    <p:sldId id="344" r:id="rId11"/>
    <p:sldId id="322" r:id="rId12"/>
    <p:sldId id="316" r:id="rId13"/>
    <p:sldId id="328" r:id="rId14"/>
    <p:sldId id="330" r:id="rId15"/>
    <p:sldId id="318" r:id="rId16"/>
    <p:sldId id="329" r:id="rId17"/>
    <p:sldId id="331" r:id="rId18"/>
    <p:sldId id="332" r:id="rId19"/>
    <p:sldId id="348" r:id="rId20"/>
    <p:sldId id="333" r:id="rId21"/>
    <p:sldId id="334" r:id="rId22"/>
    <p:sldId id="345" r:id="rId23"/>
    <p:sldId id="336" r:id="rId24"/>
    <p:sldId id="337" r:id="rId25"/>
    <p:sldId id="347" r:id="rId26"/>
    <p:sldId id="340" r:id="rId27"/>
    <p:sldId id="346" r:id="rId28"/>
    <p:sldId id="338" r:id="rId29"/>
    <p:sldId id="342" r:id="rId30"/>
    <p:sldId id="343" r:id="rId31"/>
    <p:sldId id="341" r:id="rId32"/>
    <p:sldId id="349" r:id="rId33"/>
    <p:sldId id="350" r:id="rId34"/>
    <p:sldId id="35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91"/>
    <p:restoredTop sz="77630"/>
  </p:normalViewPr>
  <p:slideViewPr>
    <p:cSldViewPr snapToGrid="0" snapToObjects="1">
      <p:cViewPr varScale="1">
        <p:scale>
          <a:sx n="85" d="100"/>
          <a:sy n="85" d="100"/>
        </p:scale>
        <p:origin x="16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1C0BD-3A8E-6347-A32A-F93C22909CEF}" type="datetimeFigureOut">
              <a:rPr lang="en-US" smtClean="0"/>
              <a:t>9/8/20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0826AC-E016-C741-98E2-1C1B749B87CC}" type="slidenum">
              <a:rPr lang="en-US" smtClean="0"/>
              <a:t>‹#›</a:t>
            </a:fld>
            <a:endParaRPr lang="en-US"/>
          </a:p>
        </p:txBody>
      </p:sp>
    </p:spTree>
    <p:extLst>
      <p:ext uri="{BB962C8B-B14F-4D97-AF65-F5344CB8AC3E}">
        <p14:creationId xmlns:p14="http://schemas.microsoft.com/office/powerpoint/2010/main" val="417137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love to hear if these were useful in teaching, and if you have made changes to make them more useful. Please let me know at </a:t>
            </a:r>
            <a:r>
              <a:rPr lang="en-US" dirty="0" err="1"/>
              <a:t>keletso.makofane@gmail.com</a:t>
            </a:r>
            <a:r>
              <a:rPr lang="en-US" dirty="0"/>
              <a:t>.</a:t>
            </a:r>
          </a:p>
          <a:p>
            <a:endParaRPr lang="en-US" dirty="0"/>
          </a:p>
          <a:p>
            <a:r>
              <a:rPr lang="en-US" sz="1200" b="0" i="0" kern="1200" dirty="0">
                <a:solidFill>
                  <a:schemeClr val="tx1"/>
                </a:solidFill>
                <a:effectLst/>
                <a:latin typeface="+mn-lt"/>
                <a:ea typeface="+mn-ea"/>
                <a:cs typeface="+mn-cs"/>
              </a:rPr>
              <a:t>thread: https://</a:t>
            </a:r>
            <a:r>
              <a:rPr lang="en-US" sz="1200" b="0" i="0" kern="1200" dirty="0" err="1">
                <a:solidFill>
                  <a:schemeClr val="tx1"/>
                </a:solidFill>
                <a:effectLst/>
                <a:latin typeface="+mn-lt"/>
                <a:ea typeface="+mn-ea"/>
                <a:cs typeface="+mn-cs"/>
              </a:rPr>
              <a:t>twitter.com</a:t>
            </a:r>
            <a:r>
              <a:rPr lang="en-US" sz="1200" b="0" i="0" kern="1200" dirty="0">
                <a:solidFill>
                  <a:schemeClr val="tx1"/>
                </a:solidFill>
                <a:effectLst/>
                <a:latin typeface="+mn-lt"/>
                <a:ea typeface="+mn-ea"/>
                <a:cs typeface="+mn-cs"/>
              </a:rPr>
              <a:t>/klts0/status/1276522816297304065?s=20</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a:t>
            </a:fld>
            <a:endParaRPr lang="en-US"/>
          </a:p>
        </p:txBody>
      </p:sp>
    </p:spTree>
    <p:extLst>
      <p:ext uri="{BB962C8B-B14F-4D97-AF65-F5344CB8AC3E}">
        <p14:creationId xmlns:p14="http://schemas.microsoft.com/office/powerpoint/2010/main" val="3488179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Imagine that there is a super-unethical researcher randomly assigning people to be smokers or non-smokers. But they decide your probability of assignment based on how stressed you are. Stressed out people are more likely to be assigned to smoke.</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12</a:t>
            </a:fld>
            <a:endParaRPr lang="en-US"/>
          </a:p>
        </p:txBody>
      </p:sp>
    </p:spTree>
    <p:extLst>
      <p:ext uri="{BB962C8B-B14F-4D97-AF65-F5344CB8AC3E}">
        <p14:creationId xmlns:p14="http://schemas.microsoft.com/office/powerpoint/2010/main" val="1405431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researcher then follows the cohort, to see who will end up having lung cancer and who will not.</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13</a:t>
            </a:fld>
            <a:endParaRPr lang="en-US"/>
          </a:p>
        </p:txBody>
      </p:sp>
    </p:spTree>
    <p:extLst>
      <p:ext uri="{BB962C8B-B14F-4D97-AF65-F5344CB8AC3E}">
        <p14:creationId xmlns:p14="http://schemas.microsoft.com/office/powerpoint/2010/main" val="3142077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arrive mid-trial and are interested in assessing the effect of smoking on lung cancer. you get IRB approval. Your study benefits from the fact that there are already people who have been randomly assigned to smoke based only on their level of stress.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do you do it? You decide - "</a:t>
            </a:r>
            <a:r>
              <a:rPr lang="en-US" sz="1200" b="0" i="0" kern="1200" dirty="0" err="1">
                <a:solidFill>
                  <a:schemeClr val="tx1"/>
                </a:solidFill>
                <a:effectLst/>
                <a:latin typeface="+mn-lt"/>
                <a:ea typeface="+mn-ea"/>
                <a:cs typeface="+mn-cs"/>
              </a:rPr>
              <a:t>Im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gonna</a:t>
            </a:r>
            <a:r>
              <a:rPr lang="en-US" sz="1200" b="0" i="0" kern="1200" dirty="0">
                <a:solidFill>
                  <a:schemeClr val="tx1"/>
                </a:solidFill>
                <a:effectLst/>
                <a:latin typeface="+mn-lt"/>
                <a:ea typeface="+mn-ea"/>
                <a:cs typeface="+mn-cs"/>
              </a:rPr>
              <a:t> undo the randomization scheme that other researcher used and ensure that everyone has the same probability of being assigned to be a smoker." You give everyone a weight that is the inverse of the probability of being assigned the smoking status they got.</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14</a:t>
            </a:fld>
            <a:endParaRPr lang="en-US"/>
          </a:p>
        </p:txBody>
      </p:sp>
    </p:spTree>
    <p:extLst>
      <p:ext uri="{BB962C8B-B14F-4D97-AF65-F5344CB8AC3E}">
        <p14:creationId xmlns:p14="http://schemas.microsoft.com/office/powerpoint/2010/main" val="2353677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Unstressed people originally had probability 6/20 of being assigned smoking. Now you pretend each of them represents 20/6 people.</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15</a:t>
            </a:fld>
            <a:endParaRPr lang="en-US"/>
          </a:p>
        </p:txBody>
      </p:sp>
    </p:spTree>
    <p:extLst>
      <p:ext uri="{BB962C8B-B14F-4D97-AF65-F5344CB8AC3E}">
        <p14:creationId xmlns:p14="http://schemas.microsoft.com/office/powerpoint/2010/main" val="207862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unstressed people originally had a probability of 14/20 or being assigned non-smoking. Now you pretend each of them represents 20/14 people.... and so on.</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16</a:t>
            </a:fld>
            <a:endParaRPr lang="en-US"/>
          </a:p>
        </p:txBody>
      </p:sp>
    </p:spTree>
    <p:extLst>
      <p:ext uri="{BB962C8B-B14F-4D97-AF65-F5344CB8AC3E}">
        <p14:creationId xmlns:p14="http://schemas.microsoft.com/office/powerpoint/2010/main" val="680833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get the pseudo-population, we multiply each smoker who is stressed by their weight. Since we have 14 such smokers in our original population (grey box), and their weight is 20/14, we end up getting 20 smokers who are stressed in the pseudo-population.  </a:t>
            </a:r>
          </a:p>
          <a:p>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17</a:t>
            </a:fld>
            <a:endParaRPr lang="en-US"/>
          </a:p>
        </p:txBody>
      </p:sp>
    </p:spTree>
    <p:extLst>
      <p:ext uri="{BB962C8B-B14F-4D97-AF65-F5344CB8AC3E}">
        <p14:creationId xmlns:p14="http://schemas.microsoft.com/office/powerpoint/2010/main" val="2427804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get the pseudo-population, we multiply each non-smoker who is stressed by their weight. Since we have 14 such people in our original population (grey box), and their weight is 20/6, we end up getting 20 non-smokers who are stressed in the pseudo-population.  </a:t>
            </a:r>
          </a:p>
          <a:p>
            <a:endParaRPr lang="en-US" dirty="0"/>
          </a:p>
          <a:p>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18</a:t>
            </a:fld>
            <a:endParaRPr lang="en-US"/>
          </a:p>
        </p:txBody>
      </p:sp>
    </p:spTree>
    <p:extLst>
      <p:ext uri="{BB962C8B-B14F-4D97-AF65-F5344CB8AC3E}">
        <p14:creationId xmlns:p14="http://schemas.microsoft.com/office/powerpoint/2010/main" val="4229337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pseudo-population. Notice anything about the distribution of stress among the smokers, and the distribution of stress among the non-smokers?</a:t>
            </a:r>
          </a:p>
          <a:p>
            <a:r>
              <a:rPr lang="en-US" dirty="0"/>
              <a:t>-Same as each other</a:t>
            </a:r>
          </a:p>
          <a:p>
            <a:r>
              <a:rPr lang="en-US" dirty="0"/>
              <a:t>-Same as overall real population</a:t>
            </a:r>
          </a:p>
          <a:p>
            <a:endParaRPr lang="en-US" dirty="0"/>
          </a:p>
          <a:p>
            <a:r>
              <a:rPr lang="en-US" sz="1200" b="0" i="0" kern="1200" dirty="0">
                <a:solidFill>
                  <a:schemeClr val="tx1"/>
                </a:solidFill>
                <a:effectLst/>
                <a:latin typeface="+mn-lt"/>
                <a:ea typeface="+mn-ea"/>
                <a:cs typeface="+mn-cs"/>
              </a:rPr>
              <a:t>You kept track of how many people developed the lung cancer outcome (red circle). You made sure to scale this number up by the weight. Sometimes this meant that a person has a fractional amount of lung cancer. but that's ok, since these people are in our imaginations - in the </a:t>
            </a:r>
            <a:r>
              <a:rPr lang="en-US" sz="1200" b="0" i="0" kern="1200" dirty="0" err="1">
                <a:solidFill>
                  <a:schemeClr val="tx1"/>
                </a:solidFill>
                <a:effectLst/>
                <a:latin typeface="+mn-lt"/>
                <a:ea typeface="+mn-ea"/>
                <a:cs typeface="+mn-cs"/>
              </a:rPr>
              <a:t>psuedo</a:t>
            </a:r>
            <a:r>
              <a:rPr lang="en-US" sz="1200" b="0" i="0" kern="1200" dirty="0">
                <a:solidFill>
                  <a:schemeClr val="tx1"/>
                </a:solidFill>
                <a:effectLst/>
                <a:latin typeface="+mn-lt"/>
                <a:ea typeface="+mn-ea"/>
                <a:cs typeface="+mn-cs"/>
              </a:rPr>
              <a:t>-population.</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19</a:t>
            </a:fld>
            <a:endParaRPr lang="en-US"/>
          </a:p>
        </p:txBody>
      </p:sp>
    </p:spTree>
    <p:extLst>
      <p:ext uri="{BB962C8B-B14F-4D97-AF65-F5344CB8AC3E}">
        <p14:creationId xmlns:p14="http://schemas.microsoft.com/office/powerpoint/2010/main" val="3311612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you can compare smokers to non-smokers in your pseudo population. You have created a population such that the number of stressed people is the same among smokers as it is among non-smokers.</a:t>
            </a:r>
            <a:endParaRPr lang="en-US" dirty="0"/>
          </a:p>
          <a:p>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20</a:t>
            </a:fld>
            <a:endParaRPr lang="en-US"/>
          </a:p>
        </p:txBody>
      </p:sp>
    </p:spTree>
    <p:extLst>
      <p:ext uri="{BB962C8B-B14F-4D97-AF65-F5344CB8AC3E}">
        <p14:creationId xmlns:p14="http://schemas.microsoft.com/office/powerpoint/2010/main" val="772368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the effect we calculate here is the same as the effect we calculated when we did linear regression on slide 9-10.</a:t>
            </a:r>
          </a:p>
          <a:p>
            <a:endParaRPr lang="en-US" dirty="0"/>
          </a:p>
          <a:p>
            <a:r>
              <a:rPr lang="en-US" sz="1200" b="0" i="0" kern="1200" dirty="0">
                <a:solidFill>
                  <a:schemeClr val="tx1"/>
                </a:solidFill>
                <a:effectLst/>
                <a:latin typeface="+mn-lt"/>
                <a:ea typeface="+mn-ea"/>
                <a:cs typeface="+mn-cs"/>
              </a:rPr>
              <a:t>You can compare the number of lung cancer cases among smokers to that among non-smokers in your pseudo-population. Any difference you see in lung-cancer can only be explained by smoking. Not by stress. You have used an MSM (*giggle)</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21</a:t>
            </a:fld>
            <a:endParaRPr lang="en-US"/>
          </a:p>
        </p:txBody>
      </p:sp>
    </p:spTree>
    <p:extLst>
      <p:ext uri="{BB962C8B-B14F-4D97-AF65-F5344CB8AC3E}">
        <p14:creationId xmlns:p14="http://schemas.microsoft.com/office/powerpoint/2010/main" val="3459393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Say you are an investigator in a world with people who are either stressed or unstressed, and either smokers or non-smokers.</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2</a:t>
            </a:fld>
            <a:endParaRPr lang="en-US"/>
          </a:p>
        </p:txBody>
      </p:sp>
    </p:spTree>
    <p:extLst>
      <p:ext uri="{BB962C8B-B14F-4D97-AF65-F5344CB8AC3E}">
        <p14:creationId xmlns:p14="http://schemas.microsoft.com/office/powerpoint/2010/main" val="4250373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fit a linear regression model (including smoking as a predictor) over our </a:t>
            </a:r>
            <a:r>
              <a:rPr lang="en-US" dirty="0" err="1"/>
              <a:t>pseudopopulation</a:t>
            </a:r>
            <a:r>
              <a:rPr lang="en-US" dirty="0"/>
              <a:t>, the coefficient for smoking has causal interpretation. It is the causal effect of smoking on Lung Cancer.</a:t>
            </a:r>
          </a:p>
          <a:p>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22</a:t>
            </a:fld>
            <a:endParaRPr lang="en-US"/>
          </a:p>
        </p:txBody>
      </p:sp>
    </p:spTree>
    <p:extLst>
      <p:ext uri="{BB962C8B-B14F-4D97-AF65-F5344CB8AC3E}">
        <p14:creationId xmlns:p14="http://schemas.microsoft.com/office/powerpoint/2010/main" val="1754314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until this point, we would have been able to get away with fitting a regression model OR fitting a marginal structural model. In the next section we focus on a scenario where we could not be able to use regression.</a:t>
            </a:r>
          </a:p>
        </p:txBody>
      </p:sp>
      <p:sp>
        <p:nvSpPr>
          <p:cNvPr id="4" name="Slide Number Placeholder 3"/>
          <p:cNvSpPr>
            <a:spLocks noGrp="1"/>
          </p:cNvSpPr>
          <p:nvPr>
            <p:ph type="sldNum" sz="quarter" idx="5"/>
          </p:nvPr>
        </p:nvSpPr>
        <p:spPr/>
        <p:txBody>
          <a:bodyPr/>
          <a:lstStyle/>
          <a:p>
            <a:fld id="{C40826AC-E016-C741-98E2-1C1B749B87CC}" type="slidenum">
              <a:rPr lang="en-US" smtClean="0"/>
              <a:t>23</a:t>
            </a:fld>
            <a:endParaRPr lang="en-US"/>
          </a:p>
        </p:txBody>
      </p:sp>
    </p:spTree>
    <p:extLst>
      <p:ext uri="{BB962C8B-B14F-4D97-AF65-F5344CB8AC3E}">
        <p14:creationId xmlns:p14="http://schemas.microsoft.com/office/powerpoint/2010/main" val="1175652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interested in PhD studies and Smoking as exposures, and lung cancer as outcome.</a:t>
            </a:r>
          </a:p>
          <a:p>
            <a:endParaRPr lang="en-US" dirty="0"/>
          </a:p>
          <a:p>
            <a:r>
              <a:rPr lang="en-US" dirty="0"/>
              <a:t>Remember why we can’t use linear regression to estimate the joint effect of smoking and PhD studies on lung cancer:</a:t>
            </a:r>
          </a:p>
          <a:p>
            <a:r>
              <a:rPr lang="en-US" dirty="0"/>
              <a:t>- If you adjust for stress, you get a valid estimate for the effect of smoking on lung cancer but not the effect of PhD studies on lung cancer (adjusting for a mediator)</a:t>
            </a:r>
          </a:p>
          <a:p>
            <a:r>
              <a:rPr lang="en-US" dirty="0"/>
              <a:t>- If you don’t adjust for stress, you get a valid estimate for the effect of PhD studies on lung cancer but not the effect of smoking on lung cancer (failing to adjust for a confounder)</a:t>
            </a:r>
          </a:p>
        </p:txBody>
      </p:sp>
      <p:sp>
        <p:nvSpPr>
          <p:cNvPr id="4" name="Slide Number Placeholder 3"/>
          <p:cNvSpPr>
            <a:spLocks noGrp="1"/>
          </p:cNvSpPr>
          <p:nvPr>
            <p:ph type="sldNum" sz="quarter" idx="5"/>
          </p:nvPr>
        </p:nvSpPr>
        <p:spPr/>
        <p:txBody>
          <a:bodyPr/>
          <a:lstStyle/>
          <a:p>
            <a:fld id="{C40826AC-E016-C741-98E2-1C1B749B87CC}" type="slidenum">
              <a:rPr lang="en-US" smtClean="0"/>
              <a:t>24</a:t>
            </a:fld>
            <a:endParaRPr lang="en-US"/>
          </a:p>
        </p:txBody>
      </p:sp>
    </p:spTree>
    <p:extLst>
      <p:ext uri="{BB962C8B-B14F-4D97-AF65-F5344CB8AC3E}">
        <p14:creationId xmlns:p14="http://schemas.microsoft.com/office/powerpoint/2010/main" val="3686354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cohort again, this time with more measurements per person.</a:t>
            </a:r>
          </a:p>
          <a:p>
            <a:endParaRPr lang="en-US" dirty="0"/>
          </a:p>
          <a:p>
            <a:r>
              <a:rPr lang="en-US" dirty="0"/>
              <a:t>Note: For the rest of these slides, </a:t>
            </a:r>
            <a:r>
              <a:rPr lang="en-US" u="sng" dirty="0"/>
              <a:t>do not try to perform calculations </a:t>
            </a:r>
            <a:r>
              <a:rPr lang="en-US" dirty="0"/>
              <a:t>based on the pictures. The numbers will not be consistent with the DAG. For this reason I am no longer showing incident cases of lung cancer. </a:t>
            </a:r>
            <a:r>
              <a:rPr lang="en-US" u="sng" dirty="0"/>
              <a:t>The point of the rest of the presentation is to show that the logic we applied in slides 11-18 can be applied sequentially when we have multiple treatment times.</a:t>
            </a:r>
            <a:r>
              <a:rPr lang="en-US" u="none" dirty="0"/>
              <a:t> </a:t>
            </a:r>
          </a:p>
          <a:p>
            <a:endParaRPr lang="en-US" u="none" dirty="0"/>
          </a:p>
          <a:p>
            <a:r>
              <a:rPr lang="en-US" u="none" dirty="0"/>
              <a:t>In the following slides, we are going to apply weighting to create a </a:t>
            </a:r>
            <a:r>
              <a:rPr lang="en-US" u="none" dirty="0" err="1"/>
              <a:t>pseudopopulation</a:t>
            </a:r>
            <a:r>
              <a:rPr lang="en-US" u="none" dirty="0"/>
              <a:t> from the sample shown above. We are then going to apply weights again to obtain a second </a:t>
            </a:r>
            <a:r>
              <a:rPr lang="en-US" u="none" dirty="0" err="1"/>
              <a:t>psuedopopulation</a:t>
            </a:r>
            <a:r>
              <a:rPr lang="en-US" u="none" dirty="0"/>
              <a:t>. We will fit a regression model on this second </a:t>
            </a:r>
            <a:r>
              <a:rPr lang="en-US" u="none" dirty="0" err="1"/>
              <a:t>pseudopopulation</a:t>
            </a:r>
            <a:r>
              <a:rPr lang="en-US" u="none" dirty="0"/>
              <a:t> to get our MSM estimates of the effect of PhD studies and smoking on Lung Cancer.</a:t>
            </a:r>
          </a:p>
          <a:p>
            <a:endParaRPr lang="en-US" u="none" dirty="0"/>
          </a:p>
          <a:p>
            <a:endParaRPr lang="en-US" u="sng" dirty="0"/>
          </a:p>
        </p:txBody>
      </p:sp>
      <p:sp>
        <p:nvSpPr>
          <p:cNvPr id="4" name="Slide Number Placeholder 3"/>
          <p:cNvSpPr>
            <a:spLocks noGrp="1"/>
          </p:cNvSpPr>
          <p:nvPr>
            <p:ph type="sldNum" sz="quarter" idx="5"/>
          </p:nvPr>
        </p:nvSpPr>
        <p:spPr/>
        <p:txBody>
          <a:bodyPr/>
          <a:lstStyle/>
          <a:p>
            <a:fld id="{C40826AC-E016-C741-98E2-1C1B749B87CC}" type="slidenum">
              <a:rPr lang="en-US" smtClean="0"/>
              <a:t>25</a:t>
            </a:fld>
            <a:endParaRPr lang="en-US"/>
          </a:p>
        </p:txBody>
      </p:sp>
    </p:spTree>
    <p:extLst>
      <p:ext uri="{BB962C8B-B14F-4D97-AF65-F5344CB8AC3E}">
        <p14:creationId xmlns:p14="http://schemas.microsoft.com/office/powerpoint/2010/main" val="2942325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Imagine someone has assigned smoking status based on stress, PhD, and </a:t>
            </a:r>
            <a:r>
              <a:rPr lang="en-US" dirty="0" err="1"/>
              <a:t>cSES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should be 8 different weights, but did not depict them here.  Why 8? {Stressed, </a:t>
            </a:r>
            <a:r>
              <a:rPr lang="en-US" dirty="0" err="1"/>
              <a:t>Unsressed</a:t>
            </a:r>
            <a:r>
              <a:rPr lang="en-US" dirty="0"/>
              <a:t>} x {PhD, non-PhD} x {High </a:t>
            </a:r>
            <a:r>
              <a:rPr lang="en-US" dirty="0" err="1"/>
              <a:t>cSES</a:t>
            </a:r>
            <a:r>
              <a:rPr lang="en-US" dirty="0"/>
              <a:t>, Low </a:t>
            </a:r>
            <a:r>
              <a:rPr lang="en-US" dirty="0" err="1"/>
              <a:t>cSES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26</a:t>
            </a:fld>
            <a:endParaRPr lang="en-US"/>
          </a:p>
        </p:txBody>
      </p:sp>
    </p:spTree>
    <p:extLst>
      <p:ext uri="{BB962C8B-B14F-4D97-AF65-F5344CB8AC3E}">
        <p14:creationId xmlns:p14="http://schemas.microsoft.com/office/powerpoint/2010/main" val="2074244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calculate weights based on the probability of being a smoker given stress level, PhD status, and Childhood SES. We are going to use these weights to create a </a:t>
            </a:r>
            <a:r>
              <a:rPr lang="en-US" dirty="0" err="1"/>
              <a:t>pseudopopulation</a:t>
            </a:r>
            <a:r>
              <a:rPr lang="en-US" dirty="0"/>
              <a:t>. </a:t>
            </a:r>
          </a:p>
          <a:p>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27</a:t>
            </a:fld>
            <a:endParaRPr lang="en-US"/>
          </a:p>
        </p:txBody>
      </p:sp>
    </p:spTree>
    <p:extLst>
      <p:ext uri="{BB962C8B-B14F-4D97-AF65-F5344CB8AC3E}">
        <p14:creationId xmlns:p14="http://schemas.microsoft.com/office/powerpoint/2010/main" val="3834786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applied the weights, and this is our resulting pseudo population. See slides 15 to 19. Those slides show the process by which we move from slide 27 to slide 28.</a:t>
            </a:r>
          </a:p>
          <a:p>
            <a:br>
              <a:rPr lang="en-US" dirty="0"/>
            </a:br>
            <a:r>
              <a:rPr lang="en-US" dirty="0"/>
              <a:t>Notice that the distribution of stress among the smokers is the same as the distribution of stress among the non-smokers. This is great! </a:t>
            </a:r>
          </a:p>
          <a:p>
            <a:endParaRPr lang="en-US" dirty="0"/>
          </a:p>
          <a:p>
            <a:r>
              <a:rPr lang="en-US" dirty="0"/>
              <a:t>But the distributions of childhood SES and PhD status are not the same among smokers as among non-smokers. So we need to do more.</a:t>
            </a:r>
          </a:p>
        </p:txBody>
      </p:sp>
      <p:sp>
        <p:nvSpPr>
          <p:cNvPr id="4" name="Slide Number Placeholder 3"/>
          <p:cNvSpPr>
            <a:spLocks noGrp="1"/>
          </p:cNvSpPr>
          <p:nvPr>
            <p:ph type="sldNum" sz="quarter" idx="5"/>
          </p:nvPr>
        </p:nvSpPr>
        <p:spPr/>
        <p:txBody>
          <a:bodyPr/>
          <a:lstStyle/>
          <a:p>
            <a:fld id="{C40826AC-E016-C741-98E2-1C1B749B87CC}" type="slidenum">
              <a:rPr lang="en-US" smtClean="0"/>
              <a:t>28</a:t>
            </a:fld>
            <a:endParaRPr lang="en-US"/>
          </a:p>
        </p:txBody>
      </p:sp>
    </p:spTree>
    <p:extLst>
      <p:ext uri="{BB962C8B-B14F-4D97-AF65-F5344CB8AC3E}">
        <p14:creationId xmlns:p14="http://schemas.microsoft.com/office/powerpoint/2010/main" val="698496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going to take this </a:t>
            </a:r>
            <a:r>
              <a:rPr lang="en-US" dirty="0" err="1"/>
              <a:t>pseudopopulation</a:t>
            </a:r>
            <a:r>
              <a:rPr lang="en-US" dirty="0"/>
              <a:t> and use it to create another </a:t>
            </a:r>
            <a:r>
              <a:rPr lang="en-US" dirty="0" err="1"/>
              <a:t>pseudopopulation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a:t>
            </a:r>
            <a:r>
              <a:rPr lang="en-US" dirty="0" err="1"/>
              <a:t>pseudopopulation</a:t>
            </a:r>
            <a:r>
              <a:rPr lang="en-US" dirty="0"/>
              <a:t> shown on this slide, imagine someone has assigned PhD status based on childhood SES. They used the probabilities shown on the right.</a:t>
            </a:r>
          </a:p>
          <a:p>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29</a:t>
            </a:fld>
            <a:endParaRPr lang="en-US"/>
          </a:p>
        </p:txBody>
      </p:sp>
    </p:spTree>
    <p:extLst>
      <p:ext uri="{BB962C8B-B14F-4D97-AF65-F5344CB8AC3E}">
        <p14:creationId xmlns:p14="http://schemas.microsoft.com/office/powerpoint/2010/main" val="2000474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calculate weights based on the probability of being a PhD student given childhood SES. We are going to use these weights to create another </a:t>
            </a:r>
            <a:r>
              <a:rPr lang="en-US" dirty="0" err="1"/>
              <a:t>pseudopopulation</a:t>
            </a:r>
            <a:r>
              <a:rPr lang="en-US" dirty="0"/>
              <a:t>. </a:t>
            </a:r>
          </a:p>
          <a:p>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30</a:t>
            </a:fld>
            <a:endParaRPr lang="en-US"/>
          </a:p>
        </p:txBody>
      </p:sp>
    </p:spTree>
    <p:extLst>
      <p:ext uri="{BB962C8B-B14F-4D97-AF65-F5344CB8AC3E}">
        <p14:creationId xmlns:p14="http://schemas.microsoft.com/office/powerpoint/2010/main" val="1310058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applied the weights to the </a:t>
            </a:r>
            <a:r>
              <a:rPr lang="en-US" dirty="0" err="1"/>
              <a:t>pseudopopulation</a:t>
            </a:r>
            <a:r>
              <a:rPr lang="en-US" dirty="0"/>
              <a:t> shown on slide 30, and this is our resulting </a:t>
            </a:r>
            <a:r>
              <a:rPr lang="en-US" dirty="0" err="1"/>
              <a:t>pseudopopulation</a:t>
            </a:r>
            <a:r>
              <a:rPr lang="en-US" dirty="0"/>
              <a:t>. Notice that the distribution of covariates is the same among PhD students as it is among non-PhD students, and that the distribution of covariates is the same among Smokers as it is among non-Smokers. </a:t>
            </a:r>
          </a:p>
        </p:txBody>
      </p:sp>
      <p:sp>
        <p:nvSpPr>
          <p:cNvPr id="4" name="Slide Number Placeholder 3"/>
          <p:cNvSpPr>
            <a:spLocks noGrp="1"/>
          </p:cNvSpPr>
          <p:nvPr>
            <p:ph type="sldNum" sz="quarter" idx="5"/>
          </p:nvPr>
        </p:nvSpPr>
        <p:spPr/>
        <p:txBody>
          <a:bodyPr/>
          <a:lstStyle/>
          <a:p>
            <a:fld id="{C40826AC-E016-C741-98E2-1C1B749B87CC}" type="slidenum">
              <a:rPr lang="en-US" smtClean="0"/>
              <a:t>31</a:t>
            </a:fld>
            <a:endParaRPr lang="en-US"/>
          </a:p>
        </p:txBody>
      </p:sp>
    </p:spTree>
    <p:extLst>
      <p:ext uri="{BB962C8B-B14F-4D97-AF65-F5344CB8AC3E}">
        <p14:creationId xmlns:p14="http://schemas.microsoft.com/office/powerpoint/2010/main" val="3266652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want to find out whether smoking causes lung cancer. You know that being stressed causes smoking, and being stressed causes lung cancer through pathways other than smoking.</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3</a:t>
            </a:fld>
            <a:endParaRPr lang="en-US"/>
          </a:p>
        </p:txBody>
      </p:sp>
    </p:spTree>
    <p:extLst>
      <p:ext uri="{BB962C8B-B14F-4D97-AF65-F5344CB8AC3E}">
        <p14:creationId xmlns:p14="http://schemas.microsoft.com/office/powerpoint/2010/main" val="3886951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calculate the effect of PhD studies by comparing those in the </a:t>
            </a:r>
            <a:r>
              <a:rPr lang="en-US" dirty="0" err="1"/>
              <a:t>pseudopopulation</a:t>
            </a:r>
            <a:r>
              <a:rPr lang="en-US" dirty="0"/>
              <a:t> who are PhD students, to those who are not.</a:t>
            </a:r>
          </a:p>
        </p:txBody>
      </p:sp>
      <p:sp>
        <p:nvSpPr>
          <p:cNvPr id="4" name="Slide Number Placeholder 3"/>
          <p:cNvSpPr>
            <a:spLocks noGrp="1"/>
          </p:cNvSpPr>
          <p:nvPr>
            <p:ph type="sldNum" sz="quarter" idx="5"/>
          </p:nvPr>
        </p:nvSpPr>
        <p:spPr/>
        <p:txBody>
          <a:bodyPr/>
          <a:lstStyle/>
          <a:p>
            <a:fld id="{C40826AC-E016-C741-98E2-1C1B749B87CC}" type="slidenum">
              <a:rPr lang="en-US" smtClean="0"/>
              <a:t>32</a:t>
            </a:fld>
            <a:endParaRPr lang="en-US"/>
          </a:p>
        </p:txBody>
      </p:sp>
    </p:spTree>
    <p:extLst>
      <p:ext uri="{BB962C8B-B14F-4D97-AF65-F5344CB8AC3E}">
        <p14:creationId xmlns:p14="http://schemas.microsoft.com/office/powerpoint/2010/main" val="770810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calculate the effect of smoking by comparing those who smoke in the </a:t>
            </a:r>
            <a:r>
              <a:rPr lang="en-US" dirty="0" err="1"/>
              <a:t>pseudopopulation</a:t>
            </a:r>
            <a:r>
              <a:rPr lang="en-US" dirty="0"/>
              <a:t>, to those do not.</a:t>
            </a:r>
          </a:p>
          <a:p>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33</a:t>
            </a:fld>
            <a:endParaRPr lang="en-US"/>
          </a:p>
        </p:txBody>
      </p:sp>
    </p:spTree>
    <p:extLst>
      <p:ext uri="{BB962C8B-B14F-4D97-AF65-F5344CB8AC3E}">
        <p14:creationId xmlns:p14="http://schemas.microsoft.com/office/powerpoint/2010/main" val="1119178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fit a linear regression model on the pseudo-population shown on slide 31 using smoking and PhD status as predictors, this is the result we would see. The coefficients for smoking and for PhD status have causal interpretation. They are the effect of smoking and PhD status on Lung Cancer.</a:t>
            </a:r>
          </a:p>
          <a:p>
            <a:endParaRPr lang="en-US" dirty="0"/>
          </a:p>
          <a:p>
            <a:r>
              <a:rPr lang="en-US" dirty="0"/>
              <a:t>Notice that to move from the sample on slide 25, to the </a:t>
            </a:r>
            <a:r>
              <a:rPr lang="en-US" dirty="0" err="1"/>
              <a:t>pseudopopulation</a:t>
            </a:r>
            <a:r>
              <a:rPr lang="en-US" dirty="0"/>
              <a:t> on slide 31, we applied IPTW weights twice. We could have jumped from slide 25 to slide 31 by calculating weights for the second treatment time, multiplying them by weights for the first treatment time, and applying those weights to the population shown on slide 25. </a:t>
            </a:r>
          </a:p>
          <a:p>
            <a:endParaRPr lang="en-US" u="sng" dirty="0"/>
          </a:p>
          <a:p>
            <a:r>
              <a:rPr lang="en-US" u="sng" dirty="0"/>
              <a:t>This is why we multiply weights from different treatment times together to calculate each individual’s weight for the MSM.</a:t>
            </a:r>
            <a:r>
              <a:rPr lang="en-US" u="none" dirty="0"/>
              <a:t> We are applying weights at each treatment time. </a:t>
            </a:r>
            <a:endParaRPr lang="en-US" u="sng" dirty="0"/>
          </a:p>
          <a:p>
            <a:endParaRPr lang="en-US" u="sng" dirty="0"/>
          </a:p>
          <a:p>
            <a:endParaRPr lang="en-US" u="sng" dirty="0"/>
          </a:p>
        </p:txBody>
      </p:sp>
      <p:sp>
        <p:nvSpPr>
          <p:cNvPr id="4" name="Slide Number Placeholder 3"/>
          <p:cNvSpPr>
            <a:spLocks noGrp="1"/>
          </p:cNvSpPr>
          <p:nvPr>
            <p:ph type="sldNum" sz="quarter" idx="5"/>
          </p:nvPr>
        </p:nvSpPr>
        <p:spPr/>
        <p:txBody>
          <a:bodyPr/>
          <a:lstStyle/>
          <a:p>
            <a:fld id="{C40826AC-E016-C741-98E2-1C1B749B87CC}" type="slidenum">
              <a:rPr lang="en-US" smtClean="0"/>
              <a:t>34</a:t>
            </a:fld>
            <a:endParaRPr lang="en-US"/>
          </a:p>
        </p:txBody>
      </p:sp>
    </p:spTree>
    <p:extLst>
      <p:ext uri="{BB962C8B-B14F-4D97-AF65-F5344CB8AC3E}">
        <p14:creationId xmlns:p14="http://schemas.microsoft.com/office/powerpoint/2010/main" val="420518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recruit a cohort of people. Some of them are smokers (S) and some of them are stressed (dithering).</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4</a:t>
            </a:fld>
            <a:endParaRPr lang="en-US"/>
          </a:p>
        </p:txBody>
      </p:sp>
    </p:spTree>
    <p:extLst>
      <p:ext uri="{BB962C8B-B14F-4D97-AF65-F5344CB8AC3E}">
        <p14:creationId xmlns:p14="http://schemas.microsoft.com/office/powerpoint/2010/main" val="2539369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follow them for a number of years and find that a number of them develop lung cancer (red circles).</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5</a:t>
            </a:fld>
            <a:endParaRPr lang="en-US"/>
          </a:p>
        </p:txBody>
      </p:sp>
    </p:spTree>
    <p:extLst>
      <p:ext uri="{BB962C8B-B14F-4D97-AF65-F5344CB8AC3E}">
        <p14:creationId xmlns:p14="http://schemas.microsoft.com/office/powerpoint/2010/main" val="116308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how do you find out the effect of smoking on lung cancer?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just calculate the risk of lung cancer among smokers and compare that to the risk among non-smokers, you have a problem: you're not sure whether it is smoking or stress that explains the difference in risk of lung cancer.</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6</a:t>
            </a:fld>
            <a:endParaRPr lang="en-US"/>
          </a:p>
        </p:txBody>
      </p:sp>
    </p:spTree>
    <p:extLst>
      <p:ext uri="{BB962C8B-B14F-4D97-AF65-F5344CB8AC3E}">
        <p14:creationId xmlns:p14="http://schemas.microsoft.com/office/powerpoint/2010/main" val="4049028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maybe you run a regression. Effectively this groups people by whether they are stressed or not, and then in each of those groups compares lung cancer among smokers and non-smokers.</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8</a:t>
            </a:fld>
            <a:endParaRPr lang="en-US"/>
          </a:p>
        </p:txBody>
      </p:sp>
    </p:spTree>
    <p:extLst>
      <p:ext uri="{BB962C8B-B14F-4D97-AF65-F5344CB8AC3E}">
        <p14:creationId xmlns:p14="http://schemas.microsoft.com/office/powerpoint/2010/main" val="1546326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 regression estimates the effect of smoking within strata defined by stress.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Now you can be sure that it wasn't stress that explained the difference between smokers and non-smokers. </a:t>
            </a:r>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9</a:t>
            </a:fld>
            <a:endParaRPr lang="en-US"/>
          </a:p>
        </p:txBody>
      </p:sp>
    </p:spTree>
    <p:extLst>
      <p:ext uri="{BB962C8B-B14F-4D97-AF65-F5344CB8AC3E}">
        <p14:creationId xmlns:p14="http://schemas.microsoft.com/office/powerpoint/2010/main" val="2561658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0826AC-E016-C741-98E2-1C1B749B87CC}" type="slidenum">
              <a:rPr lang="en-US" smtClean="0"/>
              <a:t>10</a:t>
            </a:fld>
            <a:endParaRPr lang="en-US"/>
          </a:p>
        </p:txBody>
      </p:sp>
    </p:spTree>
    <p:extLst>
      <p:ext uri="{BB962C8B-B14F-4D97-AF65-F5344CB8AC3E}">
        <p14:creationId xmlns:p14="http://schemas.microsoft.com/office/powerpoint/2010/main" val="424996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8B422-363E-6A43-823C-49C4161D60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2B125C-05C1-2F43-B5EA-D8D841EA1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4F48AE-AEF7-0040-A034-79480F4F6F35}"/>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5" name="Footer Placeholder 4">
            <a:extLst>
              <a:ext uri="{FF2B5EF4-FFF2-40B4-BE49-F238E27FC236}">
                <a16:creationId xmlns:a16="http://schemas.microsoft.com/office/drawing/2014/main" id="{F021F066-623C-6640-B400-2C4C3EBC2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B595F-36CA-D547-B2F5-9E6A6CB27EC9}"/>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4038132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8AF9-8D2D-CF4B-9E22-42A16BB16F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56766-94D4-4448-9B80-D9AFA9AC79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B2778-0691-164B-ADE8-D47B5F60DDE8}"/>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5" name="Footer Placeholder 4">
            <a:extLst>
              <a:ext uri="{FF2B5EF4-FFF2-40B4-BE49-F238E27FC236}">
                <a16:creationId xmlns:a16="http://schemas.microsoft.com/office/drawing/2014/main" id="{4F53E4ED-BC05-C14B-B0EF-30668F0D3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BBA81-6603-B140-893D-A7F8EA995300}"/>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3213694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ED6F96-3464-1645-BCC2-954139724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C8164F-6B7D-CF41-B304-50C0EE356FD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BBCFC-96F4-414A-BC30-BED256127480}"/>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5" name="Footer Placeholder 4">
            <a:extLst>
              <a:ext uri="{FF2B5EF4-FFF2-40B4-BE49-F238E27FC236}">
                <a16:creationId xmlns:a16="http://schemas.microsoft.com/office/drawing/2014/main" id="{D77D38EF-FA10-8B4C-AD47-8A534B2FF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E4609-044C-5A45-BBEE-34EE339004CE}"/>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422675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8A64-399C-5A46-91C6-31E8593A7F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2A8416-1BC1-1542-955B-3168D8AADF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85CFD-8144-B442-84DF-9E612ED999A3}"/>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5" name="Footer Placeholder 4">
            <a:extLst>
              <a:ext uri="{FF2B5EF4-FFF2-40B4-BE49-F238E27FC236}">
                <a16:creationId xmlns:a16="http://schemas.microsoft.com/office/drawing/2014/main" id="{587C1FCC-5067-744D-878F-FEC97D1E8F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17D2B-6E0E-2A45-9959-E488F609A85C}"/>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348342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AA44-AE6D-BE4C-9C45-9C4AC5FABF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3F0D03-088C-5C47-9967-871388D676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ECCBEA8-4B8E-B34D-BCFD-74DBCF4254C4}"/>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5" name="Footer Placeholder 4">
            <a:extLst>
              <a:ext uri="{FF2B5EF4-FFF2-40B4-BE49-F238E27FC236}">
                <a16:creationId xmlns:a16="http://schemas.microsoft.com/office/drawing/2014/main" id="{00044485-B9DD-704C-B790-5EAA4E432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C670B-4FD8-DF4A-A822-3570E6B7263B}"/>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1837091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F3CE-6BF3-7C4A-8B25-ECDC6C709A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9AAA57-8299-B449-95BC-C9B5BC5353D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58D3AE-A94F-1B48-9D4B-7FCB57070F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1345A8-F4DA-E74D-8FB8-EF4D5F0B2D74}"/>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6" name="Footer Placeholder 5">
            <a:extLst>
              <a:ext uri="{FF2B5EF4-FFF2-40B4-BE49-F238E27FC236}">
                <a16:creationId xmlns:a16="http://schemas.microsoft.com/office/drawing/2014/main" id="{42E0AC90-A7AA-7045-9C25-1BA8F51B06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7C455-E5F2-C444-8A00-0DD816213479}"/>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2842707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E366-7383-C149-B1CC-92B31D640A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F1ED87-70C3-7F47-8612-16D11DEAE1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7B0267E-03E4-3E42-8A0F-11BD1E4A1A5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597D9-4531-2A44-A4C3-D9F8883A81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03E392-81E2-0345-BB08-67E46769F6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EE0578-C8CE-7742-86BE-60F553C0498A}"/>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8" name="Footer Placeholder 7">
            <a:extLst>
              <a:ext uri="{FF2B5EF4-FFF2-40B4-BE49-F238E27FC236}">
                <a16:creationId xmlns:a16="http://schemas.microsoft.com/office/drawing/2014/main" id="{28B263BF-CAA3-2146-B1AE-A389CD2B94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7427BD-A9AD-5D49-8F35-C577F0B9C10F}"/>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2831235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25D6D-777C-6F49-881B-FF1BCF4D2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AA1740-E537-6343-BFB8-BCFBA1364F7A}"/>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4" name="Footer Placeholder 3">
            <a:extLst>
              <a:ext uri="{FF2B5EF4-FFF2-40B4-BE49-F238E27FC236}">
                <a16:creationId xmlns:a16="http://schemas.microsoft.com/office/drawing/2014/main" id="{4CF72CA9-53CB-3A4B-B199-C1B10794B8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7CB307-D591-EA41-A1F7-714366CEBB0A}"/>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239203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5EC6B-9CC1-9F43-ACBD-3E5EF91DB897}"/>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3" name="Footer Placeholder 2">
            <a:extLst>
              <a:ext uri="{FF2B5EF4-FFF2-40B4-BE49-F238E27FC236}">
                <a16:creationId xmlns:a16="http://schemas.microsoft.com/office/drawing/2014/main" id="{6F02BD0D-F2B8-BB4C-8D4F-39C7821009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4E71AB-37D0-D047-9D68-CBCBBD435990}"/>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376155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8C9E-4C0F-7C44-9D80-32A081D049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4E510F-C8DE-8C41-8E55-9C21591AC5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5771E0-D100-954B-AD90-829596316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BC7205-6A97-A244-A083-0A0E865C2EAA}"/>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6" name="Footer Placeholder 5">
            <a:extLst>
              <a:ext uri="{FF2B5EF4-FFF2-40B4-BE49-F238E27FC236}">
                <a16:creationId xmlns:a16="http://schemas.microsoft.com/office/drawing/2014/main" id="{5781B8AC-AB42-2441-9F07-4DEEADCE0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E86D7-5117-2948-A2C0-3128B9658745}"/>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3229846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C981-F7DF-9F4B-A5D4-50197603A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B4F7D1-87A2-7946-910B-0AE12DBA90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BD8157-5DF2-0D46-9CC0-4D7B65F53C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0A9A14-C369-3444-85EA-4A9C7F29B438}"/>
              </a:ext>
            </a:extLst>
          </p:cNvPr>
          <p:cNvSpPr>
            <a:spLocks noGrp="1"/>
          </p:cNvSpPr>
          <p:nvPr>
            <p:ph type="dt" sz="half" idx="10"/>
          </p:nvPr>
        </p:nvSpPr>
        <p:spPr/>
        <p:txBody>
          <a:bodyPr/>
          <a:lstStyle/>
          <a:p>
            <a:fld id="{40C0FC9C-BE0C-8844-9D2A-CE3A97523E06}" type="datetimeFigureOut">
              <a:rPr lang="en-US" smtClean="0"/>
              <a:t>9/8/20</a:t>
            </a:fld>
            <a:endParaRPr lang="en-US"/>
          </a:p>
        </p:txBody>
      </p:sp>
      <p:sp>
        <p:nvSpPr>
          <p:cNvPr id="6" name="Footer Placeholder 5">
            <a:extLst>
              <a:ext uri="{FF2B5EF4-FFF2-40B4-BE49-F238E27FC236}">
                <a16:creationId xmlns:a16="http://schemas.microsoft.com/office/drawing/2014/main" id="{6FC49842-DED6-6A48-9598-84549FAF57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1BC2AF-5F34-3544-91C9-AFEC5E6E95EB}"/>
              </a:ext>
            </a:extLst>
          </p:cNvPr>
          <p:cNvSpPr>
            <a:spLocks noGrp="1"/>
          </p:cNvSpPr>
          <p:nvPr>
            <p:ph type="sldNum" sz="quarter" idx="12"/>
          </p:nvPr>
        </p:nvSpPr>
        <p:spPr/>
        <p:txBody>
          <a:bodyPr/>
          <a:lstStyle/>
          <a:p>
            <a:fld id="{C1CABCAA-179C-5B4C-9164-FC25F188B7EB}" type="slidenum">
              <a:rPr lang="en-US" smtClean="0"/>
              <a:t>‹#›</a:t>
            </a:fld>
            <a:endParaRPr lang="en-US"/>
          </a:p>
        </p:txBody>
      </p:sp>
    </p:spTree>
    <p:extLst>
      <p:ext uri="{BB962C8B-B14F-4D97-AF65-F5344CB8AC3E}">
        <p14:creationId xmlns:p14="http://schemas.microsoft.com/office/powerpoint/2010/main" val="300658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30FACC-656A-E344-9561-FB8A79350C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7D7EFB-4B5F-DA44-B313-09D341C96E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887B7-01EA-9847-AE58-EBAFB5FBCF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0FC9C-BE0C-8844-9D2A-CE3A97523E06}" type="datetimeFigureOut">
              <a:rPr lang="en-US" smtClean="0"/>
              <a:t>9/8/20</a:t>
            </a:fld>
            <a:endParaRPr lang="en-US"/>
          </a:p>
        </p:txBody>
      </p:sp>
      <p:sp>
        <p:nvSpPr>
          <p:cNvPr id="5" name="Footer Placeholder 4">
            <a:extLst>
              <a:ext uri="{FF2B5EF4-FFF2-40B4-BE49-F238E27FC236}">
                <a16:creationId xmlns:a16="http://schemas.microsoft.com/office/drawing/2014/main" id="{8E794E56-41FE-FF48-87B0-B5DF3F5EE4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D8D0BD-547E-2644-95A9-2029EC44E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ABCAA-179C-5B4C-9164-FC25F188B7EB}" type="slidenum">
              <a:rPr lang="en-US" smtClean="0"/>
              <a:t>‹#›</a:t>
            </a:fld>
            <a:endParaRPr lang="en-US"/>
          </a:p>
        </p:txBody>
      </p:sp>
    </p:spTree>
    <p:extLst>
      <p:ext uri="{BB962C8B-B14F-4D97-AF65-F5344CB8AC3E}">
        <p14:creationId xmlns:p14="http://schemas.microsoft.com/office/powerpoint/2010/main" val="359302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tiff"/><Relationship Id="rId7"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3.tiff"/><Relationship Id="rId7"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tiff"/><Relationship Id="rId7"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tiff"/><Relationship Id="rId7"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5.emf"/></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52CAAB-34B9-2743-961C-3B927BA4B1FC}"/>
              </a:ext>
            </a:extLst>
          </p:cNvPr>
          <p:cNvSpPr/>
          <p:nvPr/>
        </p:nvSpPr>
        <p:spPr>
          <a:xfrm>
            <a:off x="1422474" y="366739"/>
            <a:ext cx="4705034" cy="5911687"/>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Weighting and Marginal Structural Models</a:t>
            </a:r>
          </a:p>
          <a:p>
            <a:pPr algn="ctr"/>
            <a:endParaRPr lang="en-US" dirty="0"/>
          </a:p>
          <a:p>
            <a:pPr algn="ctr"/>
            <a:r>
              <a:rPr lang="en-US" dirty="0"/>
              <a:t>Keletso Makofane</a:t>
            </a:r>
          </a:p>
          <a:p>
            <a:pPr algn="ctr"/>
            <a:r>
              <a:rPr lang="en-US" dirty="0"/>
              <a:t>PhD Candidate in Social Network Epidemiology</a:t>
            </a:r>
          </a:p>
          <a:p>
            <a:pPr algn="ctr"/>
            <a:r>
              <a:rPr lang="en-US" dirty="0"/>
              <a:t>Harvard TH Chan School of Public Health</a:t>
            </a:r>
          </a:p>
          <a:p>
            <a:pPr algn="ctr"/>
            <a:r>
              <a:rPr lang="en-US" dirty="0"/>
              <a:t>June 2020</a:t>
            </a:r>
          </a:p>
          <a:p>
            <a:pPr algn="ctr"/>
            <a:endParaRPr lang="en-US" dirty="0"/>
          </a:p>
          <a:p>
            <a:pPr algn="ctr"/>
            <a:r>
              <a:rPr lang="en-US" dirty="0" err="1"/>
              <a:t>keletso.makofane@gmail.com</a:t>
            </a:r>
            <a:endParaRPr lang="en-US" dirty="0"/>
          </a:p>
          <a:p>
            <a:pPr algn="ctr"/>
            <a:r>
              <a:rPr lang="en-US" dirty="0"/>
              <a:t>Twitter: @klts0</a:t>
            </a:r>
          </a:p>
        </p:txBody>
      </p:sp>
      <p:sp>
        <p:nvSpPr>
          <p:cNvPr id="112" name="Oval 111">
            <a:extLst>
              <a:ext uri="{FF2B5EF4-FFF2-40B4-BE49-F238E27FC236}">
                <a16:creationId xmlns:a16="http://schemas.microsoft.com/office/drawing/2014/main" id="{7328FB1E-2541-E948-847B-C1BBE0064B9C}"/>
              </a:ext>
            </a:extLst>
          </p:cNvPr>
          <p:cNvSpPr>
            <a:spLocks noChangeAspect="1"/>
          </p:cNvSpPr>
          <p:nvPr/>
        </p:nvSpPr>
        <p:spPr>
          <a:xfrm>
            <a:off x="7217280" y="67834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3" name="Oval 112">
            <a:extLst>
              <a:ext uri="{FF2B5EF4-FFF2-40B4-BE49-F238E27FC236}">
                <a16:creationId xmlns:a16="http://schemas.microsoft.com/office/drawing/2014/main" id="{65315F41-EBA9-CF48-BAE6-06B799737B1A}"/>
              </a:ext>
            </a:extLst>
          </p:cNvPr>
          <p:cNvSpPr>
            <a:spLocks noChangeAspect="1"/>
          </p:cNvSpPr>
          <p:nvPr/>
        </p:nvSpPr>
        <p:spPr>
          <a:xfrm>
            <a:off x="7217280" y="140121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4" name="Oval 113">
            <a:extLst>
              <a:ext uri="{FF2B5EF4-FFF2-40B4-BE49-F238E27FC236}">
                <a16:creationId xmlns:a16="http://schemas.microsoft.com/office/drawing/2014/main" id="{E97B70C5-AD7F-3D4D-8C21-A52083F1E438}"/>
              </a:ext>
            </a:extLst>
          </p:cNvPr>
          <p:cNvSpPr>
            <a:spLocks noChangeAspect="1"/>
          </p:cNvSpPr>
          <p:nvPr/>
        </p:nvSpPr>
        <p:spPr>
          <a:xfrm>
            <a:off x="7217280" y="2124084"/>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5" name="Oval 114">
            <a:extLst>
              <a:ext uri="{FF2B5EF4-FFF2-40B4-BE49-F238E27FC236}">
                <a16:creationId xmlns:a16="http://schemas.microsoft.com/office/drawing/2014/main" id="{AF0C182D-1F19-4A4D-A196-B7032DF467D7}"/>
              </a:ext>
            </a:extLst>
          </p:cNvPr>
          <p:cNvSpPr>
            <a:spLocks noChangeAspect="1"/>
          </p:cNvSpPr>
          <p:nvPr/>
        </p:nvSpPr>
        <p:spPr>
          <a:xfrm>
            <a:off x="7217280" y="284695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6" name="Oval 115">
            <a:extLst>
              <a:ext uri="{FF2B5EF4-FFF2-40B4-BE49-F238E27FC236}">
                <a16:creationId xmlns:a16="http://schemas.microsoft.com/office/drawing/2014/main" id="{BFF521B9-5589-AB49-A11D-18EEF7A59317}"/>
              </a:ext>
            </a:extLst>
          </p:cNvPr>
          <p:cNvSpPr>
            <a:spLocks noChangeAspect="1"/>
          </p:cNvSpPr>
          <p:nvPr/>
        </p:nvSpPr>
        <p:spPr>
          <a:xfrm>
            <a:off x="7217280" y="35698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7" name="Oval 116">
            <a:extLst>
              <a:ext uri="{FF2B5EF4-FFF2-40B4-BE49-F238E27FC236}">
                <a16:creationId xmlns:a16="http://schemas.microsoft.com/office/drawing/2014/main" id="{C69D61CC-AB15-184F-BB0C-10376B07DFA9}"/>
              </a:ext>
            </a:extLst>
          </p:cNvPr>
          <p:cNvSpPr>
            <a:spLocks noChangeAspect="1"/>
          </p:cNvSpPr>
          <p:nvPr/>
        </p:nvSpPr>
        <p:spPr>
          <a:xfrm>
            <a:off x="7217280" y="4292688"/>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8" name="Oval 117">
            <a:extLst>
              <a:ext uri="{FF2B5EF4-FFF2-40B4-BE49-F238E27FC236}">
                <a16:creationId xmlns:a16="http://schemas.microsoft.com/office/drawing/2014/main" id="{F293F51A-C474-8147-AE88-25A16798B08E}"/>
              </a:ext>
            </a:extLst>
          </p:cNvPr>
          <p:cNvSpPr>
            <a:spLocks noChangeAspect="1"/>
          </p:cNvSpPr>
          <p:nvPr/>
        </p:nvSpPr>
        <p:spPr>
          <a:xfrm>
            <a:off x="7217280" y="5015556"/>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9" name="Oval 118">
            <a:extLst>
              <a:ext uri="{FF2B5EF4-FFF2-40B4-BE49-F238E27FC236}">
                <a16:creationId xmlns:a16="http://schemas.microsoft.com/office/drawing/2014/main" id="{208519DA-3202-0243-BB47-4B73DC4407D7}"/>
              </a:ext>
            </a:extLst>
          </p:cNvPr>
          <p:cNvSpPr>
            <a:spLocks noChangeAspect="1"/>
          </p:cNvSpPr>
          <p:nvPr/>
        </p:nvSpPr>
        <p:spPr>
          <a:xfrm>
            <a:off x="7217280" y="5738426"/>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1" name="Oval 120">
            <a:extLst>
              <a:ext uri="{FF2B5EF4-FFF2-40B4-BE49-F238E27FC236}">
                <a16:creationId xmlns:a16="http://schemas.microsoft.com/office/drawing/2014/main" id="{84AE3243-4999-A541-A3E6-E415D869F127}"/>
              </a:ext>
            </a:extLst>
          </p:cNvPr>
          <p:cNvSpPr>
            <a:spLocks noChangeAspect="1"/>
          </p:cNvSpPr>
          <p:nvPr/>
        </p:nvSpPr>
        <p:spPr>
          <a:xfrm>
            <a:off x="7928480" y="67834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3" name="Oval 122">
            <a:extLst>
              <a:ext uri="{FF2B5EF4-FFF2-40B4-BE49-F238E27FC236}">
                <a16:creationId xmlns:a16="http://schemas.microsoft.com/office/drawing/2014/main" id="{22283F1D-8BBD-DA40-9872-E35481ED338B}"/>
              </a:ext>
            </a:extLst>
          </p:cNvPr>
          <p:cNvSpPr>
            <a:spLocks noChangeAspect="1"/>
          </p:cNvSpPr>
          <p:nvPr/>
        </p:nvSpPr>
        <p:spPr>
          <a:xfrm>
            <a:off x="7928480" y="140121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4" name="Oval 123">
            <a:extLst>
              <a:ext uri="{FF2B5EF4-FFF2-40B4-BE49-F238E27FC236}">
                <a16:creationId xmlns:a16="http://schemas.microsoft.com/office/drawing/2014/main" id="{33D259DE-0DD3-A54C-ADFB-5274D30F7169}"/>
              </a:ext>
            </a:extLst>
          </p:cNvPr>
          <p:cNvSpPr>
            <a:spLocks noChangeAspect="1"/>
          </p:cNvSpPr>
          <p:nvPr/>
        </p:nvSpPr>
        <p:spPr>
          <a:xfrm>
            <a:off x="7928480" y="2124084"/>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5" name="Oval 124">
            <a:extLst>
              <a:ext uri="{FF2B5EF4-FFF2-40B4-BE49-F238E27FC236}">
                <a16:creationId xmlns:a16="http://schemas.microsoft.com/office/drawing/2014/main" id="{89416E1C-F2F6-764C-BD8D-69397410AF27}"/>
              </a:ext>
            </a:extLst>
          </p:cNvPr>
          <p:cNvSpPr>
            <a:spLocks noChangeAspect="1"/>
          </p:cNvSpPr>
          <p:nvPr/>
        </p:nvSpPr>
        <p:spPr>
          <a:xfrm>
            <a:off x="7928480" y="284695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6" name="Oval 125">
            <a:extLst>
              <a:ext uri="{FF2B5EF4-FFF2-40B4-BE49-F238E27FC236}">
                <a16:creationId xmlns:a16="http://schemas.microsoft.com/office/drawing/2014/main" id="{6DEE525D-B88F-D248-A82E-9866CC1E24BD}"/>
              </a:ext>
            </a:extLst>
          </p:cNvPr>
          <p:cNvSpPr>
            <a:spLocks noChangeAspect="1"/>
          </p:cNvSpPr>
          <p:nvPr/>
        </p:nvSpPr>
        <p:spPr>
          <a:xfrm>
            <a:off x="7928480" y="35698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7" name="Oval 126">
            <a:extLst>
              <a:ext uri="{FF2B5EF4-FFF2-40B4-BE49-F238E27FC236}">
                <a16:creationId xmlns:a16="http://schemas.microsoft.com/office/drawing/2014/main" id="{878F7B3E-1D4E-2D4F-8912-3E8752E69377}"/>
              </a:ext>
            </a:extLst>
          </p:cNvPr>
          <p:cNvSpPr>
            <a:spLocks noChangeAspect="1"/>
          </p:cNvSpPr>
          <p:nvPr/>
        </p:nvSpPr>
        <p:spPr>
          <a:xfrm>
            <a:off x="7928480" y="4292688"/>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29" name="Oval 128">
            <a:extLst>
              <a:ext uri="{FF2B5EF4-FFF2-40B4-BE49-F238E27FC236}">
                <a16:creationId xmlns:a16="http://schemas.microsoft.com/office/drawing/2014/main" id="{20B57CCD-67D1-0245-BB61-0D46DD7115B9}"/>
              </a:ext>
            </a:extLst>
          </p:cNvPr>
          <p:cNvSpPr>
            <a:spLocks noChangeAspect="1"/>
          </p:cNvSpPr>
          <p:nvPr/>
        </p:nvSpPr>
        <p:spPr>
          <a:xfrm>
            <a:off x="7928480" y="5015556"/>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1" name="Oval 130">
            <a:extLst>
              <a:ext uri="{FF2B5EF4-FFF2-40B4-BE49-F238E27FC236}">
                <a16:creationId xmlns:a16="http://schemas.microsoft.com/office/drawing/2014/main" id="{83A3C7F8-2EA3-3A49-BB64-20303A2F9F46}"/>
              </a:ext>
            </a:extLst>
          </p:cNvPr>
          <p:cNvSpPr>
            <a:spLocks noChangeAspect="1"/>
          </p:cNvSpPr>
          <p:nvPr/>
        </p:nvSpPr>
        <p:spPr>
          <a:xfrm>
            <a:off x="7928480" y="5738426"/>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2" name="Oval 131">
            <a:extLst>
              <a:ext uri="{FF2B5EF4-FFF2-40B4-BE49-F238E27FC236}">
                <a16:creationId xmlns:a16="http://schemas.microsoft.com/office/drawing/2014/main" id="{245A3C65-7222-164A-AF06-A94071268776}"/>
              </a:ext>
            </a:extLst>
          </p:cNvPr>
          <p:cNvSpPr>
            <a:spLocks noChangeAspect="1"/>
          </p:cNvSpPr>
          <p:nvPr/>
        </p:nvSpPr>
        <p:spPr>
          <a:xfrm>
            <a:off x="8639680" y="67834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3" name="Oval 132">
            <a:extLst>
              <a:ext uri="{FF2B5EF4-FFF2-40B4-BE49-F238E27FC236}">
                <a16:creationId xmlns:a16="http://schemas.microsoft.com/office/drawing/2014/main" id="{05B807AA-5045-6D43-9931-AD81B628B51D}"/>
              </a:ext>
            </a:extLst>
          </p:cNvPr>
          <p:cNvSpPr>
            <a:spLocks noChangeAspect="1"/>
          </p:cNvSpPr>
          <p:nvPr/>
        </p:nvSpPr>
        <p:spPr>
          <a:xfrm>
            <a:off x="8639680" y="140121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4" name="Oval 133">
            <a:extLst>
              <a:ext uri="{FF2B5EF4-FFF2-40B4-BE49-F238E27FC236}">
                <a16:creationId xmlns:a16="http://schemas.microsoft.com/office/drawing/2014/main" id="{FD4BA5F4-0F84-D94C-B2D0-E799AFE6768A}"/>
              </a:ext>
            </a:extLst>
          </p:cNvPr>
          <p:cNvSpPr>
            <a:spLocks noChangeAspect="1"/>
          </p:cNvSpPr>
          <p:nvPr/>
        </p:nvSpPr>
        <p:spPr>
          <a:xfrm>
            <a:off x="8639680" y="2124084"/>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5" name="Oval 134">
            <a:extLst>
              <a:ext uri="{FF2B5EF4-FFF2-40B4-BE49-F238E27FC236}">
                <a16:creationId xmlns:a16="http://schemas.microsoft.com/office/drawing/2014/main" id="{F9CB6E3D-2FC9-FA4E-9E90-E96583EAA67E}"/>
              </a:ext>
            </a:extLst>
          </p:cNvPr>
          <p:cNvSpPr>
            <a:spLocks noChangeAspect="1"/>
          </p:cNvSpPr>
          <p:nvPr/>
        </p:nvSpPr>
        <p:spPr>
          <a:xfrm>
            <a:off x="8639680" y="284695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6" name="Oval 135">
            <a:extLst>
              <a:ext uri="{FF2B5EF4-FFF2-40B4-BE49-F238E27FC236}">
                <a16:creationId xmlns:a16="http://schemas.microsoft.com/office/drawing/2014/main" id="{DC798A54-6056-C84E-A7C4-510AA50D9CC1}"/>
              </a:ext>
            </a:extLst>
          </p:cNvPr>
          <p:cNvSpPr>
            <a:spLocks noChangeAspect="1"/>
          </p:cNvSpPr>
          <p:nvPr/>
        </p:nvSpPr>
        <p:spPr>
          <a:xfrm>
            <a:off x="8639680" y="35698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7" name="Oval 136">
            <a:extLst>
              <a:ext uri="{FF2B5EF4-FFF2-40B4-BE49-F238E27FC236}">
                <a16:creationId xmlns:a16="http://schemas.microsoft.com/office/drawing/2014/main" id="{D46AB1F2-BFE8-2741-8C58-C1A56A869E71}"/>
              </a:ext>
            </a:extLst>
          </p:cNvPr>
          <p:cNvSpPr>
            <a:spLocks noChangeAspect="1"/>
          </p:cNvSpPr>
          <p:nvPr/>
        </p:nvSpPr>
        <p:spPr>
          <a:xfrm>
            <a:off x="8639680" y="4292688"/>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8" name="Oval 137">
            <a:extLst>
              <a:ext uri="{FF2B5EF4-FFF2-40B4-BE49-F238E27FC236}">
                <a16:creationId xmlns:a16="http://schemas.microsoft.com/office/drawing/2014/main" id="{2151E61F-9788-D948-832E-8B7A6518894F}"/>
              </a:ext>
            </a:extLst>
          </p:cNvPr>
          <p:cNvSpPr>
            <a:spLocks noChangeAspect="1"/>
          </p:cNvSpPr>
          <p:nvPr/>
        </p:nvSpPr>
        <p:spPr>
          <a:xfrm>
            <a:off x="8639680" y="5015556"/>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9" name="Oval 138">
            <a:extLst>
              <a:ext uri="{FF2B5EF4-FFF2-40B4-BE49-F238E27FC236}">
                <a16:creationId xmlns:a16="http://schemas.microsoft.com/office/drawing/2014/main" id="{540FEB28-975F-9143-A96E-ED340A2D6802}"/>
              </a:ext>
            </a:extLst>
          </p:cNvPr>
          <p:cNvSpPr>
            <a:spLocks noChangeAspect="1"/>
          </p:cNvSpPr>
          <p:nvPr/>
        </p:nvSpPr>
        <p:spPr>
          <a:xfrm>
            <a:off x="8639680" y="5738426"/>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0" name="Oval 139">
            <a:extLst>
              <a:ext uri="{FF2B5EF4-FFF2-40B4-BE49-F238E27FC236}">
                <a16:creationId xmlns:a16="http://schemas.microsoft.com/office/drawing/2014/main" id="{44930F87-CDBC-FF4C-9A19-785834529061}"/>
              </a:ext>
            </a:extLst>
          </p:cNvPr>
          <p:cNvSpPr>
            <a:spLocks noChangeAspect="1"/>
          </p:cNvSpPr>
          <p:nvPr/>
        </p:nvSpPr>
        <p:spPr>
          <a:xfrm>
            <a:off x="9350880" y="67834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1" name="Oval 140">
            <a:extLst>
              <a:ext uri="{FF2B5EF4-FFF2-40B4-BE49-F238E27FC236}">
                <a16:creationId xmlns:a16="http://schemas.microsoft.com/office/drawing/2014/main" id="{197A4D5E-51ED-D942-B4AD-910C03DC8E4A}"/>
              </a:ext>
            </a:extLst>
          </p:cNvPr>
          <p:cNvSpPr>
            <a:spLocks noChangeAspect="1"/>
          </p:cNvSpPr>
          <p:nvPr/>
        </p:nvSpPr>
        <p:spPr>
          <a:xfrm>
            <a:off x="9350880" y="140121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2" name="Oval 141">
            <a:extLst>
              <a:ext uri="{FF2B5EF4-FFF2-40B4-BE49-F238E27FC236}">
                <a16:creationId xmlns:a16="http://schemas.microsoft.com/office/drawing/2014/main" id="{CEB45371-17A8-B548-A17B-543C6A41BBA4}"/>
              </a:ext>
            </a:extLst>
          </p:cNvPr>
          <p:cNvSpPr>
            <a:spLocks noChangeAspect="1"/>
          </p:cNvSpPr>
          <p:nvPr/>
        </p:nvSpPr>
        <p:spPr>
          <a:xfrm>
            <a:off x="9350880" y="2124084"/>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3" name="Oval 142">
            <a:extLst>
              <a:ext uri="{FF2B5EF4-FFF2-40B4-BE49-F238E27FC236}">
                <a16:creationId xmlns:a16="http://schemas.microsoft.com/office/drawing/2014/main" id="{9D66B175-54A0-284D-9476-3662E3DB682F}"/>
              </a:ext>
            </a:extLst>
          </p:cNvPr>
          <p:cNvSpPr>
            <a:spLocks noChangeAspect="1"/>
          </p:cNvSpPr>
          <p:nvPr/>
        </p:nvSpPr>
        <p:spPr>
          <a:xfrm>
            <a:off x="9350880" y="284695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4" name="Oval 143">
            <a:extLst>
              <a:ext uri="{FF2B5EF4-FFF2-40B4-BE49-F238E27FC236}">
                <a16:creationId xmlns:a16="http://schemas.microsoft.com/office/drawing/2014/main" id="{94000357-15C8-6442-99AA-A3AE725D6A79}"/>
              </a:ext>
            </a:extLst>
          </p:cNvPr>
          <p:cNvSpPr>
            <a:spLocks noChangeAspect="1"/>
          </p:cNvSpPr>
          <p:nvPr/>
        </p:nvSpPr>
        <p:spPr>
          <a:xfrm>
            <a:off x="9350880" y="35698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5" name="Oval 144">
            <a:extLst>
              <a:ext uri="{FF2B5EF4-FFF2-40B4-BE49-F238E27FC236}">
                <a16:creationId xmlns:a16="http://schemas.microsoft.com/office/drawing/2014/main" id="{8756C5CA-1AFB-B34F-8725-E1688E9D1987}"/>
              </a:ext>
            </a:extLst>
          </p:cNvPr>
          <p:cNvSpPr>
            <a:spLocks noChangeAspect="1"/>
          </p:cNvSpPr>
          <p:nvPr/>
        </p:nvSpPr>
        <p:spPr>
          <a:xfrm>
            <a:off x="9350880" y="4292688"/>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6" name="Oval 145">
            <a:extLst>
              <a:ext uri="{FF2B5EF4-FFF2-40B4-BE49-F238E27FC236}">
                <a16:creationId xmlns:a16="http://schemas.microsoft.com/office/drawing/2014/main" id="{35108D8A-39FD-6444-8CB6-14E34E9CE6F4}"/>
              </a:ext>
            </a:extLst>
          </p:cNvPr>
          <p:cNvSpPr>
            <a:spLocks noChangeAspect="1"/>
          </p:cNvSpPr>
          <p:nvPr/>
        </p:nvSpPr>
        <p:spPr>
          <a:xfrm>
            <a:off x="9350880" y="5015556"/>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7" name="Oval 146">
            <a:extLst>
              <a:ext uri="{FF2B5EF4-FFF2-40B4-BE49-F238E27FC236}">
                <a16:creationId xmlns:a16="http://schemas.microsoft.com/office/drawing/2014/main" id="{898D46BE-79F9-4F49-9193-88F9D4C2FBE5}"/>
              </a:ext>
            </a:extLst>
          </p:cNvPr>
          <p:cNvSpPr>
            <a:spLocks noChangeAspect="1"/>
          </p:cNvSpPr>
          <p:nvPr/>
        </p:nvSpPr>
        <p:spPr>
          <a:xfrm>
            <a:off x="9350880" y="5738426"/>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8" name="Oval 147">
            <a:extLst>
              <a:ext uri="{FF2B5EF4-FFF2-40B4-BE49-F238E27FC236}">
                <a16:creationId xmlns:a16="http://schemas.microsoft.com/office/drawing/2014/main" id="{1D3740CB-C13B-B549-8CBB-36470BB6E96F}"/>
              </a:ext>
            </a:extLst>
          </p:cNvPr>
          <p:cNvSpPr>
            <a:spLocks noChangeAspect="1"/>
          </p:cNvSpPr>
          <p:nvPr/>
        </p:nvSpPr>
        <p:spPr>
          <a:xfrm>
            <a:off x="10062080" y="67834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9" name="Oval 148">
            <a:extLst>
              <a:ext uri="{FF2B5EF4-FFF2-40B4-BE49-F238E27FC236}">
                <a16:creationId xmlns:a16="http://schemas.microsoft.com/office/drawing/2014/main" id="{05A26717-8287-4449-8CBD-7A2D59FE1D17}"/>
              </a:ext>
            </a:extLst>
          </p:cNvPr>
          <p:cNvSpPr>
            <a:spLocks noChangeAspect="1"/>
          </p:cNvSpPr>
          <p:nvPr/>
        </p:nvSpPr>
        <p:spPr>
          <a:xfrm>
            <a:off x="10062080" y="140121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0" name="Oval 149">
            <a:extLst>
              <a:ext uri="{FF2B5EF4-FFF2-40B4-BE49-F238E27FC236}">
                <a16:creationId xmlns:a16="http://schemas.microsoft.com/office/drawing/2014/main" id="{3F28A231-685A-B346-8AF4-5F0160281646}"/>
              </a:ext>
            </a:extLst>
          </p:cNvPr>
          <p:cNvSpPr>
            <a:spLocks noChangeAspect="1"/>
          </p:cNvSpPr>
          <p:nvPr/>
        </p:nvSpPr>
        <p:spPr>
          <a:xfrm>
            <a:off x="10062080" y="2124084"/>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1" name="Oval 150">
            <a:extLst>
              <a:ext uri="{FF2B5EF4-FFF2-40B4-BE49-F238E27FC236}">
                <a16:creationId xmlns:a16="http://schemas.microsoft.com/office/drawing/2014/main" id="{26DE79DF-26C2-A24F-B635-B1F18524AA4D}"/>
              </a:ext>
            </a:extLst>
          </p:cNvPr>
          <p:cNvSpPr>
            <a:spLocks noChangeAspect="1"/>
          </p:cNvSpPr>
          <p:nvPr/>
        </p:nvSpPr>
        <p:spPr>
          <a:xfrm>
            <a:off x="10062080" y="284695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85" name="Oval 184">
            <a:extLst>
              <a:ext uri="{FF2B5EF4-FFF2-40B4-BE49-F238E27FC236}">
                <a16:creationId xmlns:a16="http://schemas.microsoft.com/office/drawing/2014/main" id="{8E4B1B3F-C46C-3A4B-AE64-748655C6B683}"/>
              </a:ext>
            </a:extLst>
          </p:cNvPr>
          <p:cNvSpPr>
            <a:spLocks noChangeAspect="1"/>
          </p:cNvSpPr>
          <p:nvPr/>
        </p:nvSpPr>
        <p:spPr>
          <a:xfrm>
            <a:off x="10062080" y="35698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87" name="Oval 186">
            <a:extLst>
              <a:ext uri="{FF2B5EF4-FFF2-40B4-BE49-F238E27FC236}">
                <a16:creationId xmlns:a16="http://schemas.microsoft.com/office/drawing/2014/main" id="{A3545764-9295-8140-8C97-A44A79403AD0}"/>
              </a:ext>
            </a:extLst>
          </p:cNvPr>
          <p:cNvSpPr>
            <a:spLocks noChangeAspect="1"/>
          </p:cNvSpPr>
          <p:nvPr/>
        </p:nvSpPr>
        <p:spPr>
          <a:xfrm>
            <a:off x="10062080" y="4292688"/>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88" name="Oval 187">
            <a:extLst>
              <a:ext uri="{FF2B5EF4-FFF2-40B4-BE49-F238E27FC236}">
                <a16:creationId xmlns:a16="http://schemas.microsoft.com/office/drawing/2014/main" id="{77089099-D31B-C442-A32F-D2BA767F01F4}"/>
              </a:ext>
            </a:extLst>
          </p:cNvPr>
          <p:cNvSpPr>
            <a:spLocks noChangeAspect="1"/>
          </p:cNvSpPr>
          <p:nvPr/>
        </p:nvSpPr>
        <p:spPr>
          <a:xfrm>
            <a:off x="10062080" y="5015556"/>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89" name="Oval 188">
            <a:extLst>
              <a:ext uri="{FF2B5EF4-FFF2-40B4-BE49-F238E27FC236}">
                <a16:creationId xmlns:a16="http://schemas.microsoft.com/office/drawing/2014/main" id="{C982A831-4EF7-6B4D-B1EB-7256714D7D2B}"/>
              </a:ext>
            </a:extLst>
          </p:cNvPr>
          <p:cNvSpPr>
            <a:spLocks noChangeAspect="1"/>
          </p:cNvSpPr>
          <p:nvPr/>
        </p:nvSpPr>
        <p:spPr>
          <a:xfrm>
            <a:off x="10062080" y="5738426"/>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32" name="Rectangle 231">
            <a:extLst>
              <a:ext uri="{FF2B5EF4-FFF2-40B4-BE49-F238E27FC236}">
                <a16:creationId xmlns:a16="http://schemas.microsoft.com/office/drawing/2014/main" id="{9CCA4FA7-D62B-BB42-92B7-10C8455CC786}"/>
              </a:ext>
            </a:extLst>
          </p:cNvPr>
          <p:cNvSpPr/>
          <p:nvPr/>
        </p:nvSpPr>
        <p:spPr>
          <a:xfrm>
            <a:off x="6557211" y="431108"/>
            <a:ext cx="4705034" cy="5911687"/>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1493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35D89D-C70B-6E4E-B415-86702FA6424F}"/>
                  </a:ext>
                </a:extLst>
              </p:cNvPr>
              <p:cNvSpPr txBox="1"/>
              <p:nvPr/>
            </p:nvSpPr>
            <p:spPr>
              <a:xfrm>
                <a:off x="1717964" y="2944091"/>
                <a:ext cx="8830046" cy="806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solidFill>
                                <a:schemeClr val="bg1"/>
                              </a:solidFill>
                              <a:latin typeface="Cambria Math" panose="02040503050406030204" pitchFamily="18" charset="0"/>
                            </a:rPr>
                          </m:ctrlPr>
                        </m:accPr>
                        <m:e>
                          <m:r>
                            <a:rPr lang="en-US" sz="2800" b="0" i="1" smtClean="0">
                              <a:solidFill>
                                <a:schemeClr val="bg1"/>
                              </a:solidFill>
                              <a:latin typeface="Cambria Math" panose="02040503050406030204" pitchFamily="18" charset="0"/>
                            </a:rPr>
                            <m:t>𝐸</m:t>
                          </m:r>
                        </m:e>
                      </m:acc>
                      <m:d>
                        <m:dPr>
                          <m:begChr m:val="["/>
                          <m:endChr m:val="|"/>
                          <m:ctrlPr>
                            <a:rPr lang="en-US" sz="2800" b="0" i="1" smtClean="0">
                              <a:solidFill>
                                <a:schemeClr val="bg1"/>
                              </a:solidFill>
                              <a:latin typeface="Cambria Math" panose="02040503050406030204" pitchFamily="18" charset="0"/>
                            </a:rPr>
                          </m:ctrlPr>
                        </m:dPr>
                        <m:e>
                          <m:r>
                            <a:rPr lang="en-US" sz="2800" b="0" i="1" smtClean="0">
                              <a:solidFill>
                                <a:schemeClr val="bg1"/>
                              </a:solidFill>
                              <a:latin typeface="Cambria Math" panose="02040503050406030204" pitchFamily="18" charset="0"/>
                            </a:rPr>
                            <m:t>𝑌</m:t>
                          </m:r>
                        </m:e>
                      </m:d>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𝑆𝑚𝑜𝑘𝑖𝑛𝑔</m:t>
                      </m:r>
                      <m:r>
                        <a:rPr lang="en-US" sz="2800" b="0" i="1" smtClean="0">
                          <a:solidFill>
                            <a:schemeClr val="bg1"/>
                          </a:solidFill>
                          <a:latin typeface="Cambria Math" panose="02040503050406030204" pitchFamily="18" charset="0"/>
                        </a:rPr>
                        <m:t>, </m:t>
                      </m:r>
                      <m:r>
                        <a:rPr lang="en-US" sz="2800" b="0" i="1" smtClean="0">
                          <a:solidFill>
                            <a:schemeClr val="bg1"/>
                          </a:solidFill>
                          <a:latin typeface="Cambria Math" panose="02040503050406030204" pitchFamily="18" charset="0"/>
                        </a:rPr>
                        <m:t>𝑆𝑡𝑟𝑒𝑠𝑠</m:t>
                      </m:r>
                      <m:r>
                        <a:rPr lang="en-US" sz="2800" b="0" i="1" smtClean="0">
                          <a:solidFill>
                            <a:schemeClr val="bg1"/>
                          </a:solidFill>
                          <a:latin typeface="Cambria Math" panose="02040503050406030204" pitchFamily="18" charset="0"/>
                        </a:rPr>
                        <m:t>]=</m:t>
                      </m:r>
                      <m:f>
                        <m:fPr>
                          <m:ctrlPr>
                            <a:rPr lang="en-US" sz="2800" b="0" i="1" smtClean="0">
                              <a:solidFill>
                                <a:schemeClr val="bg1"/>
                              </a:solidFill>
                              <a:latin typeface="Cambria Math" panose="02040503050406030204" pitchFamily="18" charset="0"/>
                            </a:rPr>
                          </m:ctrlPr>
                        </m:fPr>
                        <m:num>
                          <m:r>
                            <a:rPr lang="en-US" sz="2800" b="0" i="1" smtClean="0">
                              <a:solidFill>
                                <a:schemeClr val="bg1"/>
                              </a:solidFill>
                              <a:latin typeface="Cambria Math" panose="02040503050406030204" pitchFamily="18" charset="0"/>
                            </a:rPr>
                            <m:t>2</m:t>
                          </m:r>
                        </m:num>
                        <m:den>
                          <m:r>
                            <a:rPr lang="en-US" sz="2800" b="0" i="1" smtClean="0">
                              <a:solidFill>
                                <a:schemeClr val="bg1"/>
                              </a:solidFill>
                              <a:latin typeface="Cambria Math" panose="02040503050406030204" pitchFamily="18" charset="0"/>
                            </a:rPr>
                            <m:t>14</m:t>
                          </m:r>
                        </m:den>
                      </m:f>
                      <m:r>
                        <a:rPr lang="en-US" sz="2800" b="0" i="1" smtClean="0">
                          <a:solidFill>
                            <a:schemeClr val="bg1"/>
                          </a:solidFill>
                          <a:latin typeface="Cambria Math" panose="02040503050406030204" pitchFamily="18" charset="0"/>
                        </a:rPr>
                        <m:t>+</m:t>
                      </m:r>
                      <m:f>
                        <m:fPr>
                          <m:ctrlPr>
                            <a:rPr lang="en-US" sz="2800" b="0" i="1" smtClean="0">
                              <a:solidFill>
                                <a:schemeClr val="bg1"/>
                              </a:solidFill>
                              <a:latin typeface="Cambria Math" panose="02040503050406030204" pitchFamily="18" charset="0"/>
                            </a:rPr>
                          </m:ctrlPr>
                        </m:fPr>
                        <m:num>
                          <m:r>
                            <a:rPr lang="en-US" sz="2800" b="0" i="1" smtClean="0">
                              <a:solidFill>
                                <a:schemeClr val="bg1"/>
                              </a:solidFill>
                              <a:latin typeface="Cambria Math" panose="02040503050406030204" pitchFamily="18" charset="0"/>
                            </a:rPr>
                            <m:t>4</m:t>
                          </m:r>
                        </m:num>
                        <m:den>
                          <m:r>
                            <a:rPr lang="en-US" sz="2800" b="0" i="1" smtClean="0">
                              <a:solidFill>
                                <a:schemeClr val="bg1"/>
                              </a:solidFill>
                              <a:latin typeface="Cambria Math" panose="02040503050406030204" pitchFamily="18" charset="0"/>
                            </a:rPr>
                            <m:t>21</m:t>
                          </m:r>
                        </m:den>
                      </m:f>
                      <m:r>
                        <a:rPr lang="en-US" sz="2800" b="0" i="1" smtClean="0">
                          <a:solidFill>
                            <a:schemeClr val="bg1"/>
                          </a:solidFill>
                          <a:latin typeface="Cambria Math" panose="02040503050406030204" pitchFamily="18" charset="0"/>
                        </a:rPr>
                        <m:t>𝑆𝑚𝑜𝑘𝑖𝑛𝑔</m:t>
                      </m:r>
                      <m:r>
                        <a:rPr lang="en-US" sz="2800" b="0" i="1" smtClean="0">
                          <a:solidFill>
                            <a:schemeClr val="bg1"/>
                          </a:solidFill>
                          <a:latin typeface="Cambria Math" panose="02040503050406030204" pitchFamily="18" charset="0"/>
                        </a:rPr>
                        <m:t>+</m:t>
                      </m:r>
                      <m:f>
                        <m:fPr>
                          <m:ctrlPr>
                            <a:rPr lang="en-US" sz="2800" b="0" i="1" smtClean="0">
                              <a:solidFill>
                                <a:schemeClr val="bg1"/>
                              </a:solidFill>
                              <a:latin typeface="Cambria Math" panose="02040503050406030204" pitchFamily="18" charset="0"/>
                            </a:rPr>
                          </m:ctrlPr>
                        </m:fPr>
                        <m:num>
                          <m:r>
                            <a:rPr lang="en-US" sz="2800" b="0" i="1" smtClean="0">
                              <a:solidFill>
                                <a:schemeClr val="bg1"/>
                              </a:solidFill>
                              <a:latin typeface="Cambria Math" panose="02040503050406030204" pitchFamily="18" charset="0"/>
                            </a:rPr>
                            <m:t>22</m:t>
                          </m:r>
                        </m:num>
                        <m:den>
                          <m:r>
                            <a:rPr lang="en-US" sz="2800" b="0" i="1" smtClean="0">
                              <a:solidFill>
                                <a:schemeClr val="bg1"/>
                              </a:solidFill>
                              <a:latin typeface="Cambria Math" panose="02040503050406030204" pitchFamily="18" charset="0"/>
                            </a:rPr>
                            <m:t>42</m:t>
                          </m:r>
                        </m:den>
                      </m:f>
                      <m:r>
                        <a:rPr lang="en-US" sz="2800" b="0" i="1" smtClean="0">
                          <a:solidFill>
                            <a:schemeClr val="bg1"/>
                          </a:solidFill>
                          <a:latin typeface="Cambria Math" panose="02040503050406030204" pitchFamily="18" charset="0"/>
                        </a:rPr>
                        <m:t>𝑆𝑡𝑟𝑒𝑠𝑠</m:t>
                      </m:r>
                      <m:r>
                        <a:rPr lang="en-US" sz="2800" b="0" i="1" smtClean="0">
                          <a:solidFill>
                            <a:schemeClr val="bg1"/>
                          </a:solidFill>
                          <a:latin typeface="Cambria Math" panose="02040503050406030204" pitchFamily="18" charset="0"/>
                        </a:rPr>
                        <m:t> </m:t>
                      </m:r>
                    </m:oMath>
                  </m:oMathPara>
                </a14:m>
                <a:endParaRPr lang="en-US" sz="2800" dirty="0">
                  <a:solidFill>
                    <a:schemeClr val="bg1"/>
                  </a:solidFill>
                </a:endParaRPr>
              </a:p>
            </p:txBody>
          </p:sp>
        </mc:Choice>
        <mc:Fallback xmlns="">
          <p:sp>
            <p:nvSpPr>
              <p:cNvPr id="4" name="TextBox 3">
                <a:extLst>
                  <a:ext uri="{FF2B5EF4-FFF2-40B4-BE49-F238E27FC236}">
                    <a16:creationId xmlns:a16="http://schemas.microsoft.com/office/drawing/2014/main" id="{F835D89D-C70B-6E4E-B415-86702FA6424F}"/>
                  </a:ext>
                </a:extLst>
              </p:cNvPr>
              <p:cNvSpPr txBox="1">
                <a:spLocks noRot="1" noChangeAspect="1" noMove="1" noResize="1" noEditPoints="1" noAdjustHandles="1" noChangeArrowheads="1" noChangeShapeType="1" noTextEdit="1"/>
              </p:cNvSpPr>
              <p:nvPr/>
            </p:nvSpPr>
            <p:spPr>
              <a:xfrm>
                <a:off x="1717964" y="2944091"/>
                <a:ext cx="8830046" cy="806631"/>
              </a:xfrm>
              <a:prstGeom prst="rect">
                <a:avLst/>
              </a:prstGeom>
              <a:blipFill>
                <a:blip r:embed="rId3"/>
                <a:stretch>
                  <a:fillRect t="-1563" r="-430" b="-1406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04BB0FFD-E205-3141-8533-E0F2F2A5CBBB}"/>
              </a:ext>
            </a:extLst>
          </p:cNvPr>
          <p:cNvSpPr txBox="1"/>
          <p:nvPr/>
        </p:nvSpPr>
        <p:spPr>
          <a:xfrm>
            <a:off x="1818959" y="828087"/>
            <a:ext cx="8628068" cy="461665"/>
          </a:xfrm>
          <a:prstGeom prst="rect">
            <a:avLst/>
          </a:prstGeom>
          <a:noFill/>
        </p:spPr>
        <p:txBody>
          <a:bodyPr wrap="none" rtlCol="0">
            <a:spAutoFit/>
          </a:bodyPr>
          <a:lstStyle/>
          <a:p>
            <a:pPr algn="ctr"/>
            <a:r>
              <a:rPr lang="en-US" sz="2400" dirty="0">
                <a:solidFill>
                  <a:schemeClr val="bg1"/>
                </a:solidFill>
              </a:rPr>
              <a:t>Regression is a model for the stratum-specific mean of the outcome</a:t>
            </a:r>
          </a:p>
        </p:txBody>
      </p:sp>
      <p:sp>
        <p:nvSpPr>
          <p:cNvPr id="6" name="Rectangle 5">
            <a:extLst>
              <a:ext uri="{FF2B5EF4-FFF2-40B4-BE49-F238E27FC236}">
                <a16:creationId xmlns:a16="http://schemas.microsoft.com/office/drawing/2014/main" id="{3025214E-D776-A947-8670-6675269C47FB}"/>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1507274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CB32D2-307A-3240-ACF9-44C237D006CA}"/>
              </a:ext>
            </a:extLst>
          </p:cNvPr>
          <p:cNvSpPr txBox="1">
            <a:spLocks/>
          </p:cNvSpPr>
          <p:nvPr/>
        </p:nvSpPr>
        <p:spPr>
          <a:xfrm>
            <a:off x="838200" y="26172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Weighting for Single Treatment</a:t>
            </a:r>
          </a:p>
        </p:txBody>
      </p:sp>
    </p:spTree>
    <p:extLst>
      <p:ext uri="{BB962C8B-B14F-4D97-AF65-F5344CB8AC3E}">
        <p14:creationId xmlns:p14="http://schemas.microsoft.com/office/powerpoint/2010/main" val="3813682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F636117-A5EA-0342-A095-D6A23D28F2A6}"/>
              </a:ext>
            </a:extLst>
          </p:cNvPr>
          <p:cNvSpPr>
            <a:spLocks noChangeAspect="1"/>
          </p:cNvSpPr>
          <p:nvPr/>
        </p:nvSpPr>
        <p:spPr>
          <a:xfrm>
            <a:off x="1205947"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 name="Oval 5">
            <a:extLst>
              <a:ext uri="{FF2B5EF4-FFF2-40B4-BE49-F238E27FC236}">
                <a16:creationId xmlns:a16="http://schemas.microsoft.com/office/drawing/2014/main" id="{8A221F7C-EFAA-8C49-B544-A7CFD5BC475A}"/>
              </a:ext>
            </a:extLst>
          </p:cNvPr>
          <p:cNvSpPr>
            <a:spLocks noChangeAspect="1"/>
          </p:cNvSpPr>
          <p:nvPr/>
        </p:nvSpPr>
        <p:spPr>
          <a:xfrm>
            <a:off x="1205947"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 name="Oval 11">
            <a:extLst>
              <a:ext uri="{FF2B5EF4-FFF2-40B4-BE49-F238E27FC236}">
                <a16:creationId xmlns:a16="http://schemas.microsoft.com/office/drawing/2014/main" id="{7CD4245B-92B2-674A-B48D-4685C70DE22D}"/>
              </a:ext>
            </a:extLst>
          </p:cNvPr>
          <p:cNvSpPr>
            <a:spLocks noChangeAspect="1"/>
          </p:cNvSpPr>
          <p:nvPr/>
        </p:nvSpPr>
        <p:spPr>
          <a:xfrm>
            <a:off x="1205947" y="18937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 name="Oval 13">
            <a:extLst>
              <a:ext uri="{FF2B5EF4-FFF2-40B4-BE49-F238E27FC236}">
                <a16:creationId xmlns:a16="http://schemas.microsoft.com/office/drawing/2014/main" id="{47E282A9-AA6A-674B-B920-E4C5CA2B3068}"/>
              </a:ext>
            </a:extLst>
          </p:cNvPr>
          <p:cNvSpPr>
            <a:spLocks noChangeAspect="1"/>
          </p:cNvSpPr>
          <p:nvPr/>
        </p:nvSpPr>
        <p:spPr>
          <a:xfrm>
            <a:off x="1205947"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0" name="Oval 39">
            <a:extLst>
              <a:ext uri="{FF2B5EF4-FFF2-40B4-BE49-F238E27FC236}">
                <a16:creationId xmlns:a16="http://schemas.microsoft.com/office/drawing/2014/main" id="{42E55DCE-F35E-B041-B553-DFF463A28EB0}"/>
              </a:ext>
            </a:extLst>
          </p:cNvPr>
          <p:cNvSpPr>
            <a:spLocks noChangeAspect="1"/>
          </p:cNvSpPr>
          <p:nvPr/>
        </p:nvSpPr>
        <p:spPr>
          <a:xfrm>
            <a:off x="1205947" y="3339514"/>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2" name="Oval 41">
            <a:extLst>
              <a:ext uri="{FF2B5EF4-FFF2-40B4-BE49-F238E27FC236}">
                <a16:creationId xmlns:a16="http://schemas.microsoft.com/office/drawing/2014/main" id="{02E6BAC6-1D5F-2C4B-8B85-A6CB489F1DCE}"/>
              </a:ext>
            </a:extLst>
          </p:cNvPr>
          <p:cNvSpPr>
            <a:spLocks noChangeAspect="1"/>
          </p:cNvSpPr>
          <p:nvPr/>
        </p:nvSpPr>
        <p:spPr>
          <a:xfrm>
            <a:off x="1205947" y="4062382"/>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8" name="Oval 47">
            <a:extLst>
              <a:ext uri="{FF2B5EF4-FFF2-40B4-BE49-F238E27FC236}">
                <a16:creationId xmlns:a16="http://schemas.microsoft.com/office/drawing/2014/main" id="{2F781AE7-E36B-1743-83AE-BB47F4611F7E}"/>
              </a:ext>
            </a:extLst>
          </p:cNvPr>
          <p:cNvSpPr>
            <a:spLocks noChangeAspect="1"/>
          </p:cNvSpPr>
          <p:nvPr/>
        </p:nvSpPr>
        <p:spPr>
          <a:xfrm>
            <a:off x="1205947" y="478525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0" name="Oval 49">
            <a:extLst>
              <a:ext uri="{FF2B5EF4-FFF2-40B4-BE49-F238E27FC236}">
                <a16:creationId xmlns:a16="http://schemas.microsoft.com/office/drawing/2014/main" id="{1DD63470-E9CA-D743-85D6-6363F1AF80C3}"/>
              </a:ext>
            </a:extLst>
          </p:cNvPr>
          <p:cNvSpPr>
            <a:spLocks noChangeAspect="1"/>
          </p:cNvSpPr>
          <p:nvPr/>
        </p:nvSpPr>
        <p:spPr>
          <a:xfrm>
            <a:off x="1205947" y="55081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1" name="Oval 240">
            <a:extLst>
              <a:ext uri="{FF2B5EF4-FFF2-40B4-BE49-F238E27FC236}">
                <a16:creationId xmlns:a16="http://schemas.microsoft.com/office/drawing/2014/main" id="{07A72F00-B6ED-5E4F-8504-65393D0D385E}"/>
              </a:ext>
            </a:extLst>
          </p:cNvPr>
          <p:cNvSpPr>
            <a:spLocks noChangeAspect="1"/>
          </p:cNvSpPr>
          <p:nvPr/>
        </p:nvSpPr>
        <p:spPr>
          <a:xfrm>
            <a:off x="1917147"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2" name="Oval 241">
            <a:extLst>
              <a:ext uri="{FF2B5EF4-FFF2-40B4-BE49-F238E27FC236}">
                <a16:creationId xmlns:a16="http://schemas.microsoft.com/office/drawing/2014/main" id="{5F11F381-772A-9647-9382-C515764E78F6}"/>
              </a:ext>
            </a:extLst>
          </p:cNvPr>
          <p:cNvSpPr>
            <a:spLocks noChangeAspect="1"/>
          </p:cNvSpPr>
          <p:nvPr/>
        </p:nvSpPr>
        <p:spPr>
          <a:xfrm>
            <a:off x="1917147"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3" name="Oval 242">
            <a:extLst>
              <a:ext uri="{FF2B5EF4-FFF2-40B4-BE49-F238E27FC236}">
                <a16:creationId xmlns:a16="http://schemas.microsoft.com/office/drawing/2014/main" id="{61034D0A-B0A5-664F-B5F8-775BDD122440}"/>
              </a:ext>
            </a:extLst>
          </p:cNvPr>
          <p:cNvSpPr>
            <a:spLocks noChangeAspect="1"/>
          </p:cNvSpPr>
          <p:nvPr/>
        </p:nvSpPr>
        <p:spPr>
          <a:xfrm>
            <a:off x="1917147" y="18937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4" name="Oval 243">
            <a:extLst>
              <a:ext uri="{FF2B5EF4-FFF2-40B4-BE49-F238E27FC236}">
                <a16:creationId xmlns:a16="http://schemas.microsoft.com/office/drawing/2014/main" id="{F262585A-DA5D-C645-B837-8964595D4234}"/>
              </a:ext>
            </a:extLst>
          </p:cNvPr>
          <p:cNvSpPr>
            <a:spLocks noChangeAspect="1"/>
          </p:cNvSpPr>
          <p:nvPr/>
        </p:nvSpPr>
        <p:spPr>
          <a:xfrm>
            <a:off x="1917147"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5" name="Oval 244">
            <a:extLst>
              <a:ext uri="{FF2B5EF4-FFF2-40B4-BE49-F238E27FC236}">
                <a16:creationId xmlns:a16="http://schemas.microsoft.com/office/drawing/2014/main" id="{4828B1FE-B181-5543-A983-0931C11FD718}"/>
              </a:ext>
            </a:extLst>
          </p:cNvPr>
          <p:cNvSpPr>
            <a:spLocks noChangeAspect="1"/>
          </p:cNvSpPr>
          <p:nvPr/>
        </p:nvSpPr>
        <p:spPr>
          <a:xfrm>
            <a:off x="1917147" y="3339514"/>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6" name="Oval 245">
            <a:extLst>
              <a:ext uri="{FF2B5EF4-FFF2-40B4-BE49-F238E27FC236}">
                <a16:creationId xmlns:a16="http://schemas.microsoft.com/office/drawing/2014/main" id="{EC00E1EC-D69E-B04A-895B-15D0E4DD51E6}"/>
              </a:ext>
            </a:extLst>
          </p:cNvPr>
          <p:cNvSpPr>
            <a:spLocks noChangeAspect="1"/>
          </p:cNvSpPr>
          <p:nvPr/>
        </p:nvSpPr>
        <p:spPr>
          <a:xfrm>
            <a:off x="1917147" y="4062382"/>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47" name="Oval 246">
            <a:extLst>
              <a:ext uri="{FF2B5EF4-FFF2-40B4-BE49-F238E27FC236}">
                <a16:creationId xmlns:a16="http://schemas.microsoft.com/office/drawing/2014/main" id="{3C8D3C67-C7DF-E745-BE41-473B83994BF1}"/>
              </a:ext>
            </a:extLst>
          </p:cNvPr>
          <p:cNvSpPr>
            <a:spLocks noChangeAspect="1"/>
          </p:cNvSpPr>
          <p:nvPr/>
        </p:nvSpPr>
        <p:spPr>
          <a:xfrm>
            <a:off x="1917147" y="478525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8" name="Oval 247">
            <a:extLst>
              <a:ext uri="{FF2B5EF4-FFF2-40B4-BE49-F238E27FC236}">
                <a16:creationId xmlns:a16="http://schemas.microsoft.com/office/drawing/2014/main" id="{88550F02-E2D0-7F45-94B1-7DF8F3959C2A}"/>
              </a:ext>
            </a:extLst>
          </p:cNvPr>
          <p:cNvSpPr>
            <a:spLocks noChangeAspect="1"/>
          </p:cNvSpPr>
          <p:nvPr/>
        </p:nvSpPr>
        <p:spPr>
          <a:xfrm>
            <a:off x="1917147" y="55081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9" name="Oval 248">
            <a:extLst>
              <a:ext uri="{FF2B5EF4-FFF2-40B4-BE49-F238E27FC236}">
                <a16:creationId xmlns:a16="http://schemas.microsoft.com/office/drawing/2014/main" id="{4227808E-1145-E948-843C-5D9B87DF0EA8}"/>
              </a:ext>
            </a:extLst>
          </p:cNvPr>
          <p:cNvSpPr>
            <a:spLocks noChangeAspect="1"/>
          </p:cNvSpPr>
          <p:nvPr/>
        </p:nvSpPr>
        <p:spPr>
          <a:xfrm>
            <a:off x="2628347"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0" name="Oval 249">
            <a:extLst>
              <a:ext uri="{FF2B5EF4-FFF2-40B4-BE49-F238E27FC236}">
                <a16:creationId xmlns:a16="http://schemas.microsoft.com/office/drawing/2014/main" id="{72D9458C-AE26-2945-AD25-17D994CFCF58}"/>
              </a:ext>
            </a:extLst>
          </p:cNvPr>
          <p:cNvSpPr>
            <a:spLocks noChangeAspect="1"/>
          </p:cNvSpPr>
          <p:nvPr/>
        </p:nvSpPr>
        <p:spPr>
          <a:xfrm>
            <a:off x="2628347"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1" name="Oval 250">
            <a:extLst>
              <a:ext uri="{FF2B5EF4-FFF2-40B4-BE49-F238E27FC236}">
                <a16:creationId xmlns:a16="http://schemas.microsoft.com/office/drawing/2014/main" id="{3DADB8E7-05F9-5C46-93A7-DCFA442D6A69}"/>
              </a:ext>
            </a:extLst>
          </p:cNvPr>
          <p:cNvSpPr>
            <a:spLocks noChangeAspect="1"/>
          </p:cNvSpPr>
          <p:nvPr/>
        </p:nvSpPr>
        <p:spPr>
          <a:xfrm>
            <a:off x="2628347" y="18937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2" name="Oval 251">
            <a:extLst>
              <a:ext uri="{FF2B5EF4-FFF2-40B4-BE49-F238E27FC236}">
                <a16:creationId xmlns:a16="http://schemas.microsoft.com/office/drawing/2014/main" id="{5AB4F24C-88E3-5E42-B0EE-4AC3A74A46D5}"/>
              </a:ext>
            </a:extLst>
          </p:cNvPr>
          <p:cNvSpPr>
            <a:spLocks noChangeAspect="1"/>
          </p:cNvSpPr>
          <p:nvPr/>
        </p:nvSpPr>
        <p:spPr>
          <a:xfrm>
            <a:off x="2628347"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3" name="Oval 252">
            <a:extLst>
              <a:ext uri="{FF2B5EF4-FFF2-40B4-BE49-F238E27FC236}">
                <a16:creationId xmlns:a16="http://schemas.microsoft.com/office/drawing/2014/main" id="{BD4E5113-3F81-A949-B332-0ED06E88F45D}"/>
              </a:ext>
            </a:extLst>
          </p:cNvPr>
          <p:cNvSpPr>
            <a:spLocks noChangeAspect="1"/>
          </p:cNvSpPr>
          <p:nvPr/>
        </p:nvSpPr>
        <p:spPr>
          <a:xfrm>
            <a:off x="2628347" y="3339514"/>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4" name="Oval 253">
            <a:extLst>
              <a:ext uri="{FF2B5EF4-FFF2-40B4-BE49-F238E27FC236}">
                <a16:creationId xmlns:a16="http://schemas.microsoft.com/office/drawing/2014/main" id="{E689FB61-0B04-CC4B-A4CE-3BFA945323C1}"/>
              </a:ext>
            </a:extLst>
          </p:cNvPr>
          <p:cNvSpPr>
            <a:spLocks noChangeAspect="1"/>
          </p:cNvSpPr>
          <p:nvPr/>
        </p:nvSpPr>
        <p:spPr>
          <a:xfrm>
            <a:off x="2628347" y="4062382"/>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5" name="Oval 254">
            <a:extLst>
              <a:ext uri="{FF2B5EF4-FFF2-40B4-BE49-F238E27FC236}">
                <a16:creationId xmlns:a16="http://schemas.microsoft.com/office/drawing/2014/main" id="{76EEFC3F-97D0-C44B-870C-3391EE3960EA}"/>
              </a:ext>
            </a:extLst>
          </p:cNvPr>
          <p:cNvSpPr>
            <a:spLocks noChangeAspect="1"/>
          </p:cNvSpPr>
          <p:nvPr/>
        </p:nvSpPr>
        <p:spPr>
          <a:xfrm>
            <a:off x="2628347" y="478525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6" name="Oval 255">
            <a:extLst>
              <a:ext uri="{FF2B5EF4-FFF2-40B4-BE49-F238E27FC236}">
                <a16:creationId xmlns:a16="http://schemas.microsoft.com/office/drawing/2014/main" id="{8DE30840-0F39-DF45-B1CF-3E2A0422EFC2}"/>
              </a:ext>
            </a:extLst>
          </p:cNvPr>
          <p:cNvSpPr>
            <a:spLocks noChangeAspect="1"/>
          </p:cNvSpPr>
          <p:nvPr/>
        </p:nvSpPr>
        <p:spPr>
          <a:xfrm>
            <a:off x="2628347" y="55081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7" name="Oval 256">
            <a:extLst>
              <a:ext uri="{FF2B5EF4-FFF2-40B4-BE49-F238E27FC236}">
                <a16:creationId xmlns:a16="http://schemas.microsoft.com/office/drawing/2014/main" id="{51EFC1B6-6235-7341-BDE8-3179EC197859}"/>
              </a:ext>
            </a:extLst>
          </p:cNvPr>
          <p:cNvSpPr>
            <a:spLocks noChangeAspect="1"/>
          </p:cNvSpPr>
          <p:nvPr/>
        </p:nvSpPr>
        <p:spPr>
          <a:xfrm>
            <a:off x="3339547"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8" name="Oval 257">
            <a:extLst>
              <a:ext uri="{FF2B5EF4-FFF2-40B4-BE49-F238E27FC236}">
                <a16:creationId xmlns:a16="http://schemas.microsoft.com/office/drawing/2014/main" id="{2EF5DD7E-CE5E-BF4F-BB40-39C9248EA9B2}"/>
              </a:ext>
            </a:extLst>
          </p:cNvPr>
          <p:cNvSpPr>
            <a:spLocks noChangeAspect="1"/>
          </p:cNvSpPr>
          <p:nvPr/>
        </p:nvSpPr>
        <p:spPr>
          <a:xfrm>
            <a:off x="3339547"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9" name="Oval 258">
            <a:extLst>
              <a:ext uri="{FF2B5EF4-FFF2-40B4-BE49-F238E27FC236}">
                <a16:creationId xmlns:a16="http://schemas.microsoft.com/office/drawing/2014/main" id="{C8D4D60B-448C-4C4D-90D6-A7573F4E1C41}"/>
              </a:ext>
            </a:extLst>
          </p:cNvPr>
          <p:cNvSpPr>
            <a:spLocks noChangeAspect="1"/>
          </p:cNvSpPr>
          <p:nvPr/>
        </p:nvSpPr>
        <p:spPr>
          <a:xfrm>
            <a:off x="3339547" y="18937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0" name="Oval 259">
            <a:extLst>
              <a:ext uri="{FF2B5EF4-FFF2-40B4-BE49-F238E27FC236}">
                <a16:creationId xmlns:a16="http://schemas.microsoft.com/office/drawing/2014/main" id="{83E281AC-BAC1-3E45-92BE-2EE09E210D89}"/>
              </a:ext>
            </a:extLst>
          </p:cNvPr>
          <p:cNvSpPr>
            <a:spLocks noChangeAspect="1"/>
          </p:cNvSpPr>
          <p:nvPr/>
        </p:nvSpPr>
        <p:spPr>
          <a:xfrm>
            <a:off x="3339547"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1" name="Oval 260">
            <a:extLst>
              <a:ext uri="{FF2B5EF4-FFF2-40B4-BE49-F238E27FC236}">
                <a16:creationId xmlns:a16="http://schemas.microsoft.com/office/drawing/2014/main" id="{1656AB39-5050-274D-B561-243E9A91382C}"/>
              </a:ext>
            </a:extLst>
          </p:cNvPr>
          <p:cNvSpPr>
            <a:spLocks noChangeAspect="1"/>
          </p:cNvSpPr>
          <p:nvPr/>
        </p:nvSpPr>
        <p:spPr>
          <a:xfrm>
            <a:off x="3339547" y="3339514"/>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2" name="Oval 261">
            <a:extLst>
              <a:ext uri="{FF2B5EF4-FFF2-40B4-BE49-F238E27FC236}">
                <a16:creationId xmlns:a16="http://schemas.microsoft.com/office/drawing/2014/main" id="{1A291466-2524-E94F-9329-A3C6F9EF14C5}"/>
              </a:ext>
            </a:extLst>
          </p:cNvPr>
          <p:cNvSpPr>
            <a:spLocks noChangeAspect="1"/>
          </p:cNvSpPr>
          <p:nvPr/>
        </p:nvSpPr>
        <p:spPr>
          <a:xfrm>
            <a:off x="3339547" y="4062382"/>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3" name="Oval 262">
            <a:extLst>
              <a:ext uri="{FF2B5EF4-FFF2-40B4-BE49-F238E27FC236}">
                <a16:creationId xmlns:a16="http://schemas.microsoft.com/office/drawing/2014/main" id="{D2D84088-B992-7A48-BC5D-37D8F7AE85A2}"/>
              </a:ext>
            </a:extLst>
          </p:cNvPr>
          <p:cNvSpPr>
            <a:spLocks noChangeAspect="1"/>
          </p:cNvSpPr>
          <p:nvPr/>
        </p:nvSpPr>
        <p:spPr>
          <a:xfrm>
            <a:off x="3339547" y="478525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4" name="Oval 263">
            <a:extLst>
              <a:ext uri="{FF2B5EF4-FFF2-40B4-BE49-F238E27FC236}">
                <a16:creationId xmlns:a16="http://schemas.microsoft.com/office/drawing/2014/main" id="{00EFD2B5-8485-A64B-AB85-595F93F3C5F1}"/>
              </a:ext>
            </a:extLst>
          </p:cNvPr>
          <p:cNvSpPr>
            <a:spLocks noChangeAspect="1"/>
          </p:cNvSpPr>
          <p:nvPr/>
        </p:nvSpPr>
        <p:spPr>
          <a:xfrm>
            <a:off x="3339547" y="55081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5" name="Oval 264">
            <a:extLst>
              <a:ext uri="{FF2B5EF4-FFF2-40B4-BE49-F238E27FC236}">
                <a16:creationId xmlns:a16="http://schemas.microsoft.com/office/drawing/2014/main" id="{DB081E46-E75F-264A-91A9-AE64184F99E3}"/>
              </a:ext>
            </a:extLst>
          </p:cNvPr>
          <p:cNvSpPr>
            <a:spLocks noChangeAspect="1"/>
          </p:cNvSpPr>
          <p:nvPr/>
        </p:nvSpPr>
        <p:spPr>
          <a:xfrm>
            <a:off x="4050747"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6" name="Oval 265">
            <a:extLst>
              <a:ext uri="{FF2B5EF4-FFF2-40B4-BE49-F238E27FC236}">
                <a16:creationId xmlns:a16="http://schemas.microsoft.com/office/drawing/2014/main" id="{DB50EF24-73B3-D142-8D14-E4858F77B4EB}"/>
              </a:ext>
            </a:extLst>
          </p:cNvPr>
          <p:cNvSpPr>
            <a:spLocks noChangeAspect="1"/>
          </p:cNvSpPr>
          <p:nvPr/>
        </p:nvSpPr>
        <p:spPr>
          <a:xfrm>
            <a:off x="4050747"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7" name="Oval 266">
            <a:extLst>
              <a:ext uri="{FF2B5EF4-FFF2-40B4-BE49-F238E27FC236}">
                <a16:creationId xmlns:a16="http://schemas.microsoft.com/office/drawing/2014/main" id="{E6AF48D4-5BAF-5F4A-917E-24CD31E4C110}"/>
              </a:ext>
            </a:extLst>
          </p:cNvPr>
          <p:cNvSpPr>
            <a:spLocks noChangeAspect="1"/>
          </p:cNvSpPr>
          <p:nvPr/>
        </p:nvSpPr>
        <p:spPr>
          <a:xfrm>
            <a:off x="4050747" y="18937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8" name="Oval 267">
            <a:extLst>
              <a:ext uri="{FF2B5EF4-FFF2-40B4-BE49-F238E27FC236}">
                <a16:creationId xmlns:a16="http://schemas.microsoft.com/office/drawing/2014/main" id="{7E1EBDF3-9344-394D-844E-5932A0EF72D2}"/>
              </a:ext>
            </a:extLst>
          </p:cNvPr>
          <p:cNvSpPr>
            <a:spLocks noChangeAspect="1"/>
          </p:cNvSpPr>
          <p:nvPr/>
        </p:nvSpPr>
        <p:spPr>
          <a:xfrm>
            <a:off x="4050747"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9" name="Oval 268">
            <a:extLst>
              <a:ext uri="{FF2B5EF4-FFF2-40B4-BE49-F238E27FC236}">
                <a16:creationId xmlns:a16="http://schemas.microsoft.com/office/drawing/2014/main" id="{8D672271-1B3F-3C4D-A8DA-5F53084AED47}"/>
              </a:ext>
            </a:extLst>
          </p:cNvPr>
          <p:cNvSpPr>
            <a:spLocks noChangeAspect="1"/>
          </p:cNvSpPr>
          <p:nvPr/>
        </p:nvSpPr>
        <p:spPr>
          <a:xfrm>
            <a:off x="4050747" y="3339514"/>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70" name="Oval 269">
            <a:extLst>
              <a:ext uri="{FF2B5EF4-FFF2-40B4-BE49-F238E27FC236}">
                <a16:creationId xmlns:a16="http://schemas.microsoft.com/office/drawing/2014/main" id="{FECDE3C6-235A-0B49-AC26-BB252935E66C}"/>
              </a:ext>
            </a:extLst>
          </p:cNvPr>
          <p:cNvSpPr>
            <a:spLocks noChangeAspect="1"/>
          </p:cNvSpPr>
          <p:nvPr/>
        </p:nvSpPr>
        <p:spPr>
          <a:xfrm>
            <a:off x="4050747" y="4062382"/>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71" name="Oval 270">
            <a:extLst>
              <a:ext uri="{FF2B5EF4-FFF2-40B4-BE49-F238E27FC236}">
                <a16:creationId xmlns:a16="http://schemas.microsoft.com/office/drawing/2014/main" id="{FCBBF4D4-8ECE-054A-80B8-98C19A05BD95}"/>
              </a:ext>
            </a:extLst>
          </p:cNvPr>
          <p:cNvSpPr>
            <a:spLocks noChangeAspect="1"/>
          </p:cNvSpPr>
          <p:nvPr/>
        </p:nvSpPr>
        <p:spPr>
          <a:xfrm>
            <a:off x="4050747" y="478525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72" name="Oval 271">
            <a:extLst>
              <a:ext uri="{FF2B5EF4-FFF2-40B4-BE49-F238E27FC236}">
                <a16:creationId xmlns:a16="http://schemas.microsoft.com/office/drawing/2014/main" id="{9E20AC26-7327-D648-BE33-045ACEBBE2BD}"/>
              </a:ext>
            </a:extLst>
          </p:cNvPr>
          <p:cNvSpPr>
            <a:spLocks noChangeAspect="1"/>
          </p:cNvSpPr>
          <p:nvPr/>
        </p:nvSpPr>
        <p:spPr>
          <a:xfrm>
            <a:off x="4050747" y="55081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6AA7797-29A9-2543-AE2C-9583C0DB49FE}"/>
                  </a:ext>
                </a:extLst>
              </p:cNvPr>
              <p:cNvSpPr txBox="1"/>
              <p:nvPr/>
            </p:nvSpPr>
            <p:spPr>
              <a:xfrm>
                <a:off x="7367845" y="2417142"/>
                <a:ext cx="3966150" cy="670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𝑆𝑚𝑜𝑘𝑒𝑟</m:t>
                          </m:r>
                          <m:r>
                            <a:rPr lang="en-US" sz="2000" b="0" i="1" smtClean="0">
                              <a:solidFill>
                                <a:schemeClr val="bg1"/>
                              </a:solidFill>
                              <a:latin typeface="Cambria Math" panose="02040503050406030204" pitchFamily="18" charset="0"/>
                            </a:rPr>
                            <m:t>=1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𝑆𝑡𝑟𝑒𝑠𝑠</m:t>
                          </m:r>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6</m:t>
                          </m:r>
                        </m:num>
                        <m:den>
                          <m:r>
                            <a:rPr lang="en-US" sz="2000" b="0" i="1" smtClean="0">
                              <a:solidFill>
                                <a:schemeClr val="bg1"/>
                              </a:solidFill>
                              <a:latin typeface="Cambria Math" panose="02040503050406030204" pitchFamily="18" charset="0"/>
                            </a:rPr>
                            <m:t>20</m:t>
                          </m:r>
                        </m:den>
                      </m:f>
                    </m:oMath>
                  </m:oMathPara>
                </a14:m>
                <a:endParaRPr lang="en-US" sz="2000" dirty="0">
                  <a:solidFill>
                    <a:schemeClr val="bg1"/>
                  </a:solidFill>
                </a:endParaRPr>
              </a:p>
            </p:txBody>
          </p:sp>
        </mc:Choice>
        <mc:Fallback xmlns="">
          <p:sp>
            <p:nvSpPr>
              <p:cNvPr id="3" name="TextBox 2">
                <a:extLst>
                  <a:ext uri="{FF2B5EF4-FFF2-40B4-BE49-F238E27FC236}">
                    <a16:creationId xmlns:a16="http://schemas.microsoft.com/office/drawing/2014/main" id="{16AA7797-29A9-2543-AE2C-9583C0DB49FE}"/>
                  </a:ext>
                </a:extLst>
              </p:cNvPr>
              <p:cNvSpPr txBox="1">
                <a:spLocks noRot="1" noChangeAspect="1" noMove="1" noResize="1" noEditPoints="1" noAdjustHandles="1" noChangeArrowheads="1" noChangeShapeType="1" noTextEdit="1"/>
              </p:cNvSpPr>
              <p:nvPr/>
            </p:nvSpPr>
            <p:spPr>
              <a:xfrm>
                <a:off x="7367845" y="2417142"/>
                <a:ext cx="3966150" cy="670568"/>
              </a:xfrm>
              <a:prstGeom prst="rect">
                <a:avLst/>
              </a:prstGeom>
              <a:blipFill>
                <a:blip r:embed="rId3"/>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E4E8CD8-29D2-A647-B5F1-75014BAB34B0}"/>
                  </a:ext>
                </a:extLst>
              </p:cNvPr>
              <p:cNvSpPr txBox="1"/>
              <p:nvPr/>
            </p:nvSpPr>
            <p:spPr>
              <a:xfrm>
                <a:off x="7367844" y="4161535"/>
                <a:ext cx="3966150" cy="670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𝑆𝑚𝑜𝑘𝑒𝑟</m:t>
                          </m:r>
                          <m:r>
                            <a:rPr lang="en-US" sz="2000" b="0" i="1" smtClean="0">
                              <a:solidFill>
                                <a:schemeClr val="bg1"/>
                              </a:solidFill>
                              <a:latin typeface="Cambria Math" panose="02040503050406030204" pitchFamily="18" charset="0"/>
                            </a:rPr>
                            <m:t>=1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𝑆𝑡𝑟𝑒𝑠𝑠</m:t>
                          </m:r>
                          <m:r>
                            <a:rPr lang="en-US" sz="2000" b="0" i="1" smtClean="0">
                              <a:solidFill>
                                <a:schemeClr val="bg1"/>
                              </a:solidFill>
                              <a:latin typeface="Cambria Math" panose="02040503050406030204" pitchFamily="18" charset="0"/>
                            </a:rPr>
                            <m:t>=1</m:t>
                          </m:r>
                        </m:e>
                      </m:d>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14</m:t>
                          </m:r>
                        </m:num>
                        <m:den>
                          <m:r>
                            <a:rPr lang="en-US" sz="2000" b="0" i="1" smtClean="0">
                              <a:solidFill>
                                <a:schemeClr val="bg1"/>
                              </a:solidFill>
                              <a:latin typeface="Cambria Math" panose="02040503050406030204" pitchFamily="18" charset="0"/>
                            </a:rPr>
                            <m:t>20</m:t>
                          </m:r>
                        </m:den>
                      </m:f>
                    </m:oMath>
                  </m:oMathPara>
                </a14:m>
                <a:endParaRPr lang="en-US" sz="2000" dirty="0">
                  <a:solidFill>
                    <a:schemeClr val="bg1"/>
                  </a:solidFill>
                </a:endParaRPr>
              </a:p>
            </p:txBody>
          </p:sp>
        </mc:Choice>
        <mc:Fallback xmlns="">
          <p:sp>
            <p:nvSpPr>
              <p:cNvPr id="44" name="TextBox 43">
                <a:extLst>
                  <a:ext uri="{FF2B5EF4-FFF2-40B4-BE49-F238E27FC236}">
                    <a16:creationId xmlns:a16="http://schemas.microsoft.com/office/drawing/2014/main" id="{1E4E8CD8-29D2-A647-B5F1-75014BAB34B0}"/>
                  </a:ext>
                </a:extLst>
              </p:cNvPr>
              <p:cNvSpPr txBox="1">
                <a:spLocks noRot="1" noChangeAspect="1" noMove="1" noResize="1" noEditPoints="1" noAdjustHandles="1" noChangeArrowheads="1" noChangeShapeType="1" noTextEdit="1"/>
              </p:cNvSpPr>
              <p:nvPr/>
            </p:nvSpPr>
            <p:spPr>
              <a:xfrm>
                <a:off x="7367844" y="4161535"/>
                <a:ext cx="3966150" cy="670568"/>
              </a:xfrm>
              <a:prstGeom prst="rect">
                <a:avLst/>
              </a:prstGeom>
              <a:blipFill>
                <a:blip r:embed="rId4"/>
                <a:stretch>
                  <a:fillRect b="-754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B10309C-5E5C-FF42-9E29-62C3F7259701}"/>
              </a:ext>
            </a:extLst>
          </p:cNvPr>
          <p:cNvSpPr txBox="1"/>
          <p:nvPr/>
        </p:nvSpPr>
        <p:spPr>
          <a:xfrm>
            <a:off x="5738551" y="816560"/>
            <a:ext cx="5940829" cy="1077218"/>
          </a:xfrm>
          <a:prstGeom prst="rect">
            <a:avLst/>
          </a:prstGeom>
          <a:noFill/>
        </p:spPr>
        <p:txBody>
          <a:bodyPr wrap="square" rtlCol="0">
            <a:spAutoFit/>
          </a:bodyPr>
          <a:lstStyle/>
          <a:p>
            <a:pPr algn="ctr"/>
            <a:r>
              <a:rPr lang="en-US" sz="3200" dirty="0">
                <a:solidFill>
                  <a:schemeClr val="bg1"/>
                </a:solidFill>
              </a:rPr>
              <a:t>Imagine an RCT that assigns Smoking as follows: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DDD9714-1D74-9243-946B-7504C7556C64}"/>
                  </a:ext>
                </a:extLst>
              </p:cNvPr>
              <p:cNvSpPr txBox="1"/>
              <p:nvPr/>
            </p:nvSpPr>
            <p:spPr>
              <a:xfrm>
                <a:off x="7367844" y="3297921"/>
                <a:ext cx="3966150" cy="670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𝑆𝑚𝑜𝑘𝑒𝑟</m:t>
                          </m:r>
                          <m:r>
                            <a:rPr lang="en-US" sz="2000" b="0" i="1" smtClean="0">
                              <a:solidFill>
                                <a:schemeClr val="bg1"/>
                              </a:solidFill>
                              <a:latin typeface="Cambria Math" panose="02040503050406030204" pitchFamily="18" charset="0"/>
                            </a:rPr>
                            <m:t>=0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𝑆𝑡𝑟𝑒𝑠𝑠</m:t>
                          </m:r>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14</m:t>
                          </m:r>
                        </m:num>
                        <m:den>
                          <m:r>
                            <a:rPr lang="en-US" sz="2000" b="0" i="1" smtClean="0">
                              <a:solidFill>
                                <a:schemeClr val="bg1"/>
                              </a:solidFill>
                              <a:latin typeface="Cambria Math" panose="02040503050406030204" pitchFamily="18" charset="0"/>
                            </a:rPr>
                            <m:t>20</m:t>
                          </m:r>
                        </m:den>
                      </m:f>
                    </m:oMath>
                  </m:oMathPara>
                </a14:m>
                <a:endParaRPr lang="en-US" sz="2000" dirty="0">
                  <a:solidFill>
                    <a:schemeClr val="bg1"/>
                  </a:solidFill>
                </a:endParaRPr>
              </a:p>
            </p:txBody>
          </p:sp>
        </mc:Choice>
        <mc:Fallback xmlns="">
          <p:sp>
            <p:nvSpPr>
              <p:cNvPr id="47" name="TextBox 46">
                <a:extLst>
                  <a:ext uri="{FF2B5EF4-FFF2-40B4-BE49-F238E27FC236}">
                    <a16:creationId xmlns:a16="http://schemas.microsoft.com/office/drawing/2014/main" id="{BDDD9714-1D74-9243-946B-7504C7556C64}"/>
                  </a:ext>
                </a:extLst>
              </p:cNvPr>
              <p:cNvSpPr txBox="1">
                <a:spLocks noRot="1" noChangeAspect="1" noMove="1" noResize="1" noEditPoints="1" noAdjustHandles="1" noChangeArrowheads="1" noChangeShapeType="1" noTextEdit="1"/>
              </p:cNvSpPr>
              <p:nvPr/>
            </p:nvSpPr>
            <p:spPr>
              <a:xfrm>
                <a:off x="7367844" y="3297921"/>
                <a:ext cx="3966150" cy="670568"/>
              </a:xfrm>
              <a:prstGeom prst="rect">
                <a:avLst/>
              </a:prstGeom>
              <a:blipFill>
                <a:blip r:embed="rId5"/>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C04DAAF-DADB-A745-911B-796FEE9E692F}"/>
                  </a:ext>
                </a:extLst>
              </p:cNvPr>
              <p:cNvSpPr txBox="1"/>
              <p:nvPr/>
            </p:nvSpPr>
            <p:spPr>
              <a:xfrm>
                <a:off x="7367843" y="4998500"/>
                <a:ext cx="3966150" cy="670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𝑆𝑚𝑜𝑘𝑒𝑟</m:t>
                          </m:r>
                          <m:r>
                            <a:rPr lang="en-US" sz="2000" b="0" i="1" smtClean="0">
                              <a:solidFill>
                                <a:schemeClr val="bg1"/>
                              </a:solidFill>
                              <a:latin typeface="Cambria Math" panose="02040503050406030204" pitchFamily="18" charset="0"/>
                            </a:rPr>
                            <m:t>=0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𝑆𝑡𝑟𝑒𝑠𝑠</m:t>
                          </m:r>
                          <m:r>
                            <a:rPr lang="en-US" sz="2000" b="0" i="1" smtClean="0">
                              <a:solidFill>
                                <a:schemeClr val="bg1"/>
                              </a:solidFill>
                              <a:latin typeface="Cambria Math" panose="02040503050406030204" pitchFamily="18" charset="0"/>
                            </a:rPr>
                            <m:t>=1</m:t>
                          </m:r>
                        </m:e>
                      </m:d>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6</m:t>
                          </m:r>
                        </m:num>
                        <m:den>
                          <m:r>
                            <a:rPr lang="en-US" sz="2000" b="0" i="1" smtClean="0">
                              <a:solidFill>
                                <a:schemeClr val="bg1"/>
                              </a:solidFill>
                              <a:latin typeface="Cambria Math" panose="02040503050406030204" pitchFamily="18" charset="0"/>
                            </a:rPr>
                            <m:t>20</m:t>
                          </m:r>
                        </m:den>
                      </m:f>
                    </m:oMath>
                  </m:oMathPara>
                </a14:m>
                <a:endParaRPr lang="en-US" sz="2000" dirty="0">
                  <a:solidFill>
                    <a:schemeClr val="bg1"/>
                  </a:solidFill>
                </a:endParaRPr>
              </a:p>
            </p:txBody>
          </p:sp>
        </mc:Choice>
        <mc:Fallback xmlns="">
          <p:sp>
            <p:nvSpPr>
              <p:cNvPr id="49" name="TextBox 48">
                <a:extLst>
                  <a:ext uri="{FF2B5EF4-FFF2-40B4-BE49-F238E27FC236}">
                    <a16:creationId xmlns:a16="http://schemas.microsoft.com/office/drawing/2014/main" id="{5C04DAAF-DADB-A745-911B-796FEE9E692F}"/>
                  </a:ext>
                </a:extLst>
              </p:cNvPr>
              <p:cNvSpPr txBox="1">
                <a:spLocks noRot="1" noChangeAspect="1" noMove="1" noResize="1" noEditPoints="1" noAdjustHandles="1" noChangeArrowheads="1" noChangeShapeType="1" noTextEdit="1"/>
              </p:cNvSpPr>
              <p:nvPr/>
            </p:nvSpPr>
            <p:spPr>
              <a:xfrm>
                <a:off x="7367843" y="4998500"/>
                <a:ext cx="3966150" cy="670568"/>
              </a:xfrm>
              <a:prstGeom prst="rect">
                <a:avLst/>
              </a:prstGeom>
              <a:blipFill>
                <a:blip r:embed="rId6"/>
                <a:stretch>
                  <a:fillRect b="-5660"/>
                </a:stretch>
              </a:blipFill>
            </p:spPr>
            <p:txBody>
              <a:bodyPr/>
              <a:lstStyle/>
              <a:p>
                <a:r>
                  <a:rPr lang="en-US">
                    <a:noFill/>
                  </a:rPr>
                  <a:t> </a:t>
                </a:r>
              </a:p>
            </p:txBody>
          </p:sp>
        </mc:Fallback>
      </mc:AlternateContent>
      <p:sp>
        <p:nvSpPr>
          <p:cNvPr id="51" name="Oval 50">
            <a:extLst>
              <a:ext uri="{FF2B5EF4-FFF2-40B4-BE49-F238E27FC236}">
                <a16:creationId xmlns:a16="http://schemas.microsoft.com/office/drawing/2014/main" id="{49A2D7B0-5735-C547-BC18-01FF38201BFE}"/>
              </a:ext>
            </a:extLst>
          </p:cNvPr>
          <p:cNvSpPr>
            <a:spLocks noChangeAspect="1"/>
          </p:cNvSpPr>
          <p:nvPr/>
        </p:nvSpPr>
        <p:spPr>
          <a:xfrm>
            <a:off x="6386597" y="24987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2" name="Oval 51">
            <a:extLst>
              <a:ext uri="{FF2B5EF4-FFF2-40B4-BE49-F238E27FC236}">
                <a16:creationId xmlns:a16="http://schemas.microsoft.com/office/drawing/2014/main" id="{226E1D04-7064-A349-A44E-FAE8963CC7BB}"/>
              </a:ext>
            </a:extLst>
          </p:cNvPr>
          <p:cNvSpPr>
            <a:spLocks noChangeAspect="1"/>
          </p:cNvSpPr>
          <p:nvPr/>
        </p:nvSpPr>
        <p:spPr>
          <a:xfrm>
            <a:off x="6386597" y="33790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3" name="Oval 52">
            <a:extLst>
              <a:ext uri="{FF2B5EF4-FFF2-40B4-BE49-F238E27FC236}">
                <a16:creationId xmlns:a16="http://schemas.microsoft.com/office/drawing/2014/main" id="{D501CBB5-A846-B345-907B-A30F37CE6F21}"/>
              </a:ext>
            </a:extLst>
          </p:cNvPr>
          <p:cNvSpPr>
            <a:spLocks noChangeAspect="1"/>
          </p:cNvSpPr>
          <p:nvPr/>
        </p:nvSpPr>
        <p:spPr>
          <a:xfrm>
            <a:off x="6386597" y="4259347"/>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4" name="Oval 53">
            <a:extLst>
              <a:ext uri="{FF2B5EF4-FFF2-40B4-BE49-F238E27FC236}">
                <a16:creationId xmlns:a16="http://schemas.microsoft.com/office/drawing/2014/main" id="{CDC2572A-8B93-0E4B-9961-8112D1034A55}"/>
              </a:ext>
            </a:extLst>
          </p:cNvPr>
          <p:cNvSpPr>
            <a:spLocks noChangeAspect="1"/>
          </p:cNvSpPr>
          <p:nvPr/>
        </p:nvSpPr>
        <p:spPr>
          <a:xfrm>
            <a:off x="6386595" y="5139648"/>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5" name="Rectangle 54">
            <a:extLst>
              <a:ext uri="{FF2B5EF4-FFF2-40B4-BE49-F238E27FC236}">
                <a16:creationId xmlns:a16="http://schemas.microsoft.com/office/drawing/2014/main" id="{68D5FA73-E27C-054C-B5CA-06E8D33EC62B}"/>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1513557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1184F3A-09D2-D54E-A4F8-F98F61A8A1B3}"/>
              </a:ext>
            </a:extLst>
          </p:cNvPr>
          <p:cNvSpPr>
            <a:spLocks noChangeAspect="1"/>
          </p:cNvSpPr>
          <p:nvPr/>
        </p:nvSpPr>
        <p:spPr>
          <a:xfrm>
            <a:off x="882638" y="56442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 name="Oval 4">
            <a:extLst>
              <a:ext uri="{FF2B5EF4-FFF2-40B4-BE49-F238E27FC236}">
                <a16:creationId xmlns:a16="http://schemas.microsoft.com/office/drawing/2014/main" id="{7B15F6A5-0D90-504B-8A6A-C09A3D367735}"/>
              </a:ext>
            </a:extLst>
          </p:cNvPr>
          <p:cNvSpPr>
            <a:spLocks noChangeAspect="1"/>
          </p:cNvSpPr>
          <p:nvPr/>
        </p:nvSpPr>
        <p:spPr>
          <a:xfrm>
            <a:off x="882638" y="128728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6" name="Oval 5">
            <a:extLst>
              <a:ext uri="{FF2B5EF4-FFF2-40B4-BE49-F238E27FC236}">
                <a16:creationId xmlns:a16="http://schemas.microsoft.com/office/drawing/2014/main" id="{7A881768-610A-CE44-9D13-EDE048F87803}"/>
              </a:ext>
            </a:extLst>
          </p:cNvPr>
          <p:cNvSpPr>
            <a:spLocks noChangeAspect="1"/>
          </p:cNvSpPr>
          <p:nvPr/>
        </p:nvSpPr>
        <p:spPr>
          <a:xfrm>
            <a:off x="882638" y="2010157"/>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7" name="Oval 6">
            <a:extLst>
              <a:ext uri="{FF2B5EF4-FFF2-40B4-BE49-F238E27FC236}">
                <a16:creationId xmlns:a16="http://schemas.microsoft.com/office/drawing/2014/main" id="{F8867327-39E0-0D4D-8B2A-5474C275D07D}"/>
              </a:ext>
            </a:extLst>
          </p:cNvPr>
          <p:cNvSpPr>
            <a:spLocks noChangeAspect="1"/>
          </p:cNvSpPr>
          <p:nvPr/>
        </p:nvSpPr>
        <p:spPr>
          <a:xfrm>
            <a:off x="882638" y="273302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8" name="Oval 7">
            <a:extLst>
              <a:ext uri="{FF2B5EF4-FFF2-40B4-BE49-F238E27FC236}">
                <a16:creationId xmlns:a16="http://schemas.microsoft.com/office/drawing/2014/main" id="{7CA88000-6223-2749-AA86-ED66823BE12E}"/>
              </a:ext>
            </a:extLst>
          </p:cNvPr>
          <p:cNvSpPr>
            <a:spLocks noChangeAspect="1"/>
          </p:cNvSpPr>
          <p:nvPr/>
        </p:nvSpPr>
        <p:spPr>
          <a:xfrm>
            <a:off x="882638" y="345589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9" name="Oval 8">
            <a:extLst>
              <a:ext uri="{FF2B5EF4-FFF2-40B4-BE49-F238E27FC236}">
                <a16:creationId xmlns:a16="http://schemas.microsoft.com/office/drawing/2014/main" id="{05C3F5D3-0692-6645-A193-4F07A201B89C}"/>
              </a:ext>
            </a:extLst>
          </p:cNvPr>
          <p:cNvSpPr>
            <a:spLocks noChangeAspect="1"/>
          </p:cNvSpPr>
          <p:nvPr/>
        </p:nvSpPr>
        <p:spPr>
          <a:xfrm>
            <a:off x="882638" y="417876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 name="Oval 9">
            <a:extLst>
              <a:ext uri="{FF2B5EF4-FFF2-40B4-BE49-F238E27FC236}">
                <a16:creationId xmlns:a16="http://schemas.microsoft.com/office/drawing/2014/main" id="{BD150C97-97DA-704E-8A91-52CC496CF31A}"/>
              </a:ext>
            </a:extLst>
          </p:cNvPr>
          <p:cNvSpPr>
            <a:spLocks noChangeAspect="1"/>
          </p:cNvSpPr>
          <p:nvPr/>
        </p:nvSpPr>
        <p:spPr>
          <a:xfrm>
            <a:off x="882638" y="490162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 name="Oval 10">
            <a:extLst>
              <a:ext uri="{FF2B5EF4-FFF2-40B4-BE49-F238E27FC236}">
                <a16:creationId xmlns:a16="http://schemas.microsoft.com/office/drawing/2014/main" id="{F7728C65-143F-B640-AF8B-68FFA785F6BD}"/>
              </a:ext>
            </a:extLst>
          </p:cNvPr>
          <p:cNvSpPr>
            <a:spLocks noChangeAspect="1"/>
          </p:cNvSpPr>
          <p:nvPr/>
        </p:nvSpPr>
        <p:spPr>
          <a:xfrm>
            <a:off x="882638" y="562449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 name="Oval 11">
            <a:extLst>
              <a:ext uri="{FF2B5EF4-FFF2-40B4-BE49-F238E27FC236}">
                <a16:creationId xmlns:a16="http://schemas.microsoft.com/office/drawing/2014/main" id="{8AC4684C-F33A-E444-9D61-B1EAEE3D46B7}"/>
              </a:ext>
            </a:extLst>
          </p:cNvPr>
          <p:cNvSpPr>
            <a:spLocks noChangeAspect="1"/>
          </p:cNvSpPr>
          <p:nvPr/>
        </p:nvSpPr>
        <p:spPr>
          <a:xfrm>
            <a:off x="1593838" y="56442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 name="Oval 12">
            <a:extLst>
              <a:ext uri="{FF2B5EF4-FFF2-40B4-BE49-F238E27FC236}">
                <a16:creationId xmlns:a16="http://schemas.microsoft.com/office/drawing/2014/main" id="{5E8100AB-FA8F-5140-A5CE-15F04F35AC78}"/>
              </a:ext>
            </a:extLst>
          </p:cNvPr>
          <p:cNvSpPr>
            <a:spLocks noChangeAspect="1"/>
          </p:cNvSpPr>
          <p:nvPr/>
        </p:nvSpPr>
        <p:spPr>
          <a:xfrm>
            <a:off x="1593838" y="128728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 name="Oval 13">
            <a:extLst>
              <a:ext uri="{FF2B5EF4-FFF2-40B4-BE49-F238E27FC236}">
                <a16:creationId xmlns:a16="http://schemas.microsoft.com/office/drawing/2014/main" id="{F21DEA17-D741-1648-859B-B8A17E9A643B}"/>
              </a:ext>
            </a:extLst>
          </p:cNvPr>
          <p:cNvSpPr>
            <a:spLocks noChangeAspect="1"/>
          </p:cNvSpPr>
          <p:nvPr/>
        </p:nvSpPr>
        <p:spPr>
          <a:xfrm>
            <a:off x="1593838" y="201015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 name="Oval 14">
            <a:extLst>
              <a:ext uri="{FF2B5EF4-FFF2-40B4-BE49-F238E27FC236}">
                <a16:creationId xmlns:a16="http://schemas.microsoft.com/office/drawing/2014/main" id="{AD3AA141-5EEF-F94F-A949-346B5AE0837D}"/>
              </a:ext>
            </a:extLst>
          </p:cNvPr>
          <p:cNvSpPr>
            <a:spLocks noChangeAspect="1"/>
          </p:cNvSpPr>
          <p:nvPr/>
        </p:nvSpPr>
        <p:spPr>
          <a:xfrm>
            <a:off x="1593838" y="273302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6" name="Oval 15">
            <a:extLst>
              <a:ext uri="{FF2B5EF4-FFF2-40B4-BE49-F238E27FC236}">
                <a16:creationId xmlns:a16="http://schemas.microsoft.com/office/drawing/2014/main" id="{E863D0AB-2E89-4B4A-B335-2B65FABA56EF}"/>
              </a:ext>
            </a:extLst>
          </p:cNvPr>
          <p:cNvSpPr>
            <a:spLocks noChangeAspect="1"/>
          </p:cNvSpPr>
          <p:nvPr/>
        </p:nvSpPr>
        <p:spPr>
          <a:xfrm>
            <a:off x="1593838" y="345589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 name="Oval 16">
            <a:extLst>
              <a:ext uri="{FF2B5EF4-FFF2-40B4-BE49-F238E27FC236}">
                <a16:creationId xmlns:a16="http://schemas.microsoft.com/office/drawing/2014/main" id="{27865250-8887-ED44-8EC4-2137630B87C9}"/>
              </a:ext>
            </a:extLst>
          </p:cNvPr>
          <p:cNvSpPr>
            <a:spLocks noChangeAspect="1"/>
          </p:cNvSpPr>
          <p:nvPr/>
        </p:nvSpPr>
        <p:spPr>
          <a:xfrm>
            <a:off x="1593838" y="417876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 name="Oval 17">
            <a:extLst>
              <a:ext uri="{FF2B5EF4-FFF2-40B4-BE49-F238E27FC236}">
                <a16:creationId xmlns:a16="http://schemas.microsoft.com/office/drawing/2014/main" id="{7151A7B3-2375-6D47-9BDD-321550BB6400}"/>
              </a:ext>
            </a:extLst>
          </p:cNvPr>
          <p:cNvSpPr>
            <a:spLocks noChangeAspect="1"/>
          </p:cNvSpPr>
          <p:nvPr/>
        </p:nvSpPr>
        <p:spPr>
          <a:xfrm>
            <a:off x="1593838" y="490162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9" name="Oval 18">
            <a:extLst>
              <a:ext uri="{FF2B5EF4-FFF2-40B4-BE49-F238E27FC236}">
                <a16:creationId xmlns:a16="http://schemas.microsoft.com/office/drawing/2014/main" id="{FBD8AC6F-2986-5C4F-8DC0-7938893D3212}"/>
              </a:ext>
            </a:extLst>
          </p:cNvPr>
          <p:cNvSpPr>
            <a:spLocks noChangeAspect="1"/>
          </p:cNvSpPr>
          <p:nvPr/>
        </p:nvSpPr>
        <p:spPr>
          <a:xfrm>
            <a:off x="1593838" y="562449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0" name="Oval 19">
            <a:extLst>
              <a:ext uri="{FF2B5EF4-FFF2-40B4-BE49-F238E27FC236}">
                <a16:creationId xmlns:a16="http://schemas.microsoft.com/office/drawing/2014/main" id="{238DD6A2-E486-9B4E-813C-173A8DB8AC46}"/>
              </a:ext>
            </a:extLst>
          </p:cNvPr>
          <p:cNvSpPr>
            <a:spLocks noChangeAspect="1"/>
          </p:cNvSpPr>
          <p:nvPr/>
        </p:nvSpPr>
        <p:spPr>
          <a:xfrm>
            <a:off x="2305038" y="56442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1" name="Oval 20">
            <a:extLst>
              <a:ext uri="{FF2B5EF4-FFF2-40B4-BE49-F238E27FC236}">
                <a16:creationId xmlns:a16="http://schemas.microsoft.com/office/drawing/2014/main" id="{71B10140-0F9C-DC45-8F41-D0017A19DC03}"/>
              </a:ext>
            </a:extLst>
          </p:cNvPr>
          <p:cNvSpPr>
            <a:spLocks noChangeAspect="1"/>
          </p:cNvSpPr>
          <p:nvPr/>
        </p:nvSpPr>
        <p:spPr>
          <a:xfrm>
            <a:off x="2305038" y="128728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2" name="Oval 21">
            <a:extLst>
              <a:ext uri="{FF2B5EF4-FFF2-40B4-BE49-F238E27FC236}">
                <a16:creationId xmlns:a16="http://schemas.microsoft.com/office/drawing/2014/main" id="{C01B1E5E-5FF5-E34A-98B3-1EDA7BFE05CF}"/>
              </a:ext>
            </a:extLst>
          </p:cNvPr>
          <p:cNvSpPr>
            <a:spLocks noChangeAspect="1"/>
          </p:cNvSpPr>
          <p:nvPr/>
        </p:nvSpPr>
        <p:spPr>
          <a:xfrm>
            <a:off x="2305038" y="2010157"/>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3" name="Oval 22">
            <a:extLst>
              <a:ext uri="{FF2B5EF4-FFF2-40B4-BE49-F238E27FC236}">
                <a16:creationId xmlns:a16="http://schemas.microsoft.com/office/drawing/2014/main" id="{2AF490A2-A15F-9B41-8F00-AF39A0011FD4}"/>
              </a:ext>
            </a:extLst>
          </p:cNvPr>
          <p:cNvSpPr>
            <a:spLocks noChangeAspect="1"/>
          </p:cNvSpPr>
          <p:nvPr/>
        </p:nvSpPr>
        <p:spPr>
          <a:xfrm>
            <a:off x="2305038" y="273302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 name="Oval 23">
            <a:extLst>
              <a:ext uri="{FF2B5EF4-FFF2-40B4-BE49-F238E27FC236}">
                <a16:creationId xmlns:a16="http://schemas.microsoft.com/office/drawing/2014/main" id="{0EA5D5F7-836F-9648-BB1F-2245CCC89DC7}"/>
              </a:ext>
            </a:extLst>
          </p:cNvPr>
          <p:cNvSpPr>
            <a:spLocks noChangeAspect="1"/>
          </p:cNvSpPr>
          <p:nvPr/>
        </p:nvSpPr>
        <p:spPr>
          <a:xfrm>
            <a:off x="2305038" y="3455893"/>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 name="Oval 24">
            <a:extLst>
              <a:ext uri="{FF2B5EF4-FFF2-40B4-BE49-F238E27FC236}">
                <a16:creationId xmlns:a16="http://schemas.microsoft.com/office/drawing/2014/main" id="{9CC2D22C-7CFA-2348-B96E-DEA4C1CB2827}"/>
              </a:ext>
            </a:extLst>
          </p:cNvPr>
          <p:cNvSpPr>
            <a:spLocks noChangeAspect="1"/>
          </p:cNvSpPr>
          <p:nvPr/>
        </p:nvSpPr>
        <p:spPr>
          <a:xfrm>
            <a:off x="2305038" y="417876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 name="Oval 25">
            <a:extLst>
              <a:ext uri="{FF2B5EF4-FFF2-40B4-BE49-F238E27FC236}">
                <a16:creationId xmlns:a16="http://schemas.microsoft.com/office/drawing/2014/main" id="{9E2CB77D-58B6-8642-AB40-CB1028DAB152}"/>
              </a:ext>
            </a:extLst>
          </p:cNvPr>
          <p:cNvSpPr>
            <a:spLocks noChangeAspect="1"/>
          </p:cNvSpPr>
          <p:nvPr/>
        </p:nvSpPr>
        <p:spPr>
          <a:xfrm>
            <a:off x="2305038" y="490162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7" name="Oval 26">
            <a:extLst>
              <a:ext uri="{FF2B5EF4-FFF2-40B4-BE49-F238E27FC236}">
                <a16:creationId xmlns:a16="http://schemas.microsoft.com/office/drawing/2014/main" id="{D1F023E0-AF94-9D4E-8E3D-77E95A884BB9}"/>
              </a:ext>
            </a:extLst>
          </p:cNvPr>
          <p:cNvSpPr>
            <a:spLocks noChangeAspect="1"/>
          </p:cNvSpPr>
          <p:nvPr/>
        </p:nvSpPr>
        <p:spPr>
          <a:xfrm>
            <a:off x="2305038" y="562449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8" name="Oval 27">
            <a:extLst>
              <a:ext uri="{FF2B5EF4-FFF2-40B4-BE49-F238E27FC236}">
                <a16:creationId xmlns:a16="http://schemas.microsoft.com/office/drawing/2014/main" id="{762F9724-E50D-5243-A326-26FA5C12F874}"/>
              </a:ext>
            </a:extLst>
          </p:cNvPr>
          <p:cNvSpPr>
            <a:spLocks noChangeAspect="1"/>
          </p:cNvSpPr>
          <p:nvPr/>
        </p:nvSpPr>
        <p:spPr>
          <a:xfrm>
            <a:off x="3016238" y="56442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9" name="Oval 28">
            <a:extLst>
              <a:ext uri="{FF2B5EF4-FFF2-40B4-BE49-F238E27FC236}">
                <a16:creationId xmlns:a16="http://schemas.microsoft.com/office/drawing/2014/main" id="{BEBD64C1-D22C-0D4B-85F1-FE32377C0AEC}"/>
              </a:ext>
            </a:extLst>
          </p:cNvPr>
          <p:cNvSpPr>
            <a:spLocks noChangeAspect="1"/>
          </p:cNvSpPr>
          <p:nvPr/>
        </p:nvSpPr>
        <p:spPr>
          <a:xfrm>
            <a:off x="3016238" y="128728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0" name="Oval 29">
            <a:extLst>
              <a:ext uri="{FF2B5EF4-FFF2-40B4-BE49-F238E27FC236}">
                <a16:creationId xmlns:a16="http://schemas.microsoft.com/office/drawing/2014/main" id="{744D7440-9934-3D42-8E0A-5A9AF09FEFD8}"/>
              </a:ext>
            </a:extLst>
          </p:cNvPr>
          <p:cNvSpPr>
            <a:spLocks noChangeAspect="1"/>
          </p:cNvSpPr>
          <p:nvPr/>
        </p:nvSpPr>
        <p:spPr>
          <a:xfrm>
            <a:off x="3016238" y="201015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Oval 30">
            <a:extLst>
              <a:ext uri="{FF2B5EF4-FFF2-40B4-BE49-F238E27FC236}">
                <a16:creationId xmlns:a16="http://schemas.microsoft.com/office/drawing/2014/main" id="{CAAD3E48-1065-944B-B90F-F594A703BAFF}"/>
              </a:ext>
            </a:extLst>
          </p:cNvPr>
          <p:cNvSpPr>
            <a:spLocks noChangeAspect="1"/>
          </p:cNvSpPr>
          <p:nvPr/>
        </p:nvSpPr>
        <p:spPr>
          <a:xfrm>
            <a:off x="3016238" y="273302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32" name="Oval 31">
            <a:extLst>
              <a:ext uri="{FF2B5EF4-FFF2-40B4-BE49-F238E27FC236}">
                <a16:creationId xmlns:a16="http://schemas.microsoft.com/office/drawing/2014/main" id="{7F097C56-B2BD-6040-997E-F9EDF7B057E1}"/>
              </a:ext>
            </a:extLst>
          </p:cNvPr>
          <p:cNvSpPr>
            <a:spLocks noChangeAspect="1"/>
          </p:cNvSpPr>
          <p:nvPr/>
        </p:nvSpPr>
        <p:spPr>
          <a:xfrm>
            <a:off x="3016238" y="345589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3" name="Oval 32">
            <a:extLst>
              <a:ext uri="{FF2B5EF4-FFF2-40B4-BE49-F238E27FC236}">
                <a16:creationId xmlns:a16="http://schemas.microsoft.com/office/drawing/2014/main" id="{78BA8A48-F0DB-3649-B7CB-C72142559432}"/>
              </a:ext>
            </a:extLst>
          </p:cNvPr>
          <p:cNvSpPr>
            <a:spLocks noChangeAspect="1"/>
          </p:cNvSpPr>
          <p:nvPr/>
        </p:nvSpPr>
        <p:spPr>
          <a:xfrm>
            <a:off x="3016238" y="417876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34" name="Oval 33">
            <a:extLst>
              <a:ext uri="{FF2B5EF4-FFF2-40B4-BE49-F238E27FC236}">
                <a16:creationId xmlns:a16="http://schemas.microsoft.com/office/drawing/2014/main" id="{4FA88EB8-B854-B844-95C5-0B794A9485F7}"/>
              </a:ext>
            </a:extLst>
          </p:cNvPr>
          <p:cNvSpPr>
            <a:spLocks noChangeAspect="1"/>
          </p:cNvSpPr>
          <p:nvPr/>
        </p:nvSpPr>
        <p:spPr>
          <a:xfrm>
            <a:off x="3016238" y="490162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5" name="Oval 34">
            <a:extLst>
              <a:ext uri="{FF2B5EF4-FFF2-40B4-BE49-F238E27FC236}">
                <a16:creationId xmlns:a16="http://schemas.microsoft.com/office/drawing/2014/main" id="{F195211D-C1D1-924A-BE94-E6C13F7EFD94}"/>
              </a:ext>
            </a:extLst>
          </p:cNvPr>
          <p:cNvSpPr>
            <a:spLocks noChangeAspect="1"/>
          </p:cNvSpPr>
          <p:nvPr/>
        </p:nvSpPr>
        <p:spPr>
          <a:xfrm>
            <a:off x="3016238" y="562449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36" name="Oval 35">
            <a:extLst>
              <a:ext uri="{FF2B5EF4-FFF2-40B4-BE49-F238E27FC236}">
                <a16:creationId xmlns:a16="http://schemas.microsoft.com/office/drawing/2014/main" id="{7970FEF8-8411-8D44-8E28-5BECBB8A0F56}"/>
              </a:ext>
            </a:extLst>
          </p:cNvPr>
          <p:cNvSpPr>
            <a:spLocks noChangeAspect="1"/>
          </p:cNvSpPr>
          <p:nvPr/>
        </p:nvSpPr>
        <p:spPr>
          <a:xfrm>
            <a:off x="3727438" y="56442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7" name="Oval 36">
            <a:extLst>
              <a:ext uri="{FF2B5EF4-FFF2-40B4-BE49-F238E27FC236}">
                <a16:creationId xmlns:a16="http://schemas.microsoft.com/office/drawing/2014/main" id="{234D85E1-8E67-9743-A276-3684725C7E0D}"/>
              </a:ext>
            </a:extLst>
          </p:cNvPr>
          <p:cNvSpPr>
            <a:spLocks noChangeAspect="1"/>
          </p:cNvSpPr>
          <p:nvPr/>
        </p:nvSpPr>
        <p:spPr>
          <a:xfrm>
            <a:off x="3727438" y="128728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38" name="Oval 37">
            <a:extLst>
              <a:ext uri="{FF2B5EF4-FFF2-40B4-BE49-F238E27FC236}">
                <a16:creationId xmlns:a16="http://schemas.microsoft.com/office/drawing/2014/main" id="{673E781B-EC60-5F45-B28A-B8F27EC7E2A5}"/>
              </a:ext>
            </a:extLst>
          </p:cNvPr>
          <p:cNvSpPr>
            <a:spLocks noChangeAspect="1"/>
          </p:cNvSpPr>
          <p:nvPr/>
        </p:nvSpPr>
        <p:spPr>
          <a:xfrm>
            <a:off x="3727438" y="2010157"/>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9" name="Oval 38">
            <a:extLst>
              <a:ext uri="{FF2B5EF4-FFF2-40B4-BE49-F238E27FC236}">
                <a16:creationId xmlns:a16="http://schemas.microsoft.com/office/drawing/2014/main" id="{C1452E24-B749-DC42-BAA0-2333050FC1BC}"/>
              </a:ext>
            </a:extLst>
          </p:cNvPr>
          <p:cNvSpPr>
            <a:spLocks noChangeAspect="1"/>
          </p:cNvSpPr>
          <p:nvPr/>
        </p:nvSpPr>
        <p:spPr>
          <a:xfrm>
            <a:off x="3727438" y="273302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0" name="Oval 39">
            <a:extLst>
              <a:ext uri="{FF2B5EF4-FFF2-40B4-BE49-F238E27FC236}">
                <a16:creationId xmlns:a16="http://schemas.microsoft.com/office/drawing/2014/main" id="{4DB693C7-797C-8044-AB87-04EDD32AA93A}"/>
              </a:ext>
            </a:extLst>
          </p:cNvPr>
          <p:cNvSpPr>
            <a:spLocks noChangeAspect="1"/>
          </p:cNvSpPr>
          <p:nvPr/>
        </p:nvSpPr>
        <p:spPr>
          <a:xfrm>
            <a:off x="3727438" y="3455893"/>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41" name="Oval 40">
            <a:extLst>
              <a:ext uri="{FF2B5EF4-FFF2-40B4-BE49-F238E27FC236}">
                <a16:creationId xmlns:a16="http://schemas.microsoft.com/office/drawing/2014/main" id="{814D266B-277A-6C48-8FEC-27D33B37BB48}"/>
              </a:ext>
            </a:extLst>
          </p:cNvPr>
          <p:cNvSpPr>
            <a:spLocks noChangeAspect="1"/>
          </p:cNvSpPr>
          <p:nvPr/>
        </p:nvSpPr>
        <p:spPr>
          <a:xfrm>
            <a:off x="3727438" y="417876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2" name="Oval 41">
            <a:extLst>
              <a:ext uri="{FF2B5EF4-FFF2-40B4-BE49-F238E27FC236}">
                <a16:creationId xmlns:a16="http://schemas.microsoft.com/office/drawing/2014/main" id="{D4831DA5-5EC0-DC49-BE84-311856DF6C44}"/>
              </a:ext>
            </a:extLst>
          </p:cNvPr>
          <p:cNvSpPr>
            <a:spLocks noChangeAspect="1"/>
          </p:cNvSpPr>
          <p:nvPr/>
        </p:nvSpPr>
        <p:spPr>
          <a:xfrm>
            <a:off x="3727438" y="490162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3" name="Oval 42">
            <a:extLst>
              <a:ext uri="{FF2B5EF4-FFF2-40B4-BE49-F238E27FC236}">
                <a16:creationId xmlns:a16="http://schemas.microsoft.com/office/drawing/2014/main" id="{25CBD350-5ABD-C242-ACD8-A403AD279ACA}"/>
              </a:ext>
            </a:extLst>
          </p:cNvPr>
          <p:cNvSpPr>
            <a:spLocks noChangeAspect="1"/>
          </p:cNvSpPr>
          <p:nvPr/>
        </p:nvSpPr>
        <p:spPr>
          <a:xfrm>
            <a:off x="3727438" y="562449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4" name="TextBox 43">
            <a:extLst>
              <a:ext uri="{FF2B5EF4-FFF2-40B4-BE49-F238E27FC236}">
                <a16:creationId xmlns:a16="http://schemas.microsoft.com/office/drawing/2014/main" id="{9327CF29-90F4-0147-9FED-972DD876A70F}"/>
              </a:ext>
            </a:extLst>
          </p:cNvPr>
          <p:cNvSpPr txBox="1"/>
          <p:nvPr/>
        </p:nvSpPr>
        <p:spPr>
          <a:xfrm>
            <a:off x="5505794" y="2195807"/>
            <a:ext cx="5940829" cy="1077218"/>
          </a:xfrm>
          <a:prstGeom prst="rect">
            <a:avLst/>
          </a:prstGeom>
          <a:noFill/>
        </p:spPr>
        <p:txBody>
          <a:bodyPr wrap="square" rtlCol="0">
            <a:spAutoFit/>
          </a:bodyPr>
          <a:lstStyle/>
          <a:p>
            <a:pPr algn="ctr"/>
            <a:r>
              <a:rPr lang="en-US" sz="3200" dirty="0">
                <a:solidFill>
                  <a:schemeClr val="bg1"/>
                </a:solidFill>
              </a:rPr>
              <a:t>The RCT follows the cohort and assesses lung cancer</a:t>
            </a:r>
          </a:p>
        </p:txBody>
      </p:sp>
      <p:sp>
        <p:nvSpPr>
          <p:cNvPr id="45" name="Rectangle 44">
            <a:extLst>
              <a:ext uri="{FF2B5EF4-FFF2-40B4-BE49-F238E27FC236}">
                <a16:creationId xmlns:a16="http://schemas.microsoft.com/office/drawing/2014/main" id="{6B6F3A17-631A-F84F-81D7-D23EC7E457DB}"/>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85228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F636117-A5EA-0342-A095-D6A23D28F2A6}"/>
              </a:ext>
            </a:extLst>
          </p:cNvPr>
          <p:cNvSpPr>
            <a:spLocks noChangeAspect="1"/>
          </p:cNvSpPr>
          <p:nvPr/>
        </p:nvSpPr>
        <p:spPr>
          <a:xfrm>
            <a:off x="1205947"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 name="Oval 5">
            <a:extLst>
              <a:ext uri="{FF2B5EF4-FFF2-40B4-BE49-F238E27FC236}">
                <a16:creationId xmlns:a16="http://schemas.microsoft.com/office/drawing/2014/main" id="{8A221F7C-EFAA-8C49-B544-A7CFD5BC475A}"/>
              </a:ext>
            </a:extLst>
          </p:cNvPr>
          <p:cNvSpPr>
            <a:spLocks noChangeAspect="1"/>
          </p:cNvSpPr>
          <p:nvPr/>
        </p:nvSpPr>
        <p:spPr>
          <a:xfrm>
            <a:off x="1205947"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 name="Oval 11">
            <a:extLst>
              <a:ext uri="{FF2B5EF4-FFF2-40B4-BE49-F238E27FC236}">
                <a16:creationId xmlns:a16="http://schemas.microsoft.com/office/drawing/2014/main" id="{7CD4245B-92B2-674A-B48D-4685C70DE22D}"/>
              </a:ext>
            </a:extLst>
          </p:cNvPr>
          <p:cNvSpPr>
            <a:spLocks noChangeAspect="1"/>
          </p:cNvSpPr>
          <p:nvPr/>
        </p:nvSpPr>
        <p:spPr>
          <a:xfrm>
            <a:off x="1205947" y="18937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 name="Oval 13">
            <a:extLst>
              <a:ext uri="{FF2B5EF4-FFF2-40B4-BE49-F238E27FC236}">
                <a16:creationId xmlns:a16="http://schemas.microsoft.com/office/drawing/2014/main" id="{47E282A9-AA6A-674B-B920-E4C5CA2B3068}"/>
              </a:ext>
            </a:extLst>
          </p:cNvPr>
          <p:cNvSpPr>
            <a:spLocks noChangeAspect="1"/>
          </p:cNvSpPr>
          <p:nvPr/>
        </p:nvSpPr>
        <p:spPr>
          <a:xfrm>
            <a:off x="1205947"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0" name="Oval 39">
            <a:extLst>
              <a:ext uri="{FF2B5EF4-FFF2-40B4-BE49-F238E27FC236}">
                <a16:creationId xmlns:a16="http://schemas.microsoft.com/office/drawing/2014/main" id="{42E55DCE-F35E-B041-B553-DFF463A28EB0}"/>
              </a:ext>
            </a:extLst>
          </p:cNvPr>
          <p:cNvSpPr>
            <a:spLocks noChangeAspect="1"/>
          </p:cNvSpPr>
          <p:nvPr/>
        </p:nvSpPr>
        <p:spPr>
          <a:xfrm>
            <a:off x="1205947" y="3339514"/>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2" name="Oval 41">
            <a:extLst>
              <a:ext uri="{FF2B5EF4-FFF2-40B4-BE49-F238E27FC236}">
                <a16:creationId xmlns:a16="http://schemas.microsoft.com/office/drawing/2014/main" id="{02E6BAC6-1D5F-2C4B-8B85-A6CB489F1DCE}"/>
              </a:ext>
            </a:extLst>
          </p:cNvPr>
          <p:cNvSpPr>
            <a:spLocks noChangeAspect="1"/>
          </p:cNvSpPr>
          <p:nvPr/>
        </p:nvSpPr>
        <p:spPr>
          <a:xfrm>
            <a:off x="1205947" y="4062382"/>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8" name="Oval 47">
            <a:extLst>
              <a:ext uri="{FF2B5EF4-FFF2-40B4-BE49-F238E27FC236}">
                <a16:creationId xmlns:a16="http://schemas.microsoft.com/office/drawing/2014/main" id="{2F781AE7-E36B-1743-83AE-BB47F4611F7E}"/>
              </a:ext>
            </a:extLst>
          </p:cNvPr>
          <p:cNvSpPr>
            <a:spLocks noChangeAspect="1"/>
          </p:cNvSpPr>
          <p:nvPr/>
        </p:nvSpPr>
        <p:spPr>
          <a:xfrm>
            <a:off x="1205947" y="478525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0" name="Oval 49">
            <a:extLst>
              <a:ext uri="{FF2B5EF4-FFF2-40B4-BE49-F238E27FC236}">
                <a16:creationId xmlns:a16="http://schemas.microsoft.com/office/drawing/2014/main" id="{1DD63470-E9CA-D743-85D6-6363F1AF80C3}"/>
              </a:ext>
            </a:extLst>
          </p:cNvPr>
          <p:cNvSpPr>
            <a:spLocks noChangeAspect="1"/>
          </p:cNvSpPr>
          <p:nvPr/>
        </p:nvSpPr>
        <p:spPr>
          <a:xfrm>
            <a:off x="1205947" y="55081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1" name="Oval 240">
            <a:extLst>
              <a:ext uri="{FF2B5EF4-FFF2-40B4-BE49-F238E27FC236}">
                <a16:creationId xmlns:a16="http://schemas.microsoft.com/office/drawing/2014/main" id="{07A72F00-B6ED-5E4F-8504-65393D0D385E}"/>
              </a:ext>
            </a:extLst>
          </p:cNvPr>
          <p:cNvSpPr>
            <a:spLocks noChangeAspect="1"/>
          </p:cNvSpPr>
          <p:nvPr/>
        </p:nvSpPr>
        <p:spPr>
          <a:xfrm>
            <a:off x="1917147"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2" name="Oval 241">
            <a:extLst>
              <a:ext uri="{FF2B5EF4-FFF2-40B4-BE49-F238E27FC236}">
                <a16:creationId xmlns:a16="http://schemas.microsoft.com/office/drawing/2014/main" id="{5F11F381-772A-9647-9382-C515764E78F6}"/>
              </a:ext>
            </a:extLst>
          </p:cNvPr>
          <p:cNvSpPr>
            <a:spLocks noChangeAspect="1"/>
          </p:cNvSpPr>
          <p:nvPr/>
        </p:nvSpPr>
        <p:spPr>
          <a:xfrm>
            <a:off x="1917147"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3" name="Oval 242">
            <a:extLst>
              <a:ext uri="{FF2B5EF4-FFF2-40B4-BE49-F238E27FC236}">
                <a16:creationId xmlns:a16="http://schemas.microsoft.com/office/drawing/2014/main" id="{61034D0A-B0A5-664F-B5F8-775BDD122440}"/>
              </a:ext>
            </a:extLst>
          </p:cNvPr>
          <p:cNvSpPr>
            <a:spLocks noChangeAspect="1"/>
          </p:cNvSpPr>
          <p:nvPr/>
        </p:nvSpPr>
        <p:spPr>
          <a:xfrm>
            <a:off x="1917147" y="18937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4" name="Oval 243">
            <a:extLst>
              <a:ext uri="{FF2B5EF4-FFF2-40B4-BE49-F238E27FC236}">
                <a16:creationId xmlns:a16="http://schemas.microsoft.com/office/drawing/2014/main" id="{F262585A-DA5D-C645-B837-8964595D4234}"/>
              </a:ext>
            </a:extLst>
          </p:cNvPr>
          <p:cNvSpPr>
            <a:spLocks noChangeAspect="1"/>
          </p:cNvSpPr>
          <p:nvPr/>
        </p:nvSpPr>
        <p:spPr>
          <a:xfrm>
            <a:off x="1917147"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5" name="Oval 244">
            <a:extLst>
              <a:ext uri="{FF2B5EF4-FFF2-40B4-BE49-F238E27FC236}">
                <a16:creationId xmlns:a16="http://schemas.microsoft.com/office/drawing/2014/main" id="{4828B1FE-B181-5543-A983-0931C11FD718}"/>
              </a:ext>
            </a:extLst>
          </p:cNvPr>
          <p:cNvSpPr>
            <a:spLocks noChangeAspect="1"/>
          </p:cNvSpPr>
          <p:nvPr/>
        </p:nvSpPr>
        <p:spPr>
          <a:xfrm>
            <a:off x="1917147" y="3339514"/>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6" name="Oval 245">
            <a:extLst>
              <a:ext uri="{FF2B5EF4-FFF2-40B4-BE49-F238E27FC236}">
                <a16:creationId xmlns:a16="http://schemas.microsoft.com/office/drawing/2014/main" id="{EC00E1EC-D69E-B04A-895B-15D0E4DD51E6}"/>
              </a:ext>
            </a:extLst>
          </p:cNvPr>
          <p:cNvSpPr>
            <a:spLocks noChangeAspect="1"/>
          </p:cNvSpPr>
          <p:nvPr/>
        </p:nvSpPr>
        <p:spPr>
          <a:xfrm>
            <a:off x="1917147" y="4062382"/>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47" name="Oval 246">
            <a:extLst>
              <a:ext uri="{FF2B5EF4-FFF2-40B4-BE49-F238E27FC236}">
                <a16:creationId xmlns:a16="http://schemas.microsoft.com/office/drawing/2014/main" id="{3C8D3C67-C7DF-E745-BE41-473B83994BF1}"/>
              </a:ext>
            </a:extLst>
          </p:cNvPr>
          <p:cNvSpPr>
            <a:spLocks noChangeAspect="1"/>
          </p:cNvSpPr>
          <p:nvPr/>
        </p:nvSpPr>
        <p:spPr>
          <a:xfrm>
            <a:off x="1917147" y="478525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8" name="Oval 247">
            <a:extLst>
              <a:ext uri="{FF2B5EF4-FFF2-40B4-BE49-F238E27FC236}">
                <a16:creationId xmlns:a16="http://schemas.microsoft.com/office/drawing/2014/main" id="{88550F02-E2D0-7F45-94B1-7DF8F3959C2A}"/>
              </a:ext>
            </a:extLst>
          </p:cNvPr>
          <p:cNvSpPr>
            <a:spLocks noChangeAspect="1"/>
          </p:cNvSpPr>
          <p:nvPr/>
        </p:nvSpPr>
        <p:spPr>
          <a:xfrm>
            <a:off x="1917147" y="55081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9" name="Oval 248">
            <a:extLst>
              <a:ext uri="{FF2B5EF4-FFF2-40B4-BE49-F238E27FC236}">
                <a16:creationId xmlns:a16="http://schemas.microsoft.com/office/drawing/2014/main" id="{4227808E-1145-E948-843C-5D9B87DF0EA8}"/>
              </a:ext>
            </a:extLst>
          </p:cNvPr>
          <p:cNvSpPr>
            <a:spLocks noChangeAspect="1"/>
          </p:cNvSpPr>
          <p:nvPr/>
        </p:nvSpPr>
        <p:spPr>
          <a:xfrm>
            <a:off x="2628347"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0" name="Oval 249">
            <a:extLst>
              <a:ext uri="{FF2B5EF4-FFF2-40B4-BE49-F238E27FC236}">
                <a16:creationId xmlns:a16="http://schemas.microsoft.com/office/drawing/2014/main" id="{72D9458C-AE26-2945-AD25-17D994CFCF58}"/>
              </a:ext>
            </a:extLst>
          </p:cNvPr>
          <p:cNvSpPr>
            <a:spLocks noChangeAspect="1"/>
          </p:cNvSpPr>
          <p:nvPr/>
        </p:nvSpPr>
        <p:spPr>
          <a:xfrm>
            <a:off x="2628347"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1" name="Oval 250">
            <a:extLst>
              <a:ext uri="{FF2B5EF4-FFF2-40B4-BE49-F238E27FC236}">
                <a16:creationId xmlns:a16="http://schemas.microsoft.com/office/drawing/2014/main" id="{3DADB8E7-05F9-5C46-93A7-DCFA442D6A69}"/>
              </a:ext>
            </a:extLst>
          </p:cNvPr>
          <p:cNvSpPr>
            <a:spLocks noChangeAspect="1"/>
          </p:cNvSpPr>
          <p:nvPr/>
        </p:nvSpPr>
        <p:spPr>
          <a:xfrm>
            <a:off x="2628347" y="18937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2" name="Oval 251">
            <a:extLst>
              <a:ext uri="{FF2B5EF4-FFF2-40B4-BE49-F238E27FC236}">
                <a16:creationId xmlns:a16="http://schemas.microsoft.com/office/drawing/2014/main" id="{5AB4F24C-88E3-5E42-B0EE-4AC3A74A46D5}"/>
              </a:ext>
            </a:extLst>
          </p:cNvPr>
          <p:cNvSpPr>
            <a:spLocks noChangeAspect="1"/>
          </p:cNvSpPr>
          <p:nvPr/>
        </p:nvSpPr>
        <p:spPr>
          <a:xfrm>
            <a:off x="2628347"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3" name="Oval 252">
            <a:extLst>
              <a:ext uri="{FF2B5EF4-FFF2-40B4-BE49-F238E27FC236}">
                <a16:creationId xmlns:a16="http://schemas.microsoft.com/office/drawing/2014/main" id="{BD4E5113-3F81-A949-B332-0ED06E88F45D}"/>
              </a:ext>
            </a:extLst>
          </p:cNvPr>
          <p:cNvSpPr>
            <a:spLocks noChangeAspect="1"/>
          </p:cNvSpPr>
          <p:nvPr/>
        </p:nvSpPr>
        <p:spPr>
          <a:xfrm>
            <a:off x="2628347" y="3339514"/>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4" name="Oval 253">
            <a:extLst>
              <a:ext uri="{FF2B5EF4-FFF2-40B4-BE49-F238E27FC236}">
                <a16:creationId xmlns:a16="http://schemas.microsoft.com/office/drawing/2014/main" id="{E689FB61-0B04-CC4B-A4CE-3BFA945323C1}"/>
              </a:ext>
            </a:extLst>
          </p:cNvPr>
          <p:cNvSpPr>
            <a:spLocks noChangeAspect="1"/>
          </p:cNvSpPr>
          <p:nvPr/>
        </p:nvSpPr>
        <p:spPr>
          <a:xfrm>
            <a:off x="2628347" y="4062382"/>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5" name="Oval 254">
            <a:extLst>
              <a:ext uri="{FF2B5EF4-FFF2-40B4-BE49-F238E27FC236}">
                <a16:creationId xmlns:a16="http://schemas.microsoft.com/office/drawing/2014/main" id="{76EEFC3F-97D0-C44B-870C-3391EE3960EA}"/>
              </a:ext>
            </a:extLst>
          </p:cNvPr>
          <p:cNvSpPr>
            <a:spLocks noChangeAspect="1"/>
          </p:cNvSpPr>
          <p:nvPr/>
        </p:nvSpPr>
        <p:spPr>
          <a:xfrm>
            <a:off x="2628347" y="478525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6" name="Oval 255">
            <a:extLst>
              <a:ext uri="{FF2B5EF4-FFF2-40B4-BE49-F238E27FC236}">
                <a16:creationId xmlns:a16="http://schemas.microsoft.com/office/drawing/2014/main" id="{8DE30840-0F39-DF45-B1CF-3E2A0422EFC2}"/>
              </a:ext>
            </a:extLst>
          </p:cNvPr>
          <p:cNvSpPr>
            <a:spLocks noChangeAspect="1"/>
          </p:cNvSpPr>
          <p:nvPr/>
        </p:nvSpPr>
        <p:spPr>
          <a:xfrm>
            <a:off x="2628347" y="55081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7" name="Oval 256">
            <a:extLst>
              <a:ext uri="{FF2B5EF4-FFF2-40B4-BE49-F238E27FC236}">
                <a16:creationId xmlns:a16="http://schemas.microsoft.com/office/drawing/2014/main" id="{51EFC1B6-6235-7341-BDE8-3179EC197859}"/>
              </a:ext>
            </a:extLst>
          </p:cNvPr>
          <p:cNvSpPr>
            <a:spLocks noChangeAspect="1"/>
          </p:cNvSpPr>
          <p:nvPr/>
        </p:nvSpPr>
        <p:spPr>
          <a:xfrm>
            <a:off x="3339547"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8" name="Oval 257">
            <a:extLst>
              <a:ext uri="{FF2B5EF4-FFF2-40B4-BE49-F238E27FC236}">
                <a16:creationId xmlns:a16="http://schemas.microsoft.com/office/drawing/2014/main" id="{2EF5DD7E-CE5E-BF4F-BB40-39C9248EA9B2}"/>
              </a:ext>
            </a:extLst>
          </p:cNvPr>
          <p:cNvSpPr>
            <a:spLocks noChangeAspect="1"/>
          </p:cNvSpPr>
          <p:nvPr/>
        </p:nvSpPr>
        <p:spPr>
          <a:xfrm>
            <a:off x="3339547"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9" name="Oval 258">
            <a:extLst>
              <a:ext uri="{FF2B5EF4-FFF2-40B4-BE49-F238E27FC236}">
                <a16:creationId xmlns:a16="http://schemas.microsoft.com/office/drawing/2014/main" id="{C8D4D60B-448C-4C4D-90D6-A7573F4E1C41}"/>
              </a:ext>
            </a:extLst>
          </p:cNvPr>
          <p:cNvSpPr>
            <a:spLocks noChangeAspect="1"/>
          </p:cNvSpPr>
          <p:nvPr/>
        </p:nvSpPr>
        <p:spPr>
          <a:xfrm>
            <a:off x="3339547" y="18937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0" name="Oval 259">
            <a:extLst>
              <a:ext uri="{FF2B5EF4-FFF2-40B4-BE49-F238E27FC236}">
                <a16:creationId xmlns:a16="http://schemas.microsoft.com/office/drawing/2014/main" id="{83E281AC-BAC1-3E45-92BE-2EE09E210D89}"/>
              </a:ext>
            </a:extLst>
          </p:cNvPr>
          <p:cNvSpPr>
            <a:spLocks noChangeAspect="1"/>
          </p:cNvSpPr>
          <p:nvPr/>
        </p:nvSpPr>
        <p:spPr>
          <a:xfrm>
            <a:off x="3339547"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1" name="Oval 260">
            <a:extLst>
              <a:ext uri="{FF2B5EF4-FFF2-40B4-BE49-F238E27FC236}">
                <a16:creationId xmlns:a16="http://schemas.microsoft.com/office/drawing/2014/main" id="{1656AB39-5050-274D-B561-243E9A91382C}"/>
              </a:ext>
            </a:extLst>
          </p:cNvPr>
          <p:cNvSpPr>
            <a:spLocks noChangeAspect="1"/>
          </p:cNvSpPr>
          <p:nvPr/>
        </p:nvSpPr>
        <p:spPr>
          <a:xfrm>
            <a:off x="3339547" y="3339514"/>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2" name="Oval 261">
            <a:extLst>
              <a:ext uri="{FF2B5EF4-FFF2-40B4-BE49-F238E27FC236}">
                <a16:creationId xmlns:a16="http://schemas.microsoft.com/office/drawing/2014/main" id="{1A291466-2524-E94F-9329-A3C6F9EF14C5}"/>
              </a:ext>
            </a:extLst>
          </p:cNvPr>
          <p:cNvSpPr>
            <a:spLocks noChangeAspect="1"/>
          </p:cNvSpPr>
          <p:nvPr/>
        </p:nvSpPr>
        <p:spPr>
          <a:xfrm>
            <a:off x="3339547" y="4062382"/>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3" name="Oval 262">
            <a:extLst>
              <a:ext uri="{FF2B5EF4-FFF2-40B4-BE49-F238E27FC236}">
                <a16:creationId xmlns:a16="http://schemas.microsoft.com/office/drawing/2014/main" id="{D2D84088-B992-7A48-BC5D-37D8F7AE85A2}"/>
              </a:ext>
            </a:extLst>
          </p:cNvPr>
          <p:cNvSpPr>
            <a:spLocks noChangeAspect="1"/>
          </p:cNvSpPr>
          <p:nvPr/>
        </p:nvSpPr>
        <p:spPr>
          <a:xfrm>
            <a:off x="3339547" y="478525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4" name="Oval 263">
            <a:extLst>
              <a:ext uri="{FF2B5EF4-FFF2-40B4-BE49-F238E27FC236}">
                <a16:creationId xmlns:a16="http://schemas.microsoft.com/office/drawing/2014/main" id="{00EFD2B5-8485-A64B-AB85-595F93F3C5F1}"/>
              </a:ext>
            </a:extLst>
          </p:cNvPr>
          <p:cNvSpPr>
            <a:spLocks noChangeAspect="1"/>
          </p:cNvSpPr>
          <p:nvPr/>
        </p:nvSpPr>
        <p:spPr>
          <a:xfrm>
            <a:off x="3339547" y="55081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5" name="Oval 264">
            <a:extLst>
              <a:ext uri="{FF2B5EF4-FFF2-40B4-BE49-F238E27FC236}">
                <a16:creationId xmlns:a16="http://schemas.microsoft.com/office/drawing/2014/main" id="{DB081E46-E75F-264A-91A9-AE64184F99E3}"/>
              </a:ext>
            </a:extLst>
          </p:cNvPr>
          <p:cNvSpPr>
            <a:spLocks noChangeAspect="1"/>
          </p:cNvSpPr>
          <p:nvPr/>
        </p:nvSpPr>
        <p:spPr>
          <a:xfrm>
            <a:off x="4050747"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6" name="Oval 265">
            <a:extLst>
              <a:ext uri="{FF2B5EF4-FFF2-40B4-BE49-F238E27FC236}">
                <a16:creationId xmlns:a16="http://schemas.microsoft.com/office/drawing/2014/main" id="{DB50EF24-73B3-D142-8D14-E4858F77B4EB}"/>
              </a:ext>
            </a:extLst>
          </p:cNvPr>
          <p:cNvSpPr>
            <a:spLocks noChangeAspect="1"/>
          </p:cNvSpPr>
          <p:nvPr/>
        </p:nvSpPr>
        <p:spPr>
          <a:xfrm>
            <a:off x="4050747"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7" name="Oval 266">
            <a:extLst>
              <a:ext uri="{FF2B5EF4-FFF2-40B4-BE49-F238E27FC236}">
                <a16:creationId xmlns:a16="http://schemas.microsoft.com/office/drawing/2014/main" id="{E6AF48D4-5BAF-5F4A-917E-24CD31E4C110}"/>
              </a:ext>
            </a:extLst>
          </p:cNvPr>
          <p:cNvSpPr>
            <a:spLocks noChangeAspect="1"/>
          </p:cNvSpPr>
          <p:nvPr/>
        </p:nvSpPr>
        <p:spPr>
          <a:xfrm>
            <a:off x="4050747" y="18937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8" name="Oval 267">
            <a:extLst>
              <a:ext uri="{FF2B5EF4-FFF2-40B4-BE49-F238E27FC236}">
                <a16:creationId xmlns:a16="http://schemas.microsoft.com/office/drawing/2014/main" id="{7E1EBDF3-9344-394D-844E-5932A0EF72D2}"/>
              </a:ext>
            </a:extLst>
          </p:cNvPr>
          <p:cNvSpPr>
            <a:spLocks noChangeAspect="1"/>
          </p:cNvSpPr>
          <p:nvPr/>
        </p:nvSpPr>
        <p:spPr>
          <a:xfrm>
            <a:off x="4050747"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9" name="Oval 268">
            <a:extLst>
              <a:ext uri="{FF2B5EF4-FFF2-40B4-BE49-F238E27FC236}">
                <a16:creationId xmlns:a16="http://schemas.microsoft.com/office/drawing/2014/main" id="{8D672271-1B3F-3C4D-A8DA-5F53084AED47}"/>
              </a:ext>
            </a:extLst>
          </p:cNvPr>
          <p:cNvSpPr>
            <a:spLocks noChangeAspect="1"/>
          </p:cNvSpPr>
          <p:nvPr/>
        </p:nvSpPr>
        <p:spPr>
          <a:xfrm>
            <a:off x="4050747" y="3339514"/>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70" name="Oval 269">
            <a:extLst>
              <a:ext uri="{FF2B5EF4-FFF2-40B4-BE49-F238E27FC236}">
                <a16:creationId xmlns:a16="http://schemas.microsoft.com/office/drawing/2014/main" id="{FECDE3C6-235A-0B49-AC26-BB252935E66C}"/>
              </a:ext>
            </a:extLst>
          </p:cNvPr>
          <p:cNvSpPr>
            <a:spLocks noChangeAspect="1"/>
          </p:cNvSpPr>
          <p:nvPr/>
        </p:nvSpPr>
        <p:spPr>
          <a:xfrm>
            <a:off x="4050747" y="4062382"/>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71" name="Oval 270">
            <a:extLst>
              <a:ext uri="{FF2B5EF4-FFF2-40B4-BE49-F238E27FC236}">
                <a16:creationId xmlns:a16="http://schemas.microsoft.com/office/drawing/2014/main" id="{FCBBF4D4-8ECE-054A-80B8-98C19A05BD95}"/>
              </a:ext>
            </a:extLst>
          </p:cNvPr>
          <p:cNvSpPr>
            <a:spLocks noChangeAspect="1"/>
          </p:cNvSpPr>
          <p:nvPr/>
        </p:nvSpPr>
        <p:spPr>
          <a:xfrm>
            <a:off x="4050747" y="478525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72" name="Oval 271">
            <a:extLst>
              <a:ext uri="{FF2B5EF4-FFF2-40B4-BE49-F238E27FC236}">
                <a16:creationId xmlns:a16="http://schemas.microsoft.com/office/drawing/2014/main" id="{9E20AC26-7327-D648-BE33-045ACEBBE2BD}"/>
              </a:ext>
            </a:extLst>
          </p:cNvPr>
          <p:cNvSpPr>
            <a:spLocks noChangeAspect="1"/>
          </p:cNvSpPr>
          <p:nvPr/>
        </p:nvSpPr>
        <p:spPr>
          <a:xfrm>
            <a:off x="4050747" y="55081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 name="TextBox 4">
            <a:extLst>
              <a:ext uri="{FF2B5EF4-FFF2-40B4-BE49-F238E27FC236}">
                <a16:creationId xmlns:a16="http://schemas.microsoft.com/office/drawing/2014/main" id="{FB10309C-5E5C-FF42-9E29-62C3F7259701}"/>
              </a:ext>
            </a:extLst>
          </p:cNvPr>
          <p:cNvSpPr txBox="1"/>
          <p:nvPr/>
        </p:nvSpPr>
        <p:spPr>
          <a:xfrm>
            <a:off x="5657183" y="444161"/>
            <a:ext cx="5940829" cy="1569660"/>
          </a:xfrm>
          <a:prstGeom prst="rect">
            <a:avLst/>
          </a:prstGeom>
          <a:noFill/>
        </p:spPr>
        <p:txBody>
          <a:bodyPr wrap="square" rtlCol="0">
            <a:spAutoFit/>
          </a:bodyPr>
          <a:lstStyle/>
          <a:p>
            <a:pPr algn="ctr"/>
            <a:r>
              <a:rPr lang="en-US" sz="3200" dirty="0">
                <a:solidFill>
                  <a:schemeClr val="bg1"/>
                </a:solidFill>
              </a:rPr>
              <a:t>We decide to undo the randomization scheme using weights</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8044D6E-B1CD-5044-B38E-62F4354003FA}"/>
                  </a:ext>
                </a:extLst>
              </p:cNvPr>
              <p:cNvSpPr txBox="1"/>
              <p:nvPr/>
            </p:nvSpPr>
            <p:spPr>
              <a:xfrm>
                <a:off x="7051965" y="2417142"/>
                <a:ext cx="4458717"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𝑤</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𝑆𝑚𝑜𝑘𝑒𝑟</m:t>
                              </m:r>
                              <m:r>
                                <a:rPr lang="en-US" sz="2000" b="0" i="1" smtClean="0">
                                  <a:solidFill>
                                    <a:schemeClr val="bg1"/>
                                  </a:solidFill>
                                  <a:latin typeface="Cambria Math" panose="02040503050406030204" pitchFamily="18" charset="0"/>
                                </a:rPr>
                                <m:t>=1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𝑆𝑡𝑟𝑒𝑠𝑠</m:t>
                              </m:r>
                              <m:r>
                                <a:rPr lang="en-US" sz="2000" b="0" i="1" smtClean="0">
                                  <a:solidFill>
                                    <a:schemeClr val="bg1"/>
                                  </a:solidFill>
                                  <a:latin typeface="Cambria Math" panose="02040503050406030204" pitchFamily="18" charset="0"/>
                                </a:rPr>
                                <m:t>=0</m:t>
                              </m:r>
                            </m:e>
                          </m:d>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20</m:t>
                          </m:r>
                        </m:num>
                        <m:den>
                          <m:r>
                            <a:rPr lang="en-US" sz="2000" b="0" i="1" smtClean="0">
                              <a:solidFill>
                                <a:schemeClr val="bg1"/>
                              </a:solidFill>
                              <a:latin typeface="Cambria Math" panose="02040503050406030204" pitchFamily="18" charset="0"/>
                            </a:rPr>
                            <m:t>6</m:t>
                          </m:r>
                        </m:den>
                      </m:f>
                    </m:oMath>
                  </m:oMathPara>
                </a14:m>
                <a:endParaRPr lang="en-US" sz="2000" dirty="0">
                  <a:solidFill>
                    <a:schemeClr val="bg1"/>
                  </a:solidFill>
                </a:endParaRPr>
              </a:p>
            </p:txBody>
          </p:sp>
        </mc:Choice>
        <mc:Fallback xmlns="">
          <p:sp>
            <p:nvSpPr>
              <p:cNvPr id="51" name="TextBox 50">
                <a:extLst>
                  <a:ext uri="{FF2B5EF4-FFF2-40B4-BE49-F238E27FC236}">
                    <a16:creationId xmlns:a16="http://schemas.microsoft.com/office/drawing/2014/main" id="{C8044D6E-B1CD-5044-B38E-62F4354003FA}"/>
                  </a:ext>
                </a:extLst>
              </p:cNvPr>
              <p:cNvSpPr txBox="1">
                <a:spLocks noRot="1" noChangeAspect="1" noMove="1" noResize="1" noEditPoints="1" noAdjustHandles="1" noChangeArrowheads="1" noChangeShapeType="1" noTextEdit="1"/>
              </p:cNvSpPr>
              <p:nvPr/>
            </p:nvSpPr>
            <p:spPr>
              <a:xfrm>
                <a:off x="7051965" y="2417142"/>
                <a:ext cx="4458717" cy="714683"/>
              </a:xfrm>
              <a:prstGeom prst="rect">
                <a:avLst/>
              </a:prstGeom>
              <a:blipFill>
                <a:blip r:embed="rId3"/>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3AD0337C-4A0B-E54C-B1A7-980052D5DAD1}"/>
                  </a:ext>
                </a:extLst>
              </p:cNvPr>
              <p:cNvSpPr txBox="1"/>
              <p:nvPr/>
            </p:nvSpPr>
            <p:spPr>
              <a:xfrm>
                <a:off x="7051964" y="4161535"/>
                <a:ext cx="4458718"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𝑤</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𝑆𝑚𝑜𝑘𝑒𝑟</m:t>
                              </m:r>
                              <m:r>
                                <a:rPr lang="en-US" sz="2000" b="0" i="1" smtClean="0">
                                  <a:solidFill>
                                    <a:schemeClr val="bg1"/>
                                  </a:solidFill>
                                  <a:latin typeface="Cambria Math" panose="02040503050406030204" pitchFamily="18" charset="0"/>
                                </a:rPr>
                                <m:t>=1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𝑆𝑡𝑟𝑒𝑠𝑠</m:t>
                              </m:r>
                              <m:r>
                                <a:rPr lang="en-US" sz="2000" b="0" i="1" smtClean="0">
                                  <a:solidFill>
                                    <a:schemeClr val="bg1"/>
                                  </a:solidFill>
                                  <a:latin typeface="Cambria Math" panose="02040503050406030204" pitchFamily="18" charset="0"/>
                                </a:rPr>
                                <m:t>=1</m:t>
                              </m:r>
                            </m:e>
                          </m:d>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20</m:t>
                          </m:r>
                        </m:num>
                        <m:den>
                          <m:r>
                            <a:rPr lang="en-US" sz="2000" b="0" i="1" smtClean="0">
                              <a:solidFill>
                                <a:schemeClr val="bg1"/>
                              </a:solidFill>
                              <a:latin typeface="Cambria Math" panose="02040503050406030204" pitchFamily="18" charset="0"/>
                            </a:rPr>
                            <m:t>14</m:t>
                          </m:r>
                        </m:den>
                      </m:f>
                    </m:oMath>
                  </m:oMathPara>
                </a14:m>
                <a:endParaRPr lang="en-US" sz="2000" dirty="0">
                  <a:solidFill>
                    <a:schemeClr val="bg1"/>
                  </a:solidFill>
                </a:endParaRPr>
              </a:p>
            </p:txBody>
          </p:sp>
        </mc:Choice>
        <mc:Fallback xmlns="">
          <p:sp>
            <p:nvSpPr>
              <p:cNvPr id="52" name="TextBox 51">
                <a:extLst>
                  <a:ext uri="{FF2B5EF4-FFF2-40B4-BE49-F238E27FC236}">
                    <a16:creationId xmlns:a16="http://schemas.microsoft.com/office/drawing/2014/main" id="{3AD0337C-4A0B-E54C-B1A7-980052D5DAD1}"/>
                  </a:ext>
                </a:extLst>
              </p:cNvPr>
              <p:cNvSpPr txBox="1">
                <a:spLocks noRot="1" noChangeAspect="1" noMove="1" noResize="1" noEditPoints="1" noAdjustHandles="1" noChangeArrowheads="1" noChangeShapeType="1" noTextEdit="1"/>
              </p:cNvSpPr>
              <p:nvPr/>
            </p:nvSpPr>
            <p:spPr>
              <a:xfrm>
                <a:off x="7051964" y="4161535"/>
                <a:ext cx="4458718" cy="714683"/>
              </a:xfrm>
              <a:prstGeom prst="rect">
                <a:avLst/>
              </a:prstGeom>
              <a:blipFill>
                <a:blip r:embed="rId4"/>
                <a:stretch>
                  <a:fillRect b="-12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D912F3F-53AF-514D-B9E9-4566E9C20828}"/>
                  </a:ext>
                </a:extLst>
              </p:cNvPr>
              <p:cNvSpPr txBox="1"/>
              <p:nvPr/>
            </p:nvSpPr>
            <p:spPr>
              <a:xfrm>
                <a:off x="7051964" y="3297921"/>
                <a:ext cx="4458718"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𝑤</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𝑆𝑚𝑜𝑘𝑒𝑟</m:t>
                              </m:r>
                              <m:r>
                                <a:rPr lang="en-US" sz="2000" b="0" i="1" smtClean="0">
                                  <a:solidFill>
                                    <a:schemeClr val="bg1"/>
                                  </a:solidFill>
                                  <a:latin typeface="Cambria Math" panose="02040503050406030204" pitchFamily="18" charset="0"/>
                                </a:rPr>
                                <m:t>=0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𝑆𝑡𝑟𝑒𝑠𝑠</m:t>
                              </m:r>
                              <m:r>
                                <a:rPr lang="en-US" sz="2000" b="0" i="1" smtClean="0">
                                  <a:solidFill>
                                    <a:schemeClr val="bg1"/>
                                  </a:solidFill>
                                  <a:latin typeface="Cambria Math" panose="02040503050406030204" pitchFamily="18" charset="0"/>
                                </a:rPr>
                                <m:t>=0</m:t>
                              </m:r>
                            </m:e>
                          </m:d>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20</m:t>
                          </m:r>
                        </m:num>
                        <m:den>
                          <m:r>
                            <a:rPr lang="en-US" sz="2000" b="0" i="1" smtClean="0">
                              <a:solidFill>
                                <a:schemeClr val="bg1"/>
                              </a:solidFill>
                              <a:latin typeface="Cambria Math" panose="02040503050406030204" pitchFamily="18" charset="0"/>
                            </a:rPr>
                            <m:t>14</m:t>
                          </m:r>
                        </m:den>
                      </m:f>
                    </m:oMath>
                  </m:oMathPara>
                </a14:m>
                <a:endParaRPr lang="en-US" sz="2000" dirty="0">
                  <a:solidFill>
                    <a:schemeClr val="bg1"/>
                  </a:solidFill>
                </a:endParaRPr>
              </a:p>
            </p:txBody>
          </p:sp>
        </mc:Choice>
        <mc:Fallback xmlns="">
          <p:sp>
            <p:nvSpPr>
              <p:cNvPr id="53" name="TextBox 52">
                <a:extLst>
                  <a:ext uri="{FF2B5EF4-FFF2-40B4-BE49-F238E27FC236}">
                    <a16:creationId xmlns:a16="http://schemas.microsoft.com/office/drawing/2014/main" id="{1D912F3F-53AF-514D-B9E9-4566E9C20828}"/>
                  </a:ext>
                </a:extLst>
              </p:cNvPr>
              <p:cNvSpPr txBox="1">
                <a:spLocks noRot="1" noChangeAspect="1" noMove="1" noResize="1" noEditPoints="1" noAdjustHandles="1" noChangeArrowheads="1" noChangeShapeType="1" noTextEdit="1"/>
              </p:cNvSpPr>
              <p:nvPr/>
            </p:nvSpPr>
            <p:spPr>
              <a:xfrm>
                <a:off x="7051964" y="3297921"/>
                <a:ext cx="4458718" cy="714683"/>
              </a:xfrm>
              <a:prstGeom prst="rect">
                <a:avLst/>
              </a:prstGeom>
              <a:blipFill>
                <a:blip r:embed="rId5"/>
                <a:stretch>
                  <a:fillRect b="-12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91A9CF2-0EC4-0145-9D39-32C6E98FE6FD}"/>
                  </a:ext>
                </a:extLst>
              </p:cNvPr>
              <p:cNvSpPr txBox="1"/>
              <p:nvPr/>
            </p:nvSpPr>
            <p:spPr>
              <a:xfrm>
                <a:off x="7051962" y="4998500"/>
                <a:ext cx="4458720"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𝑤</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𝑆𝑚𝑜𝑘𝑒𝑟</m:t>
                              </m:r>
                              <m:r>
                                <a:rPr lang="en-US" sz="2000" b="0" i="1" smtClean="0">
                                  <a:solidFill>
                                    <a:schemeClr val="bg1"/>
                                  </a:solidFill>
                                  <a:latin typeface="Cambria Math" panose="02040503050406030204" pitchFamily="18" charset="0"/>
                                </a:rPr>
                                <m:t>=0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𝑆𝑡𝑟𝑒𝑠𝑠</m:t>
                              </m:r>
                              <m:r>
                                <a:rPr lang="en-US" sz="2000" b="0" i="1" smtClean="0">
                                  <a:solidFill>
                                    <a:schemeClr val="bg1"/>
                                  </a:solidFill>
                                  <a:latin typeface="Cambria Math" panose="02040503050406030204" pitchFamily="18" charset="0"/>
                                </a:rPr>
                                <m:t>=1</m:t>
                              </m:r>
                            </m:e>
                          </m:d>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20</m:t>
                          </m:r>
                        </m:num>
                        <m:den>
                          <m:r>
                            <a:rPr lang="en-US" sz="2000" b="0" i="1" smtClean="0">
                              <a:solidFill>
                                <a:schemeClr val="bg1"/>
                              </a:solidFill>
                              <a:latin typeface="Cambria Math" panose="02040503050406030204" pitchFamily="18" charset="0"/>
                            </a:rPr>
                            <m:t>6</m:t>
                          </m:r>
                        </m:den>
                      </m:f>
                    </m:oMath>
                  </m:oMathPara>
                </a14:m>
                <a:endParaRPr lang="en-US" sz="2000" dirty="0">
                  <a:solidFill>
                    <a:schemeClr val="bg1"/>
                  </a:solidFill>
                </a:endParaRPr>
              </a:p>
            </p:txBody>
          </p:sp>
        </mc:Choice>
        <mc:Fallback xmlns="">
          <p:sp>
            <p:nvSpPr>
              <p:cNvPr id="54" name="TextBox 53">
                <a:extLst>
                  <a:ext uri="{FF2B5EF4-FFF2-40B4-BE49-F238E27FC236}">
                    <a16:creationId xmlns:a16="http://schemas.microsoft.com/office/drawing/2014/main" id="{A91A9CF2-0EC4-0145-9D39-32C6E98FE6FD}"/>
                  </a:ext>
                </a:extLst>
              </p:cNvPr>
              <p:cNvSpPr txBox="1">
                <a:spLocks noRot="1" noChangeAspect="1" noMove="1" noResize="1" noEditPoints="1" noAdjustHandles="1" noChangeArrowheads="1" noChangeShapeType="1" noTextEdit="1"/>
              </p:cNvSpPr>
              <p:nvPr/>
            </p:nvSpPr>
            <p:spPr>
              <a:xfrm>
                <a:off x="7051962" y="4998500"/>
                <a:ext cx="4458720" cy="714683"/>
              </a:xfrm>
              <a:prstGeom prst="rect">
                <a:avLst/>
              </a:prstGeom>
              <a:blipFill>
                <a:blip r:embed="rId6"/>
                <a:stretch>
                  <a:fillRect b="-12281"/>
                </a:stretch>
              </a:blipFill>
            </p:spPr>
            <p:txBody>
              <a:bodyPr/>
              <a:lstStyle/>
              <a:p>
                <a:r>
                  <a:rPr lang="en-US">
                    <a:noFill/>
                  </a:rPr>
                  <a:t> </a:t>
                </a:r>
              </a:p>
            </p:txBody>
          </p:sp>
        </mc:Fallback>
      </mc:AlternateContent>
      <p:sp>
        <p:nvSpPr>
          <p:cNvPr id="55" name="Oval 54">
            <a:extLst>
              <a:ext uri="{FF2B5EF4-FFF2-40B4-BE49-F238E27FC236}">
                <a16:creationId xmlns:a16="http://schemas.microsoft.com/office/drawing/2014/main" id="{66E56492-A656-304F-AB78-07F58587A78F}"/>
              </a:ext>
            </a:extLst>
          </p:cNvPr>
          <p:cNvSpPr>
            <a:spLocks noChangeAspect="1"/>
          </p:cNvSpPr>
          <p:nvPr/>
        </p:nvSpPr>
        <p:spPr>
          <a:xfrm>
            <a:off x="6070717" y="24987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6" name="Oval 55">
            <a:extLst>
              <a:ext uri="{FF2B5EF4-FFF2-40B4-BE49-F238E27FC236}">
                <a16:creationId xmlns:a16="http://schemas.microsoft.com/office/drawing/2014/main" id="{E33B1081-A468-1E46-88EB-75DF6EA0D87C}"/>
              </a:ext>
            </a:extLst>
          </p:cNvPr>
          <p:cNvSpPr>
            <a:spLocks noChangeAspect="1"/>
          </p:cNvSpPr>
          <p:nvPr/>
        </p:nvSpPr>
        <p:spPr>
          <a:xfrm>
            <a:off x="6070717" y="33790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7" name="Oval 56">
            <a:extLst>
              <a:ext uri="{FF2B5EF4-FFF2-40B4-BE49-F238E27FC236}">
                <a16:creationId xmlns:a16="http://schemas.microsoft.com/office/drawing/2014/main" id="{C16A8F65-BBBA-EC49-B648-D83F0B77CDFD}"/>
              </a:ext>
            </a:extLst>
          </p:cNvPr>
          <p:cNvSpPr>
            <a:spLocks noChangeAspect="1"/>
          </p:cNvSpPr>
          <p:nvPr/>
        </p:nvSpPr>
        <p:spPr>
          <a:xfrm>
            <a:off x="6070717" y="4259347"/>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8" name="Oval 57">
            <a:extLst>
              <a:ext uri="{FF2B5EF4-FFF2-40B4-BE49-F238E27FC236}">
                <a16:creationId xmlns:a16="http://schemas.microsoft.com/office/drawing/2014/main" id="{5AD55D7B-8C9F-D445-A86A-98EF617FA4DF}"/>
              </a:ext>
            </a:extLst>
          </p:cNvPr>
          <p:cNvSpPr>
            <a:spLocks noChangeAspect="1"/>
          </p:cNvSpPr>
          <p:nvPr/>
        </p:nvSpPr>
        <p:spPr>
          <a:xfrm>
            <a:off x="6070715" y="5139648"/>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9" name="Rectangle 58">
            <a:extLst>
              <a:ext uri="{FF2B5EF4-FFF2-40B4-BE49-F238E27FC236}">
                <a16:creationId xmlns:a16="http://schemas.microsoft.com/office/drawing/2014/main" id="{727B9316-7826-3841-90A0-6864F26E4BA4}"/>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2890520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Oval 176">
            <a:extLst>
              <a:ext uri="{FF2B5EF4-FFF2-40B4-BE49-F238E27FC236}">
                <a16:creationId xmlns:a16="http://schemas.microsoft.com/office/drawing/2014/main" id="{B6A4A678-E9ED-DB45-8A66-23CEF484F0AE}"/>
              </a:ext>
            </a:extLst>
          </p:cNvPr>
          <p:cNvSpPr>
            <a:spLocks noChangeAspect="1"/>
          </p:cNvSpPr>
          <p:nvPr/>
        </p:nvSpPr>
        <p:spPr>
          <a:xfrm>
            <a:off x="5168260" y="123773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5" name="Oval 54">
            <a:extLst>
              <a:ext uri="{FF2B5EF4-FFF2-40B4-BE49-F238E27FC236}">
                <a16:creationId xmlns:a16="http://schemas.microsoft.com/office/drawing/2014/main" id="{01B8E764-0C2F-9A4B-87C8-82630493E57E}"/>
              </a:ext>
            </a:extLst>
          </p:cNvPr>
          <p:cNvSpPr>
            <a:spLocks noChangeAspect="1"/>
          </p:cNvSpPr>
          <p:nvPr/>
        </p:nvSpPr>
        <p:spPr>
          <a:xfrm>
            <a:off x="44571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6" name="Oval 55">
            <a:extLst>
              <a:ext uri="{FF2B5EF4-FFF2-40B4-BE49-F238E27FC236}">
                <a16:creationId xmlns:a16="http://schemas.microsoft.com/office/drawing/2014/main" id="{20E79AB7-A47C-0D4A-AF10-A4C9B5203555}"/>
              </a:ext>
            </a:extLst>
          </p:cNvPr>
          <p:cNvSpPr>
            <a:spLocks noChangeAspect="1"/>
          </p:cNvSpPr>
          <p:nvPr/>
        </p:nvSpPr>
        <p:spPr>
          <a:xfrm>
            <a:off x="4457156" y="1221709"/>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7" name="Oval 56">
            <a:extLst>
              <a:ext uri="{FF2B5EF4-FFF2-40B4-BE49-F238E27FC236}">
                <a16:creationId xmlns:a16="http://schemas.microsoft.com/office/drawing/2014/main" id="{AA7B25C9-2F77-6048-A3EE-F65A1343E262}"/>
              </a:ext>
            </a:extLst>
          </p:cNvPr>
          <p:cNvSpPr>
            <a:spLocks noChangeAspect="1"/>
          </p:cNvSpPr>
          <p:nvPr/>
        </p:nvSpPr>
        <p:spPr>
          <a:xfrm>
            <a:off x="44571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8" name="Oval 57">
            <a:extLst>
              <a:ext uri="{FF2B5EF4-FFF2-40B4-BE49-F238E27FC236}">
                <a16:creationId xmlns:a16="http://schemas.microsoft.com/office/drawing/2014/main" id="{3DDCBC57-93DB-D747-AB8D-00E65DC51099}"/>
              </a:ext>
            </a:extLst>
          </p:cNvPr>
          <p:cNvSpPr>
            <a:spLocks noChangeAspect="1"/>
          </p:cNvSpPr>
          <p:nvPr/>
        </p:nvSpPr>
        <p:spPr>
          <a:xfrm>
            <a:off x="44571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9" name="Oval 58">
            <a:extLst>
              <a:ext uri="{FF2B5EF4-FFF2-40B4-BE49-F238E27FC236}">
                <a16:creationId xmlns:a16="http://schemas.microsoft.com/office/drawing/2014/main" id="{E7D7864F-41E7-8244-8F61-ECE6690E9141}"/>
              </a:ext>
            </a:extLst>
          </p:cNvPr>
          <p:cNvSpPr>
            <a:spLocks noChangeAspect="1"/>
          </p:cNvSpPr>
          <p:nvPr/>
        </p:nvSpPr>
        <p:spPr>
          <a:xfrm>
            <a:off x="51683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1" name="Oval 60">
            <a:extLst>
              <a:ext uri="{FF2B5EF4-FFF2-40B4-BE49-F238E27FC236}">
                <a16:creationId xmlns:a16="http://schemas.microsoft.com/office/drawing/2014/main" id="{76F89E21-A2C7-174A-8D1A-29B974196BC4}"/>
              </a:ext>
            </a:extLst>
          </p:cNvPr>
          <p:cNvSpPr>
            <a:spLocks noChangeAspect="1"/>
          </p:cNvSpPr>
          <p:nvPr/>
        </p:nvSpPr>
        <p:spPr>
          <a:xfrm>
            <a:off x="51683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2" name="Oval 61">
            <a:extLst>
              <a:ext uri="{FF2B5EF4-FFF2-40B4-BE49-F238E27FC236}">
                <a16:creationId xmlns:a16="http://schemas.microsoft.com/office/drawing/2014/main" id="{CE39D858-5A87-A248-87B5-AB4E55F01EE0}"/>
              </a:ext>
            </a:extLst>
          </p:cNvPr>
          <p:cNvSpPr>
            <a:spLocks noChangeAspect="1"/>
          </p:cNvSpPr>
          <p:nvPr/>
        </p:nvSpPr>
        <p:spPr>
          <a:xfrm>
            <a:off x="51683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3" name="Oval 62">
            <a:extLst>
              <a:ext uri="{FF2B5EF4-FFF2-40B4-BE49-F238E27FC236}">
                <a16:creationId xmlns:a16="http://schemas.microsoft.com/office/drawing/2014/main" id="{69541457-042F-9548-B631-BE011B25471F}"/>
              </a:ext>
            </a:extLst>
          </p:cNvPr>
          <p:cNvSpPr>
            <a:spLocks noChangeAspect="1"/>
          </p:cNvSpPr>
          <p:nvPr/>
        </p:nvSpPr>
        <p:spPr>
          <a:xfrm>
            <a:off x="58795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4" name="Oval 63">
            <a:extLst>
              <a:ext uri="{FF2B5EF4-FFF2-40B4-BE49-F238E27FC236}">
                <a16:creationId xmlns:a16="http://schemas.microsoft.com/office/drawing/2014/main" id="{15E03B28-C83D-DC48-80DF-3B0581E7AC16}"/>
              </a:ext>
            </a:extLst>
          </p:cNvPr>
          <p:cNvSpPr>
            <a:spLocks noChangeAspect="1"/>
          </p:cNvSpPr>
          <p:nvPr/>
        </p:nvSpPr>
        <p:spPr>
          <a:xfrm>
            <a:off x="5879556" y="1221709"/>
            <a:ext cx="540096" cy="54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5" name="Oval 64">
            <a:extLst>
              <a:ext uri="{FF2B5EF4-FFF2-40B4-BE49-F238E27FC236}">
                <a16:creationId xmlns:a16="http://schemas.microsoft.com/office/drawing/2014/main" id="{985100AC-FBA7-D74E-BC60-090FB3DCE382}"/>
              </a:ext>
            </a:extLst>
          </p:cNvPr>
          <p:cNvSpPr>
            <a:spLocks noChangeAspect="1"/>
          </p:cNvSpPr>
          <p:nvPr/>
        </p:nvSpPr>
        <p:spPr>
          <a:xfrm>
            <a:off x="58795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6" name="Oval 65">
            <a:extLst>
              <a:ext uri="{FF2B5EF4-FFF2-40B4-BE49-F238E27FC236}">
                <a16:creationId xmlns:a16="http://schemas.microsoft.com/office/drawing/2014/main" id="{4B72B77B-7610-5B4B-A445-7C46F09C17DF}"/>
              </a:ext>
            </a:extLst>
          </p:cNvPr>
          <p:cNvSpPr>
            <a:spLocks noChangeAspect="1"/>
          </p:cNvSpPr>
          <p:nvPr/>
        </p:nvSpPr>
        <p:spPr>
          <a:xfrm>
            <a:off x="58795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7" name="Oval 66">
            <a:extLst>
              <a:ext uri="{FF2B5EF4-FFF2-40B4-BE49-F238E27FC236}">
                <a16:creationId xmlns:a16="http://schemas.microsoft.com/office/drawing/2014/main" id="{C7F84C80-87CB-5A4A-850D-51DE40247BB4}"/>
              </a:ext>
            </a:extLst>
          </p:cNvPr>
          <p:cNvSpPr>
            <a:spLocks noChangeAspect="1"/>
          </p:cNvSpPr>
          <p:nvPr/>
        </p:nvSpPr>
        <p:spPr>
          <a:xfrm>
            <a:off x="65907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8" name="Oval 67">
            <a:extLst>
              <a:ext uri="{FF2B5EF4-FFF2-40B4-BE49-F238E27FC236}">
                <a16:creationId xmlns:a16="http://schemas.microsoft.com/office/drawing/2014/main" id="{8F18B67E-45BD-D644-A6DB-2563F1A18F99}"/>
              </a:ext>
            </a:extLst>
          </p:cNvPr>
          <p:cNvSpPr>
            <a:spLocks noChangeAspect="1"/>
          </p:cNvSpPr>
          <p:nvPr/>
        </p:nvSpPr>
        <p:spPr>
          <a:xfrm>
            <a:off x="6590756"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9" name="Oval 68">
            <a:extLst>
              <a:ext uri="{FF2B5EF4-FFF2-40B4-BE49-F238E27FC236}">
                <a16:creationId xmlns:a16="http://schemas.microsoft.com/office/drawing/2014/main" id="{DCC075B6-0C3E-864A-9043-FAEC87E72B16}"/>
              </a:ext>
            </a:extLst>
          </p:cNvPr>
          <p:cNvSpPr>
            <a:spLocks noChangeAspect="1"/>
          </p:cNvSpPr>
          <p:nvPr/>
        </p:nvSpPr>
        <p:spPr>
          <a:xfrm>
            <a:off x="65907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70" name="Oval 69">
            <a:extLst>
              <a:ext uri="{FF2B5EF4-FFF2-40B4-BE49-F238E27FC236}">
                <a16:creationId xmlns:a16="http://schemas.microsoft.com/office/drawing/2014/main" id="{52130D91-6773-BE42-BCF2-1C6B306C2711}"/>
              </a:ext>
            </a:extLst>
          </p:cNvPr>
          <p:cNvSpPr>
            <a:spLocks noChangeAspect="1"/>
          </p:cNvSpPr>
          <p:nvPr/>
        </p:nvSpPr>
        <p:spPr>
          <a:xfrm>
            <a:off x="65907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71" name="Oval 70">
            <a:extLst>
              <a:ext uri="{FF2B5EF4-FFF2-40B4-BE49-F238E27FC236}">
                <a16:creationId xmlns:a16="http://schemas.microsoft.com/office/drawing/2014/main" id="{456576AD-D042-D442-88ED-EB088379E06D}"/>
              </a:ext>
            </a:extLst>
          </p:cNvPr>
          <p:cNvSpPr>
            <a:spLocks noChangeAspect="1"/>
          </p:cNvSpPr>
          <p:nvPr/>
        </p:nvSpPr>
        <p:spPr>
          <a:xfrm>
            <a:off x="73019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72" name="Oval 71">
            <a:extLst>
              <a:ext uri="{FF2B5EF4-FFF2-40B4-BE49-F238E27FC236}">
                <a16:creationId xmlns:a16="http://schemas.microsoft.com/office/drawing/2014/main" id="{1F88903D-4BE9-C441-BEAB-0BA2B4FD4650}"/>
              </a:ext>
            </a:extLst>
          </p:cNvPr>
          <p:cNvSpPr>
            <a:spLocks noChangeAspect="1"/>
          </p:cNvSpPr>
          <p:nvPr/>
        </p:nvSpPr>
        <p:spPr>
          <a:xfrm>
            <a:off x="7301956"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73" name="Oval 72">
            <a:extLst>
              <a:ext uri="{FF2B5EF4-FFF2-40B4-BE49-F238E27FC236}">
                <a16:creationId xmlns:a16="http://schemas.microsoft.com/office/drawing/2014/main" id="{E84D682C-8866-BF4F-9D51-428238D17855}"/>
              </a:ext>
            </a:extLst>
          </p:cNvPr>
          <p:cNvSpPr>
            <a:spLocks noChangeAspect="1"/>
          </p:cNvSpPr>
          <p:nvPr/>
        </p:nvSpPr>
        <p:spPr>
          <a:xfrm>
            <a:off x="73019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74" name="Oval 73">
            <a:extLst>
              <a:ext uri="{FF2B5EF4-FFF2-40B4-BE49-F238E27FC236}">
                <a16:creationId xmlns:a16="http://schemas.microsoft.com/office/drawing/2014/main" id="{5AFBB3A1-689F-F549-8319-69D24F63A7B7}"/>
              </a:ext>
            </a:extLst>
          </p:cNvPr>
          <p:cNvSpPr>
            <a:spLocks noChangeAspect="1"/>
          </p:cNvSpPr>
          <p:nvPr/>
        </p:nvSpPr>
        <p:spPr>
          <a:xfrm>
            <a:off x="73019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F99D04FF-A43C-C94D-9994-B31C15EFCCE4}"/>
                  </a:ext>
                </a:extLst>
              </p:cNvPr>
              <p:cNvSpPr txBox="1"/>
              <p:nvPr/>
            </p:nvSpPr>
            <p:spPr>
              <a:xfrm>
                <a:off x="7616719" y="4500765"/>
                <a:ext cx="1152352" cy="6705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𝑤</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20</m:t>
                          </m:r>
                        </m:num>
                        <m:den>
                          <m:r>
                            <a:rPr lang="en-US" sz="2000" b="0" i="1" smtClean="0">
                              <a:solidFill>
                                <a:schemeClr val="bg1"/>
                              </a:solidFill>
                              <a:latin typeface="Cambria Math" panose="02040503050406030204" pitchFamily="18" charset="0"/>
                            </a:rPr>
                            <m:t>6</m:t>
                          </m:r>
                        </m:den>
                      </m:f>
                    </m:oMath>
                  </m:oMathPara>
                </a14:m>
                <a:endParaRPr lang="en-US" sz="2000" dirty="0">
                  <a:solidFill>
                    <a:schemeClr val="bg1"/>
                  </a:solidFill>
                </a:endParaRPr>
              </a:p>
            </p:txBody>
          </p:sp>
        </mc:Choice>
        <mc:Fallback xmlns="">
          <p:sp>
            <p:nvSpPr>
              <p:cNvPr id="135" name="TextBox 134">
                <a:extLst>
                  <a:ext uri="{FF2B5EF4-FFF2-40B4-BE49-F238E27FC236}">
                    <a16:creationId xmlns:a16="http://schemas.microsoft.com/office/drawing/2014/main" id="{F99D04FF-A43C-C94D-9994-B31C15EFCCE4}"/>
                  </a:ext>
                </a:extLst>
              </p:cNvPr>
              <p:cNvSpPr txBox="1">
                <a:spLocks noRot="1" noChangeAspect="1" noMove="1" noResize="1" noEditPoints="1" noAdjustHandles="1" noChangeArrowheads="1" noChangeShapeType="1" noTextEdit="1"/>
              </p:cNvSpPr>
              <p:nvPr/>
            </p:nvSpPr>
            <p:spPr>
              <a:xfrm>
                <a:off x="7616719" y="4500765"/>
                <a:ext cx="1152352" cy="670568"/>
              </a:xfrm>
              <a:prstGeom prst="rect">
                <a:avLst/>
              </a:prstGeom>
              <a:blipFill>
                <a:blip r:embed="rId3"/>
                <a:stretch>
                  <a:fillRect b="-5556"/>
                </a:stretch>
              </a:blipFill>
            </p:spPr>
            <p:txBody>
              <a:bodyPr/>
              <a:lstStyle/>
              <a:p>
                <a:r>
                  <a:rPr lang="en-US">
                    <a:noFill/>
                  </a:rPr>
                  <a:t> </a:t>
                </a:r>
              </a:p>
            </p:txBody>
          </p:sp>
        </mc:Fallback>
      </mc:AlternateContent>
      <p:sp>
        <p:nvSpPr>
          <p:cNvPr id="136" name="Oval 135">
            <a:extLst>
              <a:ext uri="{FF2B5EF4-FFF2-40B4-BE49-F238E27FC236}">
                <a16:creationId xmlns:a16="http://schemas.microsoft.com/office/drawing/2014/main" id="{CE438705-F257-A94D-96FB-3A9EAD0658F9}"/>
              </a:ext>
            </a:extLst>
          </p:cNvPr>
          <p:cNvSpPr>
            <a:spLocks noChangeAspect="1"/>
          </p:cNvSpPr>
          <p:nvPr/>
        </p:nvSpPr>
        <p:spPr>
          <a:xfrm>
            <a:off x="6635470" y="458236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8" name="Oval 137">
            <a:extLst>
              <a:ext uri="{FF2B5EF4-FFF2-40B4-BE49-F238E27FC236}">
                <a16:creationId xmlns:a16="http://schemas.microsoft.com/office/drawing/2014/main" id="{AD665E86-1797-5648-A6FC-E9B998A633B9}"/>
              </a:ext>
            </a:extLst>
          </p:cNvPr>
          <p:cNvSpPr>
            <a:spLocks noChangeAspect="1"/>
          </p:cNvSpPr>
          <p:nvPr/>
        </p:nvSpPr>
        <p:spPr>
          <a:xfrm>
            <a:off x="6311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9" name="Oval 138">
            <a:extLst>
              <a:ext uri="{FF2B5EF4-FFF2-40B4-BE49-F238E27FC236}">
                <a16:creationId xmlns:a16="http://schemas.microsoft.com/office/drawing/2014/main" id="{F27E3335-FBED-434A-9477-F19A98BFABC8}"/>
              </a:ext>
            </a:extLst>
          </p:cNvPr>
          <p:cNvSpPr>
            <a:spLocks noChangeAspect="1"/>
          </p:cNvSpPr>
          <p:nvPr/>
        </p:nvSpPr>
        <p:spPr>
          <a:xfrm>
            <a:off x="631107" y="1944577"/>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1" name="Oval 140">
            <a:extLst>
              <a:ext uri="{FF2B5EF4-FFF2-40B4-BE49-F238E27FC236}">
                <a16:creationId xmlns:a16="http://schemas.microsoft.com/office/drawing/2014/main" id="{C3ACD9C8-07DD-D842-95F7-408C1598614D}"/>
              </a:ext>
            </a:extLst>
          </p:cNvPr>
          <p:cNvSpPr>
            <a:spLocks noChangeAspect="1"/>
          </p:cNvSpPr>
          <p:nvPr/>
        </p:nvSpPr>
        <p:spPr>
          <a:xfrm>
            <a:off x="631107" y="339031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2" name="Oval 141">
            <a:extLst>
              <a:ext uri="{FF2B5EF4-FFF2-40B4-BE49-F238E27FC236}">
                <a16:creationId xmlns:a16="http://schemas.microsoft.com/office/drawing/2014/main" id="{3C13EE03-1B7D-5C4D-B422-A8F3B76C9311}"/>
              </a:ext>
            </a:extLst>
          </p:cNvPr>
          <p:cNvSpPr>
            <a:spLocks noChangeAspect="1"/>
          </p:cNvSpPr>
          <p:nvPr/>
        </p:nvSpPr>
        <p:spPr>
          <a:xfrm>
            <a:off x="6311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3" name="Oval 142">
            <a:extLst>
              <a:ext uri="{FF2B5EF4-FFF2-40B4-BE49-F238E27FC236}">
                <a16:creationId xmlns:a16="http://schemas.microsoft.com/office/drawing/2014/main" id="{A09A3B90-1B70-544E-9C1D-C3C6F439A43D}"/>
              </a:ext>
            </a:extLst>
          </p:cNvPr>
          <p:cNvSpPr>
            <a:spLocks noChangeAspect="1"/>
          </p:cNvSpPr>
          <p:nvPr/>
        </p:nvSpPr>
        <p:spPr>
          <a:xfrm>
            <a:off x="631107" y="483604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4" name="Oval 143">
            <a:extLst>
              <a:ext uri="{FF2B5EF4-FFF2-40B4-BE49-F238E27FC236}">
                <a16:creationId xmlns:a16="http://schemas.microsoft.com/office/drawing/2014/main" id="{A73A6DB0-0FCA-874D-AF98-C8B3D2CFEABF}"/>
              </a:ext>
            </a:extLst>
          </p:cNvPr>
          <p:cNvSpPr>
            <a:spLocks noChangeAspect="1"/>
          </p:cNvSpPr>
          <p:nvPr/>
        </p:nvSpPr>
        <p:spPr>
          <a:xfrm>
            <a:off x="631107"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5" name="Oval 144">
            <a:extLst>
              <a:ext uri="{FF2B5EF4-FFF2-40B4-BE49-F238E27FC236}">
                <a16:creationId xmlns:a16="http://schemas.microsoft.com/office/drawing/2014/main" id="{F01F486D-8E8D-7140-8109-9FDA0DEDD164}"/>
              </a:ext>
            </a:extLst>
          </p:cNvPr>
          <p:cNvSpPr>
            <a:spLocks noChangeAspect="1"/>
          </p:cNvSpPr>
          <p:nvPr/>
        </p:nvSpPr>
        <p:spPr>
          <a:xfrm>
            <a:off x="13423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6" name="Oval 145">
            <a:extLst>
              <a:ext uri="{FF2B5EF4-FFF2-40B4-BE49-F238E27FC236}">
                <a16:creationId xmlns:a16="http://schemas.microsoft.com/office/drawing/2014/main" id="{741D4DB9-844D-3D4D-B553-41E32739649E}"/>
              </a:ext>
            </a:extLst>
          </p:cNvPr>
          <p:cNvSpPr>
            <a:spLocks noChangeAspect="1"/>
          </p:cNvSpPr>
          <p:nvPr/>
        </p:nvSpPr>
        <p:spPr>
          <a:xfrm>
            <a:off x="13423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7" name="Oval 146">
            <a:extLst>
              <a:ext uri="{FF2B5EF4-FFF2-40B4-BE49-F238E27FC236}">
                <a16:creationId xmlns:a16="http://schemas.microsoft.com/office/drawing/2014/main" id="{4D536BF6-98B0-284F-9D38-330B49CDCA40}"/>
              </a:ext>
            </a:extLst>
          </p:cNvPr>
          <p:cNvSpPr>
            <a:spLocks noChangeAspect="1"/>
          </p:cNvSpPr>
          <p:nvPr/>
        </p:nvSpPr>
        <p:spPr>
          <a:xfrm>
            <a:off x="134230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8" name="Oval 147">
            <a:extLst>
              <a:ext uri="{FF2B5EF4-FFF2-40B4-BE49-F238E27FC236}">
                <a16:creationId xmlns:a16="http://schemas.microsoft.com/office/drawing/2014/main" id="{1DE9EE79-83BA-F148-828E-A9453317A946}"/>
              </a:ext>
            </a:extLst>
          </p:cNvPr>
          <p:cNvSpPr>
            <a:spLocks noChangeAspect="1"/>
          </p:cNvSpPr>
          <p:nvPr/>
        </p:nvSpPr>
        <p:spPr>
          <a:xfrm>
            <a:off x="13423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9" name="Oval 148">
            <a:extLst>
              <a:ext uri="{FF2B5EF4-FFF2-40B4-BE49-F238E27FC236}">
                <a16:creationId xmlns:a16="http://schemas.microsoft.com/office/drawing/2014/main" id="{1443C3FA-1983-3E42-A87A-7942C9350E3D}"/>
              </a:ext>
            </a:extLst>
          </p:cNvPr>
          <p:cNvSpPr>
            <a:spLocks noChangeAspect="1"/>
          </p:cNvSpPr>
          <p:nvPr/>
        </p:nvSpPr>
        <p:spPr>
          <a:xfrm>
            <a:off x="1342307" y="339031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0" name="Oval 149">
            <a:extLst>
              <a:ext uri="{FF2B5EF4-FFF2-40B4-BE49-F238E27FC236}">
                <a16:creationId xmlns:a16="http://schemas.microsoft.com/office/drawing/2014/main" id="{9E19D34A-4B27-784C-84DF-CD188FBCA571}"/>
              </a:ext>
            </a:extLst>
          </p:cNvPr>
          <p:cNvSpPr>
            <a:spLocks noChangeAspect="1"/>
          </p:cNvSpPr>
          <p:nvPr/>
        </p:nvSpPr>
        <p:spPr>
          <a:xfrm>
            <a:off x="13423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51" name="Oval 150">
            <a:extLst>
              <a:ext uri="{FF2B5EF4-FFF2-40B4-BE49-F238E27FC236}">
                <a16:creationId xmlns:a16="http://schemas.microsoft.com/office/drawing/2014/main" id="{7D6F206B-6F86-DC4C-84C7-0D622465A17F}"/>
              </a:ext>
            </a:extLst>
          </p:cNvPr>
          <p:cNvSpPr>
            <a:spLocks noChangeAspect="1"/>
          </p:cNvSpPr>
          <p:nvPr/>
        </p:nvSpPr>
        <p:spPr>
          <a:xfrm>
            <a:off x="1342307" y="483604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2" name="Oval 151">
            <a:extLst>
              <a:ext uri="{FF2B5EF4-FFF2-40B4-BE49-F238E27FC236}">
                <a16:creationId xmlns:a16="http://schemas.microsoft.com/office/drawing/2014/main" id="{D196B405-A395-3847-8199-FA83A7EBF476}"/>
              </a:ext>
            </a:extLst>
          </p:cNvPr>
          <p:cNvSpPr>
            <a:spLocks noChangeAspect="1"/>
          </p:cNvSpPr>
          <p:nvPr/>
        </p:nvSpPr>
        <p:spPr>
          <a:xfrm>
            <a:off x="1342307"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3" name="Oval 152">
            <a:extLst>
              <a:ext uri="{FF2B5EF4-FFF2-40B4-BE49-F238E27FC236}">
                <a16:creationId xmlns:a16="http://schemas.microsoft.com/office/drawing/2014/main" id="{A68FF39A-F30D-3940-92CD-8D6757FDDBFB}"/>
              </a:ext>
            </a:extLst>
          </p:cNvPr>
          <p:cNvSpPr>
            <a:spLocks noChangeAspect="1"/>
          </p:cNvSpPr>
          <p:nvPr/>
        </p:nvSpPr>
        <p:spPr>
          <a:xfrm>
            <a:off x="20535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6" name="Oval 155">
            <a:extLst>
              <a:ext uri="{FF2B5EF4-FFF2-40B4-BE49-F238E27FC236}">
                <a16:creationId xmlns:a16="http://schemas.microsoft.com/office/drawing/2014/main" id="{0573EB9A-7EC3-2E4E-8350-7BB5D1DB9435}"/>
              </a:ext>
            </a:extLst>
          </p:cNvPr>
          <p:cNvSpPr>
            <a:spLocks noChangeAspect="1"/>
          </p:cNvSpPr>
          <p:nvPr/>
        </p:nvSpPr>
        <p:spPr>
          <a:xfrm>
            <a:off x="20535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7" name="Oval 156">
            <a:extLst>
              <a:ext uri="{FF2B5EF4-FFF2-40B4-BE49-F238E27FC236}">
                <a16:creationId xmlns:a16="http://schemas.microsoft.com/office/drawing/2014/main" id="{04431FD8-9905-A544-94A2-3A603B196E40}"/>
              </a:ext>
            </a:extLst>
          </p:cNvPr>
          <p:cNvSpPr>
            <a:spLocks noChangeAspect="1"/>
          </p:cNvSpPr>
          <p:nvPr/>
        </p:nvSpPr>
        <p:spPr>
          <a:xfrm>
            <a:off x="2053507" y="3390313"/>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8" name="Oval 157">
            <a:extLst>
              <a:ext uri="{FF2B5EF4-FFF2-40B4-BE49-F238E27FC236}">
                <a16:creationId xmlns:a16="http://schemas.microsoft.com/office/drawing/2014/main" id="{E731739E-547B-EA42-8BFE-1D08E35937EF}"/>
              </a:ext>
            </a:extLst>
          </p:cNvPr>
          <p:cNvSpPr>
            <a:spLocks noChangeAspect="1"/>
          </p:cNvSpPr>
          <p:nvPr/>
        </p:nvSpPr>
        <p:spPr>
          <a:xfrm>
            <a:off x="20535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9" name="Oval 158">
            <a:extLst>
              <a:ext uri="{FF2B5EF4-FFF2-40B4-BE49-F238E27FC236}">
                <a16:creationId xmlns:a16="http://schemas.microsoft.com/office/drawing/2014/main" id="{CC3D1FD4-67CD-1B4E-BA7F-86C8708CE3D0}"/>
              </a:ext>
            </a:extLst>
          </p:cNvPr>
          <p:cNvSpPr>
            <a:spLocks noChangeAspect="1"/>
          </p:cNvSpPr>
          <p:nvPr/>
        </p:nvSpPr>
        <p:spPr>
          <a:xfrm>
            <a:off x="2053507" y="483604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0" name="Oval 159">
            <a:extLst>
              <a:ext uri="{FF2B5EF4-FFF2-40B4-BE49-F238E27FC236}">
                <a16:creationId xmlns:a16="http://schemas.microsoft.com/office/drawing/2014/main" id="{8CD5499B-DA36-634D-9630-B95414D94A32}"/>
              </a:ext>
            </a:extLst>
          </p:cNvPr>
          <p:cNvSpPr>
            <a:spLocks noChangeAspect="1"/>
          </p:cNvSpPr>
          <p:nvPr/>
        </p:nvSpPr>
        <p:spPr>
          <a:xfrm>
            <a:off x="2053507"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1" name="Oval 160">
            <a:extLst>
              <a:ext uri="{FF2B5EF4-FFF2-40B4-BE49-F238E27FC236}">
                <a16:creationId xmlns:a16="http://schemas.microsoft.com/office/drawing/2014/main" id="{56566EEC-DF52-1A4C-A80C-DAA9FC727B28}"/>
              </a:ext>
            </a:extLst>
          </p:cNvPr>
          <p:cNvSpPr>
            <a:spLocks noChangeAspect="1"/>
          </p:cNvSpPr>
          <p:nvPr/>
        </p:nvSpPr>
        <p:spPr>
          <a:xfrm>
            <a:off x="27647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62" name="Oval 161">
            <a:extLst>
              <a:ext uri="{FF2B5EF4-FFF2-40B4-BE49-F238E27FC236}">
                <a16:creationId xmlns:a16="http://schemas.microsoft.com/office/drawing/2014/main" id="{04D8B0DB-CB79-6947-805A-9466DBC9D266}"/>
              </a:ext>
            </a:extLst>
          </p:cNvPr>
          <p:cNvSpPr>
            <a:spLocks noChangeAspect="1"/>
          </p:cNvSpPr>
          <p:nvPr/>
        </p:nvSpPr>
        <p:spPr>
          <a:xfrm>
            <a:off x="27647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63" name="Oval 162">
            <a:extLst>
              <a:ext uri="{FF2B5EF4-FFF2-40B4-BE49-F238E27FC236}">
                <a16:creationId xmlns:a16="http://schemas.microsoft.com/office/drawing/2014/main" id="{DA4D02A4-144C-D64D-9FCF-76FFDF4D8C10}"/>
              </a:ext>
            </a:extLst>
          </p:cNvPr>
          <p:cNvSpPr>
            <a:spLocks noChangeAspect="1"/>
          </p:cNvSpPr>
          <p:nvPr/>
        </p:nvSpPr>
        <p:spPr>
          <a:xfrm>
            <a:off x="276470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65" name="Oval 164">
            <a:extLst>
              <a:ext uri="{FF2B5EF4-FFF2-40B4-BE49-F238E27FC236}">
                <a16:creationId xmlns:a16="http://schemas.microsoft.com/office/drawing/2014/main" id="{92D4C8FE-EB00-304E-BDC1-2F8B6B486B63}"/>
              </a:ext>
            </a:extLst>
          </p:cNvPr>
          <p:cNvSpPr>
            <a:spLocks noChangeAspect="1"/>
          </p:cNvSpPr>
          <p:nvPr/>
        </p:nvSpPr>
        <p:spPr>
          <a:xfrm>
            <a:off x="2764707" y="339031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66" name="Oval 165">
            <a:extLst>
              <a:ext uri="{FF2B5EF4-FFF2-40B4-BE49-F238E27FC236}">
                <a16:creationId xmlns:a16="http://schemas.microsoft.com/office/drawing/2014/main" id="{083CB66F-E43F-DF4A-8E1C-EFBE26B95ADD}"/>
              </a:ext>
            </a:extLst>
          </p:cNvPr>
          <p:cNvSpPr>
            <a:spLocks noChangeAspect="1"/>
          </p:cNvSpPr>
          <p:nvPr/>
        </p:nvSpPr>
        <p:spPr>
          <a:xfrm>
            <a:off x="27647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7" name="Oval 166">
            <a:extLst>
              <a:ext uri="{FF2B5EF4-FFF2-40B4-BE49-F238E27FC236}">
                <a16:creationId xmlns:a16="http://schemas.microsoft.com/office/drawing/2014/main" id="{E19C3D68-077F-A447-90FE-AC18E0B9FFF3}"/>
              </a:ext>
            </a:extLst>
          </p:cNvPr>
          <p:cNvSpPr>
            <a:spLocks noChangeAspect="1"/>
          </p:cNvSpPr>
          <p:nvPr/>
        </p:nvSpPr>
        <p:spPr>
          <a:xfrm>
            <a:off x="2764707" y="483604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68" name="Oval 167">
            <a:extLst>
              <a:ext uri="{FF2B5EF4-FFF2-40B4-BE49-F238E27FC236}">
                <a16:creationId xmlns:a16="http://schemas.microsoft.com/office/drawing/2014/main" id="{CCA27753-CDF1-0A41-A1B8-A7C9000B57D9}"/>
              </a:ext>
            </a:extLst>
          </p:cNvPr>
          <p:cNvSpPr>
            <a:spLocks noChangeAspect="1"/>
          </p:cNvSpPr>
          <p:nvPr/>
        </p:nvSpPr>
        <p:spPr>
          <a:xfrm>
            <a:off x="2764707"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9" name="Oval 168">
            <a:extLst>
              <a:ext uri="{FF2B5EF4-FFF2-40B4-BE49-F238E27FC236}">
                <a16:creationId xmlns:a16="http://schemas.microsoft.com/office/drawing/2014/main" id="{F695C8A7-C8A9-8D49-BE7D-5683D83D2692}"/>
              </a:ext>
            </a:extLst>
          </p:cNvPr>
          <p:cNvSpPr>
            <a:spLocks noChangeAspect="1"/>
          </p:cNvSpPr>
          <p:nvPr/>
        </p:nvSpPr>
        <p:spPr>
          <a:xfrm>
            <a:off x="34759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71" name="Oval 170">
            <a:extLst>
              <a:ext uri="{FF2B5EF4-FFF2-40B4-BE49-F238E27FC236}">
                <a16:creationId xmlns:a16="http://schemas.microsoft.com/office/drawing/2014/main" id="{7C4D3938-794C-9740-81ED-02A2AE43984A}"/>
              </a:ext>
            </a:extLst>
          </p:cNvPr>
          <p:cNvSpPr>
            <a:spLocks noChangeAspect="1"/>
          </p:cNvSpPr>
          <p:nvPr/>
        </p:nvSpPr>
        <p:spPr>
          <a:xfrm>
            <a:off x="3475907" y="1944577"/>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72" name="Oval 171">
            <a:extLst>
              <a:ext uri="{FF2B5EF4-FFF2-40B4-BE49-F238E27FC236}">
                <a16:creationId xmlns:a16="http://schemas.microsoft.com/office/drawing/2014/main" id="{42E03D4D-A5CF-1948-8551-10E0D2874332}"/>
              </a:ext>
            </a:extLst>
          </p:cNvPr>
          <p:cNvSpPr>
            <a:spLocks noChangeAspect="1"/>
          </p:cNvSpPr>
          <p:nvPr/>
        </p:nvSpPr>
        <p:spPr>
          <a:xfrm>
            <a:off x="34759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73" name="Oval 172">
            <a:extLst>
              <a:ext uri="{FF2B5EF4-FFF2-40B4-BE49-F238E27FC236}">
                <a16:creationId xmlns:a16="http://schemas.microsoft.com/office/drawing/2014/main" id="{F9D93A39-5DC9-3B46-8CF6-A1DF9D1F8734}"/>
              </a:ext>
            </a:extLst>
          </p:cNvPr>
          <p:cNvSpPr>
            <a:spLocks noChangeAspect="1"/>
          </p:cNvSpPr>
          <p:nvPr/>
        </p:nvSpPr>
        <p:spPr>
          <a:xfrm>
            <a:off x="3475907" y="3390313"/>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74" name="Oval 173">
            <a:extLst>
              <a:ext uri="{FF2B5EF4-FFF2-40B4-BE49-F238E27FC236}">
                <a16:creationId xmlns:a16="http://schemas.microsoft.com/office/drawing/2014/main" id="{7140AD45-6CD1-834B-94CF-97EE914E5A86}"/>
              </a:ext>
            </a:extLst>
          </p:cNvPr>
          <p:cNvSpPr>
            <a:spLocks noChangeAspect="1"/>
          </p:cNvSpPr>
          <p:nvPr/>
        </p:nvSpPr>
        <p:spPr>
          <a:xfrm>
            <a:off x="34759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5" name="Oval 174">
            <a:extLst>
              <a:ext uri="{FF2B5EF4-FFF2-40B4-BE49-F238E27FC236}">
                <a16:creationId xmlns:a16="http://schemas.microsoft.com/office/drawing/2014/main" id="{CAF46C5B-FA08-A643-81EE-D7B36827305B}"/>
              </a:ext>
            </a:extLst>
          </p:cNvPr>
          <p:cNvSpPr>
            <a:spLocks noChangeAspect="1"/>
          </p:cNvSpPr>
          <p:nvPr/>
        </p:nvSpPr>
        <p:spPr>
          <a:xfrm>
            <a:off x="3475907" y="483604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6" name="Oval 175">
            <a:extLst>
              <a:ext uri="{FF2B5EF4-FFF2-40B4-BE49-F238E27FC236}">
                <a16:creationId xmlns:a16="http://schemas.microsoft.com/office/drawing/2014/main" id="{BD0291B7-F875-0446-BFA6-76B67ABA5B60}"/>
              </a:ext>
            </a:extLst>
          </p:cNvPr>
          <p:cNvSpPr>
            <a:spLocks noChangeAspect="1"/>
          </p:cNvSpPr>
          <p:nvPr/>
        </p:nvSpPr>
        <p:spPr>
          <a:xfrm>
            <a:off x="3475907"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 name="Pie 1">
            <a:extLst>
              <a:ext uri="{FF2B5EF4-FFF2-40B4-BE49-F238E27FC236}">
                <a16:creationId xmlns:a16="http://schemas.microsoft.com/office/drawing/2014/main" id="{65A57693-D726-204A-8DD9-445E2235F690}"/>
              </a:ext>
            </a:extLst>
          </p:cNvPr>
          <p:cNvSpPr>
            <a:spLocks noChangeAspect="1"/>
          </p:cNvSpPr>
          <p:nvPr/>
        </p:nvSpPr>
        <p:spPr>
          <a:xfrm>
            <a:off x="5168356" y="1237733"/>
            <a:ext cx="540000" cy="540000"/>
          </a:xfrm>
          <a:prstGeom prst="pie">
            <a:avLst>
              <a:gd name="adj1" fmla="val 1767908"/>
              <a:gd name="adj2" fmla="val 16200000"/>
            </a:avLst>
          </a:prstGeom>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S</a:t>
            </a:r>
          </a:p>
        </p:txBody>
      </p:sp>
      <p:sp>
        <p:nvSpPr>
          <p:cNvPr id="3" name="Rectangle 2">
            <a:extLst>
              <a:ext uri="{FF2B5EF4-FFF2-40B4-BE49-F238E27FC236}">
                <a16:creationId xmlns:a16="http://schemas.microsoft.com/office/drawing/2014/main" id="{2CA1363A-0E58-2B4D-B924-E041BD192FC9}"/>
              </a:ext>
            </a:extLst>
          </p:cNvPr>
          <p:cNvSpPr/>
          <p:nvPr/>
        </p:nvSpPr>
        <p:spPr>
          <a:xfrm>
            <a:off x="242902" y="110359"/>
            <a:ext cx="4042958" cy="6221286"/>
          </a:xfrm>
          <a:prstGeom prst="rect">
            <a:avLst/>
          </a:prstGeom>
          <a:solidFill>
            <a:schemeClr val="dk1">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14A01F0A-3947-944A-8FCC-E1789E1C7560}"/>
              </a:ext>
            </a:extLst>
          </p:cNvPr>
          <p:cNvSpPr>
            <a:spLocks noChangeAspect="1"/>
          </p:cNvSpPr>
          <p:nvPr/>
        </p:nvSpPr>
        <p:spPr>
          <a:xfrm>
            <a:off x="631107"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0" name="Oval 139">
            <a:extLst>
              <a:ext uri="{FF2B5EF4-FFF2-40B4-BE49-F238E27FC236}">
                <a16:creationId xmlns:a16="http://schemas.microsoft.com/office/drawing/2014/main" id="{C22A59FC-0936-2C46-B536-43A75464ED32}"/>
              </a:ext>
            </a:extLst>
          </p:cNvPr>
          <p:cNvSpPr>
            <a:spLocks noChangeAspect="1"/>
          </p:cNvSpPr>
          <p:nvPr/>
        </p:nvSpPr>
        <p:spPr>
          <a:xfrm>
            <a:off x="6311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4" name="Oval 153">
            <a:extLst>
              <a:ext uri="{FF2B5EF4-FFF2-40B4-BE49-F238E27FC236}">
                <a16:creationId xmlns:a16="http://schemas.microsoft.com/office/drawing/2014/main" id="{ADE613AB-7B0D-7949-B3E1-798C55B019AC}"/>
              </a:ext>
            </a:extLst>
          </p:cNvPr>
          <p:cNvSpPr>
            <a:spLocks noChangeAspect="1"/>
          </p:cNvSpPr>
          <p:nvPr/>
        </p:nvSpPr>
        <p:spPr>
          <a:xfrm>
            <a:off x="20535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5" name="Oval 154">
            <a:extLst>
              <a:ext uri="{FF2B5EF4-FFF2-40B4-BE49-F238E27FC236}">
                <a16:creationId xmlns:a16="http://schemas.microsoft.com/office/drawing/2014/main" id="{B503AAA3-F713-8E4C-8AF3-C28B923334A0}"/>
              </a:ext>
            </a:extLst>
          </p:cNvPr>
          <p:cNvSpPr>
            <a:spLocks noChangeAspect="1"/>
          </p:cNvSpPr>
          <p:nvPr/>
        </p:nvSpPr>
        <p:spPr>
          <a:xfrm>
            <a:off x="2053507" y="1944577"/>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4" name="Oval 163">
            <a:extLst>
              <a:ext uri="{FF2B5EF4-FFF2-40B4-BE49-F238E27FC236}">
                <a16:creationId xmlns:a16="http://schemas.microsoft.com/office/drawing/2014/main" id="{DEC84839-4EE1-434B-8563-9A763666E1F3}"/>
              </a:ext>
            </a:extLst>
          </p:cNvPr>
          <p:cNvSpPr>
            <a:spLocks noChangeAspect="1"/>
          </p:cNvSpPr>
          <p:nvPr/>
        </p:nvSpPr>
        <p:spPr>
          <a:xfrm>
            <a:off x="27647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0" name="Oval 169">
            <a:extLst>
              <a:ext uri="{FF2B5EF4-FFF2-40B4-BE49-F238E27FC236}">
                <a16:creationId xmlns:a16="http://schemas.microsoft.com/office/drawing/2014/main" id="{BEB1858F-B283-7046-8163-1E644D570832}"/>
              </a:ext>
            </a:extLst>
          </p:cNvPr>
          <p:cNvSpPr>
            <a:spLocks noChangeAspect="1"/>
          </p:cNvSpPr>
          <p:nvPr/>
        </p:nvSpPr>
        <p:spPr>
          <a:xfrm>
            <a:off x="34759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75" name="Rectangle 74">
            <a:extLst>
              <a:ext uri="{FF2B5EF4-FFF2-40B4-BE49-F238E27FC236}">
                <a16:creationId xmlns:a16="http://schemas.microsoft.com/office/drawing/2014/main" id="{5D008ACE-10C2-8140-83EC-279956FA0BF0}"/>
              </a:ext>
            </a:extLst>
          </p:cNvPr>
          <p:cNvSpPr/>
          <p:nvPr/>
        </p:nvSpPr>
        <p:spPr>
          <a:xfrm>
            <a:off x="213641" y="236483"/>
            <a:ext cx="4072219" cy="6278030"/>
          </a:xfrm>
          <a:prstGeom prst="rect">
            <a:avLst/>
          </a:prstGeom>
          <a:solidFill>
            <a:schemeClr val="accent3">
              <a:alpha val="19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B9C3DB7-D3EB-964E-B5F3-3D31C6EC2EBB}"/>
              </a:ext>
            </a:extLst>
          </p:cNvPr>
          <p:cNvSpPr/>
          <p:nvPr/>
        </p:nvSpPr>
        <p:spPr>
          <a:xfrm>
            <a:off x="10137512" y="6440860"/>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912590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Oval 158">
            <a:extLst>
              <a:ext uri="{FF2B5EF4-FFF2-40B4-BE49-F238E27FC236}">
                <a16:creationId xmlns:a16="http://schemas.microsoft.com/office/drawing/2014/main" id="{51E3DD4D-3182-8D4C-B18F-A8A25909ACEB}"/>
              </a:ext>
            </a:extLst>
          </p:cNvPr>
          <p:cNvSpPr>
            <a:spLocks noChangeAspect="1"/>
          </p:cNvSpPr>
          <p:nvPr/>
        </p:nvSpPr>
        <p:spPr>
          <a:xfrm>
            <a:off x="5168260" y="123773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8" name="Oval 157">
            <a:extLst>
              <a:ext uri="{FF2B5EF4-FFF2-40B4-BE49-F238E27FC236}">
                <a16:creationId xmlns:a16="http://schemas.microsoft.com/office/drawing/2014/main" id="{3AD2A682-469D-D540-9CE8-54F07D845A81}"/>
              </a:ext>
            </a:extLst>
          </p:cNvPr>
          <p:cNvSpPr>
            <a:spLocks noChangeAspect="1"/>
          </p:cNvSpPr>
          <p:nvPr/>
        </p:nvSpPr>
        <p:spPr>
          <a:xfrm>
            <a:off x="943555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5" name="Oval 74">
            <a:extLst>
              <a:ext uri="{FF2B5EF4-FFF2-40B4-BE49-F238E27FC236}">
                <a16:creationId xmlns:a16="http://schemas.microsoft.com/office/drawing/2014/main" id="{363BB216-AFD3-1644-B851-C8066E514EAC}"/>
              </a:ext>
            </a:extLst>
          </p:cNvPr>
          <p:cNvSpPr>
            <a:spLocks noChangeAspect="1"/>
          </p:cNvSpPr>
          <p:nvPr/>
        </p:nvSpPr>
        <p:spPr>
          <a:xfrm>
            <a:off x="8013157"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6" name="Oval 75">
            <a:extLst>
              <a:ext uri="{FF2B5EF4-FFF2-40B4-BE49-F238E27FC236}">
                <a16:creationId xmlns:a16="http://schemas.microsoft.com/office/drawing/2014/main" id="{567BC752-1CA7-3543-8FD1-7B19F5029B37}"/>
              </a:ext>
            </a:extLst>
          </p:cNvPr>
          <p:cNvSpPr>
            <a:spLocks noChangeAspect="1"/>
          </p:cNvSpPr>
          <p:nvPr/>
        </p:nvSpPr>
        <p:spPr>
          <a:xfrm>
            <a:off x="801315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7" name="Oval 76">
            <a:extLst>
              <a:ext uri="{FF2B5EF4-FFF2-40B4-BE49-F238E27FC236}">
                <a16:creationId xmlns:a16="http://schemas.microsoft.com/office/drawing/2014/main" id="{17B850A4-0B25-7442-898F-FFC941BDB617}"/>
              </a:ext>
            </a:extLst>
          </p:cNvPr>
          <p:cNvSpPr>
            <a:spLocks noChangeAspect="1"/>
          </p:cNvSpPr>
          <p:nvPr/>
        </p:nvSpPr>
        <p:spPr>
          <a:xfrm>
            <a:off x="801315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8" name="Oval 77">
            <a:extLst>
              <a:ext uri="{FF2B5EF4-FFF2-40B4-BE49-F238E27FC236}">
                <a16:creationId xmlns:a16="http://schemas.microsoft.com/office/drawing/2014/main" id="{8BE6AD29-7324-9645-8FDE-1B44B9BF1DA9}"/>
              </a:ext>
            </a:extLst>
          </p:cNvPr>
          <p:cNvSpPr>
            <a:spLocks noChangeAspect="1"/>
          </p:cNvSpPr>
          <p:nvPr/>
        </p:nvSpPr>
        <p:spPr>
          <a:xfrm>
            <a:off x="801315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9" name="Oval 78">
            <a:extLst>
              <a:ext uri="{FF2B5EF4-FFF2-40B4-BE49-F238E27FC236}">
                <a16:creationId xmlns:a16="http://schemas.microsoft.com/office/drawing/2014/main" id="{C9968E82-74B2-394E-A691-C1184E112EF9}"/>
              </a:ext>
            </a:extLst>
          </p:cNvPr>
          <p:cNvSpPr>
            <a:spLocks noChangeAspect="1"/>
          </p:cNvSpPr>
          <p:nvPr/>
        </p:nvSpPr>
        <p:spPr>
          <a:xfrm>
            <a:off x="8724357"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0" name="Oval 79">
            <a:extLst>
              <a:ext uri="{FF2B5EF4-FFF2-40B4-BE49-F238E27FC236}">
                <a16:creationId xmlns:a16="http://schemas.microsoft.com/office/drawing/2014/main" id="{381A6367-A51A-2D4F-A81E-A1FD730CA02D}"/>
              </a:ext>
            </a:extLst>
          </p:cNvPr>
          <p:cNvSpPr>
            <a:spLocks noChangeAspect="1"/>
          </p:cNvSpPr>
          <p:nvPr/>
        </p:nvSpPr>
        <p:spPr>
          <a:xfrm>
            <a:off x="872435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1" name="Oval 80">
            <a:extLst>
              <a:ext uri="{FF2B5EF4-FFF2-40B4-BE49-F238E27FC236}">
                <a16:creationId xmlns:a16="http://schemas.microsoft.com/office/drawing/2014/main" id="{3334753E-3B1D-C748-A0B6-CA682DD2CC6E}"/>
              </a:ext>
            </a:extLst>
          </p:cNvPr>
          <p:cNvSpPr>
            <a:spLocks noChangeAspect="1"/>
          </p:cNvSpPr>
          <p:nvPr/>
        </p:nvSpPr>
        <p:spPr>
          <a:xfrm>
            <a:off x="872435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2" name="Oval 81">
            <a:extLst>
              <a:ext uri="{FF2B5EF4-FFF2-40B4-BE49-F238E27FC236}">
                <a16:creationId xmlns:a16="http://schemas.microsoft.com/office/drawing/2014/main" id="{AA0EF27B-97DC-3F40-8C6C-6346F904D611}"/>
              </a:ext>
            </a:extLst>
          </p:cNvPr>
          <p:cNvSpPr>
            <a:spLocks noChangeAspect="1"/>
          </p:cNvSpPr>
          <p:nvPr/>
        </p:nvSpPr>
        <p:spPr>
          <a:xfrm>
            <a:off x="872435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4" name="Oval 83">
            <a:extLst>
              <a:ext uri="{FF2B5EF4-FFF2-40B4-BE49-F238E27FC236}">
                <a16:creationId xmlns:a16="http://schemas.microsoft.com/office/drawing/2014/main" id="{21368901-F1D7-7846-B25F-92024CBCBFF8}"/>
              </a:ext>
            </a:extLst>
          </p:cNvPr>
          <p:cNvSpPr>
            <a:spLocks noChangeAspect="1"/>
          </p:cNvSpPr>
          <p:nvPr/>
        </p:nvSpPr>
        <p:spPr>
          <a:xfrm>
            <a:off x="943555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5" name="Oval 84">
            <a:extLst>
              <a:ext uri="{FF2B5EF4-FFF2-40B4-BE49-F238E27FC236}">
                <a16:creationId xmlns:a16="http://schemas.microsoft.com/office/drawing/2014/main" id="{282EE185-5F7F-1D48-AE75-62C8662657D5}"/>
              </a:ext>
            </a:extLst>
          </p:cNvPr>
          <p:cNvSpPr>
            <a:spLocks noChangeAspect="1"/>
          </p:cNvSpPr>
          <p:nvPr/>
        </p:nvSpPr>
        <p:spPr>
          <a:xfrm>
            <a:off x="943555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6" name="Oval 85">
            <a:extLst>
              <a:ext uri="{FF2B5EF4-FFF2-40B4-BE49-F238E27FC236}">
                <a16:creationId xmlns:a16="http://schemas.microsoft.com/office/drawing/2014/main" id="{354A053F-F1F3-4F4F-A78C-769448CE4836}"/>
              </a:ext>
            </a:extLst>
          </p:cNvPr>
          <p:cNvSpPr>
            <a:spLocks noChangeAspect="1"/>
          </p:cNvSpPr>
          <p:nvPr/>
        </p:nvSpPr>
        <p:spPr>
          <a:xfrm>
            <a:off x="943555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7" name="Oval 86">
            <a:extLst>
              <a:ext uri="{FF2B5EF4-FFF2-40B4-BE49-F238E27FC236}">
                <a16:creationId xmlns:a16="http://schemas.microsoft.com/office/drawing/2014/main" id="{E0AA3967-32D4-B240-8A24-54064BFF3F78}"/>
              </a:ext>
            </a:extLst>
          </p:cNvPr>
          <p:cNvSpPr>
            <a:spLocks noChangeAspect="1"/>
          </p:cNvSpPr>
          <p:nvPr/>
        </p:nvSpPr>
        <p:spPr>
          <a:xfrm>
            <a:off x="1014675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8" name="Oval 87">
            <a:extLst>
              <a:ext uri="{FF2B5EF4-FFF2-40B4-BE49-F238E27FC236}">
                <a16:creationId xmlns:a16="http://schemas.microsoft.com/office/drawing/2014/main" id="{A56EA047-AB2A-1148-9625-3D6DEC37B1BC}"/>
              </a:ext>
            </a:extLst>
          </p:cNvPr>
          <p:cNvSpPr>
            <a:spLocks noChangeAspect="1"/>
          </p:cNvSpPr>
          <p:nvPr/>
        </p:nvSpPr>
        <p:spPr>
          <a:xfrm>
            <a:off x="1014675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9" name="Oval 88">
            <a:extLst>
              <a:ext uri="{FF2B5EF4-FFF2-40B4-BE49-F238E27FC236}">
                <a16:creationId xmlns:a16="http://schemas.microsoft.com/office/drawing/2014/main" id="{55855BE2-D43C-6F42-BAC6-D6D5767883E3}"/>
              </a:ext>
            </a:extLst>
          </p:cNvPr>
          <p:cNvSpPr>
            <a:spLocks noChangeAspect="1"/>
          </p:cNvSpPr>
          <p:nvPr/>
        </p:nvSpPr>
        <p:spPr>
          <a:xfrm>
            <a:off x="1014675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0" name="Oval 89">
            <a:extLst>
              <a:ext uri="{FF2B5EF4-FFF2-40B4-BE49-F238E27FC236}">
                <a16:creationId xmlns:a16="http://schemas.microsoft.com/office/drawing/2014/main" id="{F68D60AC-88E0-0241-9D67-485060333895}"/>
              </a:ext>
            </a:extLst>
          </p:cNvPr>
          <p:cNvSpPr>
            <a:spLocks noChangeAspect="1"/>
          </p:cNvSpPr>
          <p:nvPr/>
        </p:nvSpPr>
        <p:spPr>
          <a:xfrm>
            <a:off x="1014675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1" name="Oval 90">
            <a:extLst>
              <a:ext uri="{FF2B5EF4-FFF2-40B4-BE49-F238E27FC236}">
                <a16:creationId xmlns:a16="http://schemas.microsoft.com/office/drawing/2014/main" id="{C25F29FB-D3A5-F74A-A50E-1A63093D6C38}"/>
              </a:ext>
            </a:extLst>
          </p:cNvPr>
          <p:cNvSpPr>
            <a:spLocks noChangeAspect="1"/>
          </p:cNvSpPr>
          <p:nvPr/>
        </p:nvSpPr>
        <p:spPr>
          <a:xfrm>
            <a:off x="1085795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2" name="Oval 91">
            <a:extLst>
              <a:ext uri="{FF2B5EF4-FFF2-40B4-BE49-F238E27FC236}">
                <a16:creationId xmlns:a16="http://schemas.microsoft.com/office/drawing/2014/main" id="{622E3DE3-EDC5-5642-A4DF-B1F8B205ADA4}"/>
              </a:ext>
            </a:extLst>
          </p:cNvPr>
          <p:cNvSpPr>
            <a:spLocks noChangeAspect="1"/>
          </p:cNvSpPr>
          <p:nvPr/>
        </p:nvSpPr>
        <p:spPr>
          <a:xfrm>
            <a:off x="1085795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3" name="Oval 92">
            <a:extLst>
              <a:ext uri="{FF2B5EF4-FFF2-40B4-BE49-F238E27FC236}">
                <a16:creationId xmlns:a16="http://schemas.microsoft.com/office/drawing/2014/main" id="{7E1796C0-D48C-0841-80A1-DAC80B50ED92}"/>
              </a:ext>
            </a:extLst>
          </p:cNvPr>
          <p:cNvSpPr>
            <a:spLocks noChangeAspect="1"/>
          </p:cNvSpPr>
          <p:nvPr/>
        </p:nvSpPr>
        <p:spPr>
          <a:xfrm>
            <a:off x="1085795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4" name="Oval 93">
            <a:extLst>
              <a:ext uri="{FF2B5EF4-FFF2-40B4-BE49-F238E27FC236}">
                <a16:creationId xmlns:a16="http://schemas.microsoft.com/office/drawing/2014/main" id="{74CB7918-B2C5-4E44-AB48-529CD83DF29C}"/>
              </a:ext>
            </a:extLst>
          </p:cNvPr>
          <p:cNvSpPr>
            <a:spLocks noChangeAspect="1"/>
          </p:cNvSpPr>
          <p:nvPr/>
        </p:nvSpPr>
        <p:spPr>
          <a:xfrm>
            <a:off x="1085795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5" name="Oval 94">
            <a:extLst>
              <a:ext uri="{FF2B5EF4-FFF2-40B4-BE49-F238E27FC236}">
                <a16:creationId xmlns:a16="http://schemas.microsoft.com/office/drawing/2014/main" id="{51958723-9F08-FD45-BB8F-414B092AF246}"/>
              </a:ext>
            </a:extLst>
          </p:cNvPr>
          <p:cNvSpPr>
            <a:spLocks noChangeAspect="1"/>
          </p:cNvSpPr>
          <p:nvPr/>
        </p:nvSpPr>
        <p:spPr>
          <a:xfrm>
            <a:off x="44571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96" name="Oval 95">
            <a:extLst>
              <a:ext uri="{FF2B5EF4-FFF2-40B4-BE49-F238E27FC236}">
                <a16:creationId xmlns:a16="http://schemas.microsoft.com/office/drawing/2014/main" id="{63F6BE50-BB04-474D-BBA4-11FC7BD71761}"/>
              </a:ext>
            </a:extLst>
          </p:cNvPr>
          <p:cNvSpPr>
            <a:spLocks noChangeAspect="1"/>
          </p:cNvSpPr>
          <p:nvPr/>
        </p:nvSpPr>
        <p:spPr>
          <a:xfrm>
            <a:off x="4457156" y="1221709"/>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97" name="Oval 96">
            <a:extLst>
              <a:ext uri="{FF2B5EF4-FFF2-40B4-BE49-F238E27FC236}">
                <a16:creationId xmlns:a16="http://schemas.microsoft.com/office/drawing/2014/main" id="{299B652E-095E-EF40-8371-5CE11227E0E3}"/>
              </a:ext>
            </a:extLst>
          </p:cNvPr>
          <p:cNvSpPr>
            <a:spLocks noChangeAspect="1"/>
          </p:cNvSpPr>
          <p:nvPr/>
        </p:nvSpPr>
        <p:spPr>
          <a:xfrm>
            <a:off x="44571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98" name="Oval 97">
            <a:extLst>
              <a:ext uri="{FF2B5EF4-FFF2-40B4-BE49-F238E27FC236}">
                <a16:creationId xmlns:a16="http://schemas.microsoft.com/office/drawing/2014/main" id="{0CFF5977-9BE4-1F4C-BB5A-115966F44949}"/>
              </a:ext>
            </a:extLst>
          </p:cNvPr>
          <p:cNvSpPr>
            <a:spLocks noChangeAspect="1"/>
          </p:cNvSpPr>
          <p:nvPr/>
        </p:nvSpPr>
        <p:spPr>
          <a:xfrm>
            <a:off x="44571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99" name="Oval 98">
            <a:extLst>
              <a:ext uri="{FF2B5EF4-FFF2-40B4-BE49-F238E27FC236}">
                <a16:creationId xmlns:a16="http://schemas.microsoft.com/office/drawing/2014/main" id="{B505021C-89E2-1149-B811-B152D9606E8E}"/>
              </a:ext>
            </a:extLst>
          </p:cNvPr>
          <p:cNvSpPr>
            <a:spLocks noChangeAspect="1"/>
          </p:cNvSpPr>
          <p:nvPr/>
        </p:nvSpPr>
        <p:spPr>
          <a:xfrm>
            <a:off x="51683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0" name="Oval 99">
            <a:extLst>
              <a:ext uri="{FF2B5EF4-FFF2-40B4-BE49-F238E27FC236}">
                <a16:creationId xmlns:a16="http://schemas.microsoft.com/office/drawing/2014/main" id="{F6BB6F03-44EA-FD42-8F2A-CFCC687F3D39}"/>
              </a:ext>
            </a:extLst>
          </p:cNvPr>
          <p:cNvSpPr>
            <a:spLocks noChangeAspect="1"/>
          </p:cNvSpPr>
          <p:nvPr/>
        </p:nvSpPr>
        <p:spPr>
          <a:xfrm>
            <a:off x="51683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1" name="Oval 100">
            <a:extLst>
              <a:ext uri="{FF2B5EF4-FFF2-40B4-BE49-F238E27FC236}">
                <a16:creationId xmlns:a16="http://schemas.microsoft.com/office/drawing/2014/main" id="{506AE41A-9104-E246-86AA-BD6A266941E1}"/>
              </a:ext>
            </a:extLst>
          </p:cNvPr>
          <p:cNvSpPr>
            <a:spLocks noChangeAspect="1"/>
          </p:cNvSpPr>
          <p:nvPr/>
        </p:nvSpPr>
        <p:spPr>
          <a:xfrm>
            <a:off x="51683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2" name="Oval 101">
            <a:extLst>
              <a:ext uri="{FF2B5EF4-FFF2-40B4-BE49-F238E27FC236}">
                <a16:creationId xmlns:a16="http://schemas.microsoft.com/office/drawing/2014/main" id="{32B5FCD4-FE42-F14B-A223-E8565301385C}"/>
              </a:ext>
            </a:extLst>
          </p:cNvPr>
          <p:cNvSpPr>
            <a:spLocks noChangeAspect="1"/>
          </p:cNvSpPr>
          <p:nvPr/>
        </p:nvSpPr>
        <p:spPr>
          <a:xfrm>
            <a:off x="58795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3" name="Oval 102">
            <a:extLst>
              <a:ext uri="{FF2B5EF4-FFF2-40B4-BE49-F238E27FC236}">
                <a16:creationId xmlns:a16="http://schemas.microsoft.com/office/drawing/2014/main" id="{5F3CD848-079F-BB43-ADF2-58E2BFBCD65B}"/>
              </a:ext>
            </a:extLst>
          </p:cNvPr>
          <p:cNvSpPr>
            <a:spLocks noChangeAspect="1"/>
          </p:cNvSpPr>
          <p:nvPr/>
        </p:nvSpPr>
        <p:spPr>
          <a:xfrm>
            <a:off x="5879556" y="1221709"/>
            <a:ext cx="540096" cy="54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4" name="Oval 103">
            <a:extLst>
              <a:ext uri="{FF2B5EF4-FFF2-40B4-BE49-F238E27FC236}">
                <a16:creationId xmlns:a16="http://schemas.microsoft.com/office/drawing/2014/main" id="{7728313F-5F9B-3D4F-9D66-66EC8EFBA442}"/>
              </a:ext>
            </a:extLst>
          </p:cNvPr>
          <p:cNvSpPr>
            <a:spLocks noChangeAspect="1"/>
          </p:cNvSpPr>
          <p:nvPr/>
        </p:nvSpPr>
        <p:spPr>
          <a:xfrm>
            <a:off x="58795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5" name="Oval 104">
            <a:extLst>
              <a:ext uri="{FF2B5EF4-FFF2-40B4-BE49-F238E27FC236}">
                <a16:creationId xmlns:a16="http://schemas.microsoft.com/office/drawing/2014/main" id="{DBB9B227-4CA5-FF4A-82B1-1282FA2C5CE3}"/>
              </a:ext>
            </a:extLst>
          </p:cNvPr>
          <p:cNvSpPr>
            <a:spLocks noChangeAspect="1"/>
          </p:cNvSpPr>
          <p:nvPr/>
        </p:nvSpPr>
        <p:spPr>
          <a:xfrm>
            <a:off x="58795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6" name="Oval 105">
            <a:extLst>
              <a:ext uri="{FF2B5EF4-FFF2-40B4-BE49-F238E27FC236}">
                <a16:creationId xmlns:a16="http://schemas.microsoft.com/office/drawing/2014/main" id="{A65A2CAC-FB8B-4744-AD7D-BF95B5B8059F}"/>
              </a:ext>
            </a:extLst>
          </p:cNvPr>
          <p:cNvSpPr>
            <a:spLocks noChangeAspect="1"/>
          </p:cNvSpPr>
          <p:nvPr/>
        </p:nvSpPr>
        <p:spPr>
          <a:xfrm>
            <a:off x="65907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7" name="Oval 106">
            <a:extLst>
              <a:ext uri="{FF2B5EF4-FFF2-40B4-BE49-F238E27FC236}">
                <a16:creationId xmlns:a16="http://schemas.microsoft.com/office/drawing/2014/main" id="{F478B9B5-3D9E-864C-B905-85BE647B09EA}"/>
              </a:ext>
            </a:extLst>
          </p:cNvPr>
          <p:cNvSpPr>
            <a:spLocks noChangeAspect="1"/>
          </p:cNvSpPr>
          <p:nvPr/>
        </p:nvSpPr>
        <p:spPr>
          <a:xfrm>
            <a:off x="6590756"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8" name="Oval 107">
            <a:extLst>
              <a:ext uri="{FF2B5EF4-FFF2-40B4-BE49-F238E27FC236}">
                <a16:creationId xmlns:a16="http://schemas.microsoft.com/office/drawing/2014/main" id="{33988323-9340-7647-B3A0-1543C5C0365F}"/>
              </a:ext>
            </a:extLst>
          </p:cNvPr>
          <p:cNvSpPr>
            <a:spLocks noChangeAspect="1"/>
          </p:cNvSpPr>
          <p:nvPr/>
        </p:nvSpPr>
        <p:spPr>
          <a:xfrm>
            <a:off x="65907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9" name="Oval 108">
            <a:extLst>
              <a:ext uri="{FF2B5EF4-FFF2-40B4-BE49-F238E27FC236}">
                <a16:creationId xmlns:a16="http://schemas.microsoft.com/office/drawing/2014/main" id="{53BD7EF5-E2DB-E14E-846D-E04FC306B01D}"/>
              </a:ext>
            </a:extLst>
          </p:cNvPr>
          <p:cNvSpPr>
            <a:spLocks noChangeAspect="1"/>
          </p:cNvSpPr>
          <p:nvPr/>
        </p:nvSpPr>
        <p:spPr>
          <a:xfrm>
            <a:off x="65907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0" name="Oval 109">
            <a:extLst>
              <a:ext uri="{FF2B5EF4-FFF2-40B4-BE49-F238E27FC236}">
                <a16:creationId xmlns:a16="http://schemas.microsoft.com/office/drawing/2014/main" id="{0C2C8E1E-9EF6-4445-BE65-C5225CCF352A}"/>
              </a:ext>
            </a:extLst>
          </p:cNvPr>
          <p:cNvSpPr>
            <a:spLocks noChangeAspect="1"/>
          </p:cNvSpPr>
          <p:nvPr/>
        </p:nvSpPr>
        <p:spPr>
          <a:xfrm>
            <a:off x="73019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1" name="Oval 110">
            <a:extLst>
              <a:ext uri="{FF2B5EF4-FFF2-40B4-BE49-F238E27FC236}">
                <a16:creationId xmlns:a16="http://schemas.microsoft.com/office/drawing/2014/main" id="{AC36003E-9BE0-6145-B7AD-F8CD92220A82}"/>
              </a:ext>
            </a:extLst>
          </p:cNvPr>
          <p:cNvSpPr>
            <a:spLocks noChangeAspect="1"/>
          </p:cNvSpPr>
          <p:nvPr/>
        </p:nvSpPr>
        <p:spPr>
          <a:xfrm>
            <a:off x="7301956"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2" name="Oval 111">
            <a:extLst>
              <a:ext uri="{FF2B5EF4-FFF2-40B4-BE49-F238E27FC236}">
                <a16:creationId xmlns:a16="http://schemas.microsoft.com/office/drawing/2014/main" id="{4CEDCE20-0252-1841-8553-25B791843C80}"/>
              </a:ext>
            </a:extLst>
          </p:cNvPr>
          <p:cNvSpPr>
            <a:spLocks noChangeAspect="1"/>
          </p:cNvSpPr>
          <p:nvPr/>
        </p:nvSpPr>
        <p:spPr>
          <a:xfrm>
            <a:off x="73019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3" name="Oval 112">
            <a:extLst>
              <a:ext uri="{FF2B5EF4-FFF2-40B4-BE49-F238E27FC236}">
                <a16:creationId xmlns:a16="http://schemas.microsoft.com/office/drawing/2014/main" id="{502A3FE8-4FF8-4648-9359-1C1536B99857}"/>
              </a:ext>
            </a:extLst>
          </p:cNvPr>
          <p:cNvSpPr>
            <a:spLocks noChangeAspect="1"/>
          </p:cNvSpPr>
          <p:nvPr/>
        </p:nvSpPr>
        <p:spPr>
          <a:xfrm>
            <a:off x="73019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4" name="Pie 113">
            <a:extLst>
              <a:ext uri="{FF2B5EF4-FFF2-40B4-BE49-F238E27FC236}">
                <a16:creationId xmlns:a16="http://schemas.microsoft.com/office/drawing/2014/main" id="{BC23C0ED-622A-104F-BB5A-B0CE1868EDEE}"/>
              </a:ext>
            </a:extLst>
          </p:cNvPr>
          <p:cNvSpPr>
            <a:spLocks noChangeAspect="1"/>
          </p:cNvSpPr>
          <p:nvPr/>
        </p:nvSpPr>
        <p:spPr>
          <a:xfrm>
            <a:off x="5168356" y="1237733"/>
            <a:ext cx="540000" cy="540000"/>
          </a:xfrm>
          <a:prstGeom prst="pie">
            <a:avLst>
              <a:gd name="adj1" fmla="val 1767908"/>
              <a:gd name="adj2" fmla="val 16200000"/>
            </a:avLst>
          </a:prstGeom>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S</a:t>
            </a:r>
          </a:p>
        </p:txBody>
      </p: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2D756754-6C88-2E46-90E0-7DF6D4BA9ADD}"/>
                  </a:ext>
                </a:extLst>
              </p:cNvPr>
              <p:cNvSpPr txBox="1"/>
              <p:nvPr/>
            </p:nvSpPr>
            <p:spPr>
              <a:xfrm>
                <a:off x="6935074" y="4653181"/>
                <a:ext cx="1789283" cy="66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𝑤</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20</m:t>
                          </m:r>
                        </m:num>
                        <m:den>
                          <m:r>
                            <a:rPr lang="en-US" sz="2000" b="0" i="1" smtClean="0">
                              <a:solidFill>
                                <a:schemeClr val="bg1"/>
                              </a:solidFill>
                              <a:latin typeface="Cambria Math" panose="02040503050406030204" pitchFamily="18" charset="0"/>
                            </a:rPr>
                            <m:t>14</m:t>
                          </m:r>
                        </m:den>
                      </m:f>
                    </m:oMath>
                  </m:oMathPara>
                </a14:m>
                <a:endParaRPr lang="en-US" sz="2000" dirty="0">
                  <a:solidFill>
                    <a:schemeClr val="bg1"/>
                  </a:solidFill>
                </a:endParaRPr>
              </a:p>
            </p:txBody>
          </p:sp>
        </mc:Choice>
        <mc:Fallback xmlns="">
          <p:sp>
            <p:nvSpPr>
              <p:cNvPr id="115" name="TextBox 114">
                <a:extLst>
                  <a:ext uri="{FF2B5EF4-FFF2-40B4-BE49-F238E27FC236}">
                    <a16:creationId xmlns:a16="http://schemas.microsoft.com/office/drawing/2014/main" id="{2D756754-6C88-2E46-90E0-7DF6D4BA9ADD}"/>
                  </a:ext>
                </a:extLst>
              </p:cNvPr>
              <p:cNvSpPr txBox="1">
                <a:spLocks noRot="1" noChangeAspect="1" noMove="1" noResize="1" noEditPoints="1" noAdjustHandles="1" noChangeArrowheads="1" noChangeShapeType="1" noTextEdit="1"/>
              </p:cNvSpPr>
              <p:nvPr/>
            </p:nvSpPr>
            <p:spPr>
              <a:xfrm>
                <a:off x="6935074" y="4653181"/>
                <a:ext cx="1789283" cy="668516"/>
              </a:xfrm>
              <a:prstGeom prst="rect">
                <a:avLst/>
              </a:prstGeom>
              <a:blipFill>
                <a:blip r:embed="rId3"/>
                <a:stretch>
                  <a:fillRect b="-5556"/>
                </a:stretch>
              </a:blipFill>
            </p:spPr>
            <p:txBody>
              <a:bodyPr/>
              <a:lstStyle/>
              <a:p>
                <a:r>
                  <a:rPr lang="en-US">
                    <a:noFill/>
                  </a:rPr>
                  <a:t> </a:t>
                </a:r>
              </a:p>
            </p:txBody>
          </p:sp>
        </mc:Fallback>
      </mc:AlternateContent>
      <p:sp>
        <p:nvSpPr>
          <p:cNvPr id="116" name="Oval 115">
            <a:extLst>
              <a:ext uri="{FF2B5EF4-FFF2-40B4-BE49-F238E27FC236}">
                <a16:creationId xmlns:a16="http://schemas.microsoft.com/office/drawing/2014/main" id="{86CD6725-20ED-9840-A9E0-167DC07A6D39}"/>
              </a:ext>
            </a:extLst>
          </p:cNvPr>
          <p:cNvSpPr>
            <a:spLocks noChangeAspect="1"/>
          </p:cNvSpPr>
          <p:nvPr/>
        </p:nvSpPr>
        <p:spPr>
          <a:xfrm>
            <a:off x="6488380" y="478169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7" name="Oval 116">
            <a:extLst>
              <a:ext uri="{FF2B5EF4-FFF2-40B4-BE49-F238E27FC236}">
                <a16:creationId xmlns:a16="http://schemas.microsoft.com/office/drawing/2014/main" id="{B96F21B2-A71E-0042-A6CD-B6DDC0D1759C}"/>
              </a:ext>
            </a:extLst>
          </p:cNvPr>
          <p:cNvSpPr>
            <a:spLocks noChangeAspect="1"/>
          </p:cNvSpPr>
          <p:nvPr/>
        </p:nvSpPr>
        <p:spPr>
          <a:xfrm>
            <a:off x="631107"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0" name="Oval 119">
            <a:extLst>
              <a:ext uri="{FF2B5EF4-FFF2-40B4-BE49-F238E27FC236}">
                <a16:creationId xmlns:a16="http://schemas.microsoft.com/office/drawing/2014/main" id="{5D6AFBAE-BA8D-F446-816F-4AA51896799B}"/>
              </a:ext>
            </a:extLst>
          </p:cNvPr>
          <p:cNvSpPr>
            <a:spLocks noChangeAspect="1"/>
          </p:cNvSpPr>
          <p:nvPr/>
        </p:nvSpPr>
        <p:spPr>
          <a:xfrm>
            <a:off x="6311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1" name="Oval 120">
            <a:extLst>
              <a:ext uri="{FF2B5EF4-FFF2-40B4-BE49-F238E27FC236}">
                <a16:creationId xmlns:a16="http://schemas.microsoft.com/office/drawing/2014/main" id="{63463038-E000-E34A-879A-FAE5269BBA8D}"/>
              </a:ext>
            </a:extLst>
          </p:cNvPr>
          <p:cNvSpPr>
            <a:spLocks noChangeAspect="1"/>
          </p:cNvSpPr>
          <p:nvPr/>
        </p:nvSpPr>
        <p:spPr>
          <a:xfrm>
            <a:off x="631107" y="339031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2" name="Oval 121">
            <a:extLst>
              <a:ext uri="{FF2B5EF4-FFF2-40B4-BE49-F238E27FC236}">
                <a16:creationId xmlns:a16="http://schemas.microsoft.com/office/drawing/2014/main" id="{4BBA9390-5950-DC46-AE86-E695B5950E98}"/>
              </a:ext>
            </a:extLst>
          </p:cNvPr>
          <p:cNvSpPr>
            <a:spLocks noChangeAspect="1"/>
          </p:cNvSpPr>
          <p:nvPr/>
        </p:nvSpPr>
        <p:spPr>
          <a:xfrm>
            <a:off x="6311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3" name="Oval 122">
            <a:extLst>
              <a:ext uri="{FF2B5EF4-FFF2-40B4-BE49-F238E27FC236}">
                <a16:creationId xmlns:a16="http://schemas.microsoft.com/office/drawing/2014/main" id="{8BB26C6D-B3E1-6A4C-A2B0-BBF48666C25C}"/>
              </a:ext>
            </a:extLst>
          </p:cNvPr>
          <p:cNvSpPr>
            <a:spLocks noChangeAspect="1"/>
          </p:cNvSpPr>
          <p:nvPr/>
        </p:nvSpPr>
        <p:spPr>
          <a:xfrm>
            <a:off x="631107" y="483604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4" name="Oval 123">
            <a:extLst>
              <a:ext uri="{FF2B5EF4-FFF2-40B4-BE49-F238E27FC236}">
                <a16:creationId xmlns:a16="http://schemas.microsoft.com/office/drawing/2014/main" id="{4C4AE872-8886-1A43-BB85-E67A7D6B1A1E}"/>
              </a:ext>
            </a:extLst>
          </p:cNvPr>
          <p:cNvSpPr>
            <a:spLocks noChangeAspect="1"/>
          </p:cNvSpPr>
          <p:nvPr/>
        </p:nvSpPr>
        <p:spPr>
          <a:xfrm>
            <a:off x="631107"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9" name="Oval 128">
            <a:extLst>
              <a:ext uri="{FF2B5EF4-FFF2-40B4-BE49-F238E27FC236}">
                <a16:creationId xmlns:a16="http://schemas.microsoft.com/office/drawing/2014/main" id="{6A28D812-C03A-644B-9F4C-C3761E572AF3}"/>
              </a:ext>
            </a:extLst>
          </p:cNvPr>
          <p:cNvSpPr>
            <a:spLocks noChangeAspect="1"/>
          </p:cNvSpPr>
          <p:nvPr/>
        </p:nvSpPr>
        <p:spPr>
          <a:xfrm>
            <a:off x="1342307" y="339031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0" name="Oval 129">
            <a:extLst>
              <a:ext uri="{FF2B5EF4-FFF2-40B4-BE49-F238E27FC236}">
                <a16:creationId xmlns:a16="http://schemas.microsoft.com/office/drawing/2014/main" id="{CBC9045F-4DFD-694D-A467-DDA84C73D0F6}"/>
              </a:ext>
            </a:extLst>
          </p:cNvPr>
          <p:cNvSpPr>
            <a:spLocks noChangeAspect="1"/>
          </p:cNvSpPr>
          <p:nvPr/>
        </p:nvSpPr>
        <p:spPr>
          <a:xfrm>
            <a:off x="13423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31" name="Oval 130">
            <a:extLst>
              <a:ext uri="{FF2B5EF4-FFF2-40B4-BE49-F238E27FC236}">
                <a16:creationId xmlns:a16="http://schemas.microsoft.com/office/drawing/2014/main" id="{961CBB4C-3749-8E43-9843-52BCD273A163}"/>
              </a:ext>
            </a:extLst>
          </p:cNvPr>
          <p:cNvSpPr>
            <a:spLocks noChangeAspect="1"/>
          </p:cNvSpPr>
          <p:nvPr/>
        </p:nvSpPr>
        <p:spPr>
          <a:xfrm>
            <a:off x="1342307" y="483604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2" name="Oval 131">
            <a:extLst>
              <a:ext uri="{FF2B5EF4-FFF2-40B4-BE49-F238E27FC236}">
                <a16:creationId xmlns:a16="http://schemas.microsoft.com/office/drawing/2014/main" id="{CE82D4F8-B908-6B4B-980D-F07837A92F46}"/>
              </a:ext>
            </a:extLst>
          </p:cNvPr>
          <p:cNvSpPr>
            <a:spLocks noChangeAspect="1"/>
          </p:cNvSpPr>
          <p:nvPr/>
        </p:nvSpPr>
        <p:spPr>
          <a:xfrm>
            <a:off x="1342307"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4" name="Oval 133">
            <a:extLst>
              <a:ext uri="{FF2B5EF4-FFF2-40B4-BE49-F238E27FC236}">
                <a16:creationId xmlns:a16="http://schemas.microsoft.com/office/drawing/2014/main" id="{AAB524E4-3E79-4A4C-B7F0-A19FB9973E5C}"/>
              </a:ext>
            </a:extLst>
          </p:cNvPr>
          <p:cNvSpPr>
            <a:spLocks noChangeAspect="1"/>
          </p:cNvSpPr>
          <p:nvPr/>
        </p:nvSpPr>
        <p:spPr>
          <a:xfrm>
            <a:off x="20535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5" name="Oval 134">
            <a:extLst>
              <a:ext uri="{FF2B5EF4-FFF2-40B4-BE49-F238E27FC236}">
                <a16:creationId xmlns:a16="http://schemas.microsoft.com/office/drawing/2014/main" id="{5E719DA5-4C9D-F542-B4A2-CF12B2057D9B}"/>
              </a:ext>
            </a:extLst>
          </p:cNvPr>
          <p:cNvSpPr>
            <a:spLocks noChangeAspect="1"/>
          </p:cNvSpPr>
          <p:nvPr/>
        </p:nvSpPr>
        <p:spPr>
          <a:xfrm>
            <a:off x="2053507" y="1944577"/>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7" name="Oval 136">
            <a:extLst>
              <a:ext uri="{FF2B5EF4-FFF2-40B4-BE49-F238E27FC236}">
                <a16:creationId xmlns:a16="http://schemas.microsoft.com/office/drawing/2014/main" id="{F0810F72-1C6A-CB45-9F8F-A72A0541D6B0}"/>
              </a:ext>
            </a:extLst>
          </p:cNvPr>
          <p:cNvSpPr>
            <a:spLocks noChangeAspect="1"/>
          </p:cNvSpPr>
          <p:nvPr/>
        </p:nvSpPr>
        <p:spPr>
          <a:xfrm>
            <a:off x="2053507" y="3390313"/>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8" name="Oval 137">
            <a:extLst>
              <a:ext uri="{FF2B5EF4-FFF2-40B4-BE49-F238E27FC236}">
                <a16:creationId xmlns:a16="http://schemas.microsoft.com/office/drawing/2014/main" id="{A7E753CB-40BA-0140-8DF2-90D9E0D4E312}"/>
              </a:ext>
            </a:extLst>
          </p:cNvPr>
          <p:cNvSpPr>
            <a:spLocks noChangeAspect="1"/>
          </p:cNvSpPr>
          <p:nvPr/>
        </p:nvSpPr>
        <p:spPr>
          <a:xfrm>
            <a:off x="20535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9" name="Oval 138">
            <a:extLst>
              <a:ext uri="{FF2B5EF4-FFF2-40B4-BE49-F238E27FC236}">
                <a16:creationId xmlns:a16="http://schemas.microsoft.com/office/drawing/2014/main" id="{54FC2D76-2D49-954F-8783-8925E4DF7413}"/>
              </a:ext>
            </a:extLst>
          </p:cNvPr>
          <p:cNvSpPr>
            <a:spLocks noChangeAspect="1"/>
          </p:cNvSpPr>
          <p:nvPr/>
        </p:nvSpPr>
        <p:spPr>
          <a:xfrm>
            <a:off x="2053507" y="483604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0" name="Oval 139">
            <a:extLst>
              <a:ext uri="{FF2B5EF4-FFF2-40B4-BE49-F238E27FC236}">
                <a16:creationId xmlns:a16="http://schemas.microsoft.com/office/drawing/2014/main" id="{21F8F142-E821-1E40-BAEF-46FA6028BC87}"/>
              </a:ext>
            </a:extLst>
          </p:cNvPr>
          <p:cNvSpPr>
            <a:spLocks noChangeAspect="1"/>
          </p:cNvSpPr>
          <p:nvPr/>
        </p:nvSpPr>
        <p:spPr>
          <a:xfrm>
            <a:off x="2053507"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4" name="Oval 143">
            <a:extLst>
              <a:ext uri="{FF2B5EF4-FFF2-40B4-BE49-F238E27FC236}">
                <a16:creationId xmlns:a16="http://schemas.microsoft.com/office/drawing/2014/main" id="{5D35B297-7E60-C046-8FD6-1B448A3FFE80}"/>
              </a:ext>
            </a:extLst>
          </p:cNvPr>
          <p:cNvSpPr>
            <a:spLocks noChangeAspect="1"/>
          </p:cNvSpPr>
          <p:nvPr/>
        </p:nvSpPr>
        <p:spPr>
          <a:xfrm>
            <a:off x="27647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5" name="Oval 144">
            <a:extLst>
              <a:ext uri="{FF2B5EF4-FFF2-40B4-BE49-F238E27FC236}">
                <a16:creationId xmlns:a16="http://schemas.microsoft.com/office/drawing/2014/main" id="{9563D503-613F-DE43-B6DB-E45F81C0A920}"/>
              </a:ext>
            </a:extLst>
          </p:cNvPr>
          <p:cNvSpPr>
            <a:spLocks noChangeAspect="1"/>
          </p:cNvSpPr>
          <p:nvPr/>
        </p:nvSpPr>
        <p:spPr>
          <a:xfrm>
            <a:off x="2764707" y="339031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6" name="Oval 145">
            <a:extLst>
              <a:ext uri="{FF2B5EF4-FFF2-40B4-BE49-F238E27FC236}">
                <a16:creationId xmlns:a16="http://schemas.microsoft.com/office/drawing/2014/main" id="{0D5717BE-5607-F34B-BB28-3563943AFB19}"/>
              </a:ext>
            </a:extLst>
          </p:cNvPr>
          <p:cNvSpPr>
            <a:spLocks noChangeAspect="1"/>
          </p:cNvSpPr>
          <p:nvPr/>
        </p:nvSpPr>
        <p:spPr>
          <a:xfrm>
            <a:off x="27647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7" name="Oval 146">
            <a:extLst>
              <a:ext uri="{FF2B5EF4-FFF2-40B4-BE49-F238E27FC236}">
                <a16:creationId xmlns:a16="http://schemas.microsoft.com/office/drawing/2014/main" id="{FCD3F838-7B7D-7541-8B56-A0C110724FFB}"/>
              </a:ext>
            </a:extLst>
          </p:cNvPr>
          <p:cNvSpPr>
            <a:spLocks noChangeAspect="1"/>
          </p:cNvSpPr>
          <p:nvPr/>
        </p:nvSpPr>
        <p:spPr>
          <a:xfrm>
            <a:off x="2764707" y="483604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8" name="Oval 147">
            <a:extLst>
              <a:ext uri="{FF2B5EF4-FFF2-40B4-BE49-F238E27FC236}">
                <a16:creationId xmlns:a16="http://schemas.microsoft.com/office/drawing/2014/main" id="{7269E034-E673-A647-B444-D60CF56340E3}"/>
              </a:ext>
            </a:extLst>
          </p:cNvPr>
          <p:cNvSpPr>
            <a:spLocks noChangeAspect="1"/>
          </p:cNvSpPr>
          <p:nvPr/>
        </p:nvSpPr>
        <p:spPr>
          <a:xfrm>
            <a:off x="2764707"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0" name="Oval 149">
            <a:extLst>
              <a:ext uri="{FF2B5EF4-FFF2-40B4-BE49-F238E27FC236}">
                <a16:creationId xmlns:a16="http://schemas.microsoft.com/office/drawing/2014/main" id="{B31D43A4-F461-2440-8A24-8946C48A7A02}"/>
              </a:ext>
            </a:extLst>
          </p:cNvPr>
          <p:cNvSpPr>
            <a:spLocks noChangeAspect="1"/>
          </p:cNvSpPr>
          <p:nvPr/>
        </p:nvSpPr>
        <p:spPr>
          <a:xfrm>
            <a:off x="34759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3" name="Oval 152">
            <a:extLst>
              <a:ext uri="{FF2B5EF4-FFF2-40B4-BE49-F238E27FC236}">
                <a16:creationId xmlns:a16="http://schemas.microsoft.com/office/drawing/2014/main" id="{696723A5-1BA8-0248-BC67-40D9D7A8E645}"/>
              </a:ext>
            </a:extLst>
          </p:cNvPr>
          <p:cNvSpPr>
            <a:spLocks noChangeAspect="1"/>
          </p:cNvSpPr>
          <p:nvPr/>
        </p:nvSpPr>
        <p:spPr>
          <a:xfrm>
            <a:off x="3475907" y="3390313"/>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4" name="Oval 153">
            <a:extLst>
              <a:ext uri="{FF2B5EF4-FFF2-40B4-BE49-F238E27FC236}">
                <a16:creationId xmlns:a16="http://schemas.microsoft.com/office/drawing/2014/main" id="{EB203A9C-8784-664B-BF4F-C0242D28810F}"/>
              </a:ext>
            </a:extLst>
          </p:cNvPr>
          <p:cNvSpPr>
            <a:spLocks noChangeAspect="1"/>
          </p:cNvSpPr>
          <p:nvPr/>
        </p:nvSpPr>
        <p:spPr>
          <a:xfrm>
            <a:off x="34759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5" name="Oval 154">
            <a:extLst>
              <a:ext uri="{FF2B5EF4-FFF2-40B4-BE49-F238E27FC236}">
                <a16:creationId xmlns:a16="http://schemas.microsoft.com/office/drawing/2014/main" id="{649125DE-9C65-324E-ADC7-138E39E3F9CC}"/>
              </a:ext>
            </a:extLst>
          </p:cNvPr>
          <p:cNvSpPr>
            <a:spLocks noChangeAspect="1"/>
          </p:cNvSpPr>
          <p:nvPr/>
        </p:nvSpPr>
        <p:spPr>
          <a:xfrm>
            <a:off x="3475907" y="483604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6" name="Oval 155">
            <a:extLst>
              <a:ext uri="{FF2B5EF4-FFF2-40B4-BE49-F238E27FC236}">
                <a16:creationId xmlns:a16="http://schemas.microsoft.com/office/drawing/2014/main" id="{BAC7EC3E-FA54-9E48-877C-3C67D55293FA}"/>
              </a:ext>
            </a:extLst>
          </p:cNvPr>
          <p:cNvSpPr>
            <a:spLocks noChangeAspect="1"/>
          </p:cNvSpPr>
          <p:nvPr/>
        </p:nvSpPr>
        <p:spPr>
          <a:xfrm>
            <a:off x="3475907"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7" name="Pie 156">
            <a:extLst>
              <a:ext uri="{FF2B5EF4-FFF2-40B4-BE49-F238E27FC236}">
                <a16:creationId xmlns:a16="http://schemas.microsoft.com/office/drawing/2014/main" id="{12A22F77-CFA2-AE43-92F7-68E807122BED}"/>
              </a:ext>
            </a:extLst>
          </p:cNvPr>
          <p:cNvSpPr>
            <a:spLocks noChangeAspect="1"/>
          </p:cNvSpPr>
          <p:nvPr/>
        </p:nvSpPr>
        <p:spPr>
          <a:xfrm>
            <a:off x="9435557" y="498841"/>
            <a:ext cx="540000" cy="540000"/>
          </a:xfrm>
          <a:prstGeom prst="pie">
            <a:avLst>
              <a:gd name="adj1" fmla="val 19400534"/>
              <a:gd name="adj2" fmla="val 16200000"/>
            </a:avLst>
          </a:prstGeom>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160" name="Rectangle 159">
            <a:extLst>
              <a:ext uri="{FF2B5EF4-FFF2-40B4-BE49-F238E27FC236}">
                <a16:creationId xmlns:a16="http://schemas.microsoft.com/office/drawing/2014/main" id="{D43DB893-82A9-A74B-93F8-53874D8EC93C}"/>
              </a:ext>
            </a:extLst>
          </p:cNvPr>
          <p:cNvSpPr/>
          <p:nvPr/>
        </p:nvSpPr>
        <p:spPr>
          <a:xfrm>
            <a:off x="209847" y="83245"/>
            <a:ext cx="4128654" cy="6248400"/>
          </a:xfrm>
          <a:prstGeom prst="rect">
            <a:avLst/>
          </a:prstGeom>
          <a:solidFill>
            <a:schemeClr val="dk1">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DE974E10-E1D6-F84E-96AE-ED100A839567}"/>
              </a:ext>
            </a:extLst>
          </p:cNvPr>
          <p:cNvSpPr>
            <a:spLocks noChangeAspect="1"/>
          </p:cNvSpPr>
          <p:nvPr/>
        </p:nvSpPr>
        <p:spPr>
          <a:xfrm>
            <a:off x="6311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9" name="Oval 118">
            <a:extLst>
              <a:ext uri="{FF2B5EF4-FFF2-40B4-BE49-F238E27FC236}">
                <a16:creationId xmlns:a16="http://schemas.microsoft.com/office/drawing/2014/main" id="{39F6E3A2-A37C-5441-906D-46E434575BDF}"/>
              </a:ext>
            </a:extLst>
          </p:cNvPr>
          <p:cNvSpPr>
            <a:spLocks noChangeAspect="1"/>
          </p:cNvSpPr>
          <p:nvPr/>
        </p:nvSpPr>
        <p:spPr>
          <a:xfrm>
            <a:off x="631107" y="1944577"/>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5" name="Oval 124">
            <a:extLst>
              <a:ext uri="{FF2B5EF4-FFF2-40B4-BE49-F238E27FC236}">
                <a16:creationId xmlns:a16="http://schemas.microsoft.com/office/drawing/2014/main" id="{C3831B81-8BDC-A543-8F72-9919CCFA112C}"/>
              </a:ext>
            </a:extLst>
          </p:cNvPr>
          <p:cNvSpPr>
            <a:spLocks noChangeAspect="1"/>
          </p:cNvSpPr>
          <p:nvPr/>
        </p:nvSpPr>
        <p:spPr>
          <a:xfrm>
            <a:off x="13423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6" name="Oval 125">
            <a:extLst>
              <a:ext uri="{FF2B5EF4-FFF2-40B4-BE49-F238E27FC236}">
                <a16:creationId xmlns:a16="http://schemas.microsoft.com/office/drawing/2014/main" id="{86FDDEF1-B30E-6447-AC68-9E18C1FD0662}"/>
              </a:ext>
            </a:extLst>
          </p:cNvPr>
          <p:cNvSpPr>
            <a:spLocks noChangeAspect="1"/>
          </p:cNvSpPr>
          <p:nvPr/>
        </p:nvSpPr>
        <p:spPr>
          <a:xfrm>
            <a:off x="13423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7" name="Oval 126">
            <a:extLst>
              <a:ext uri="{FF2B5EF4-FFF2-40B4-BE49-F238E27FC236}">
                <a16:creationId xmlns:a16="http://schemas.microsoft.com/office/drawing/2014/main" id="{B3B530D2-2E41-344D-AD3A-ACA8595330E5}"/>
              </a:ext>
            </a:extLst>
          </p:cNvPr>
          <p:cNvSpPr>
            <a:spLocks noChangeAspect="1"/>
          </p:cNvSpPr>
          <p:nvPr/>
        </p:nvSpPr>
        <p:spPr>
          <a:xfrm>
            <a:off x="134230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8" name="Oval 127">
            <a:extLst>
              <a:ext uri="{FF2B5EF4-FFF2-40B4-BE49-F238E27FC236}">
                <a16:creationId xmlns:a16="http://schemas.microsoft.com/office/drawing/2014/main" id="{F87E9446-9153-E943-A0EB-E722937C132C}"/>
              </a:ext>
            </a:extLst>
          </p:cNvPr>
          <p:cNvSpPr>
            <a:spLocks noChangeAspect="1"/>
          </p:cNvSpPr>
          <p:nvPr/>
        </p:nvSpPr>
        <p:spPr>
          <a:xfrm>
            <a:off x="13423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3" name="Oval 132">
            <a:extLst>
              <a:ext uri="{FF2B5EF4-FFF2-40B4-BE49-F238E27FC236}">
                <a16:creationId xmlns:a16="http://schemas.microsoft.com/office/drawing/2014/main" id="{9EBED714-2C78-A446-B0B6-E95437FAEDA9}"/>
              </a:ext>
            </a:extLst>
          </p:cNvPr>
          <p:cNvSpPr>
            <a:spLocks noChangeAspect="1"/>
          </p:cNvSpPr>
          <p:nvPr/>
        </p:nvSpPr>
        <p:spPr>
          <a:xfrm>
            <a:off x="20535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6" name="Oval 135">
            <a:extLst>
              <a:ext uri="{FF2B5EF4-FFF2-40B4-BE49-F238E27FC236}">
                <a16:creationId xmlns:a16="http://schemas.microsoft.com/office/drawing/2014/main" id="{F63EA36A-2F73-C740-9C58-9D89D8C23D78}"/>
              </a:ext>
            </a:extLst>
          </p:cNvPr>
          <p:cNvSpPr>
            <a:spLocks noChangeAspect="1"/>
          </p:cNvSpPr>
          <p:nvPr/>
        </p:nvSpPr>
        <p:spPr>
          <a:xfrm>
            <a:off x="20535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1" name="Oval 140">
            <a:extLst>
              <a:ext uri="{FF2B5EF4-FFF2-40B4-BE49-F238E27FC236}">
                <a16:creationId xmlns:a16="http://schemas.microsoft.com/office/drawing/2014/main" id="{F5A398B8-61A2-3245-8656-4A78DFA8B483}"/>
              </a:ext>
            </a:extLst>
          </p:cNvPr>
          <p:cNvSpPr>
            <a:spLocks noChangeAspect="1"/>
          </p:cNvSpPr>
          <p:nvPr/>
        </p:nvSpPr>
        <p:spPr>
          <a:xfrm>
            <a:off x="27647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2" name="Oval 141">
            <a:extLst>
              <a:ext uri="{FF2B5EF4-FFF2-40B4-BE49-F238E27FC236}">
                <a16:creationId xmlns:a16="http://schemas.microsoft.com/office/drawing/2014/main" id="{363B95ED-FEF8-2349-9E8E-B5B85185C8F4}"/>
              </a:ext>
            </a:extLst>
          </p:cNvPr>
          <p:cNvSpPr>
            <a:spLocks noChangeAspect="1"/>
          </p:cNvSpPr>
          <p:nvPr/>
        </p:nvSpPr>
        <p:spPr>
          <a:xfrm>
            <a:off x="27647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3" name="Oval 142">
            <a:extLst>
              <a:ext uri="{FF2B5EF4-FFF2-40B4-BE49-F238E27FC236}">
                <a16:creationId xmlns:a16="http://schemas.microsoft.com/office/drawing/2014/main" id="{1BA55C7B-7573-364B-B352-D1FAFFD38548}"/>
              </a:ext>
            </a:extLst>
          </p:cNvPr>
          <p:cNvSpPr>
            <a:spLocks noChangeAspect="1"/>
          </p:cNvSpPr>
          <p:nvPr/>
        </p:nvSpPr>
        <p:spPr>
          <a:xfrm>
            <a:off x="276470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9" name="Oval 148">
            <a:extLst>
              <a:ext uri="{FF2B5EF4-FFF2-40B4-BE49-F238E27FC236}">
                <a16:creationId xmlns:a16="http://schemas.microsoft.com/office/drawing/2014/main" id="{E9095345-EAC3-E94F-8AD1-8808440C93C2}"/>
              </a:ext>
            </a:extLst>
          </p:cNvPr>
          <p:cNvSpPr>
            <a:spLocks noChangeAspect="1"/>
          </p:cNvSpPr>
          <p:nvPr/>
        </p:nvSpPr>
        <p:spPr>
          <a:xfrm>
            <a:off x="34759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1" name="Oval 150">
            <a:extLst>
              <a:ext uri="{FF2B5EF4-FFF2-40B4-BE49-F238E27FC236}">
                <a16:creationId xmlns:a16="http://schemas.microsoft.com/office/drawing/2014/main" id="{6E0E1EA4-2A7B-7A4B-B3DE-FB6D15BFAC05}"/>
              </a:ext>
            </a:extLst>
          </p:cNvPr>
          <p:cNvSpPr>
            <a:spLocks noChangeAspect="1"/>
          </p:cNvSpPr>
          <p:nvPr/>
        </p:nvSpPr>
        <p:spPr>
          <a:xfrm>
            <a:off x="3475907" y="1944577"/>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2" name="Oval 151">
            <a:extLst>
              <a:ext uri="{FF2B5EF4-FFF2-40B4-BE49-F238E27FC236}">
                <a16:creationId xmlns:a16="http://schemas.microsoft.com/office/drawing/2014/main" id="{1C31AB1E-A24D-A34E-BA3A-296E9C32EBEE}"/>
              </a:ext>
            </a:extLst>
          </p:cNvPr>
          <p:cNvSpPr>
            <a:spLocks noChangeAspect="1"/>
          </p:cNvSpPr>
          <p:nvPr/>
        </p:nvSpPr>
        <p:spPr>
          <a:xfrm>
            <a:off x="34759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61" name="Rectangle 160">
            <a:extLst>
              <a:ext uri="{FF2B5EF4-FFF2-40B4-BE49-F238E27FC236}">
                <a16:creationId xmlns:a16="http://schemas.microsoft.com/office/drawing/2014/main" id="{D584EF0E-A7B1-F54B-9F4B-EBC42CDF0D8F}"/>
              </a:ext>
            </a:extLst>
          </p:cNvPr>
          <p:cNvSpPr/>
          <p:nvPr/>
        </p:nvSpPr>
        <p:spPr>
          <a:xfrm>
            <a:off x="213641" y="236483"/>
            <a:ext cx="4072219" cy="6278030"/>
          </a:xfrm>
          <a:prstGeom prst="rect">
            <a:avLst/>
          </a:prstGeom>
          <a:solidFill>
            <a:schemeClr val="accent3">
              <a:alpha val="19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9D98D292-FD26-3E48-B03A-2A656BAB3BCC}"/>
              </a:ext>
            </a:extLst>
          </p:cNvPr>
          <p:cNvSpPr/>
          <p:nvPr/>
        </p:nvSpPr>
        <p:spPr>
          <a:xfrm>
            <a:off x="10137512" y="6440860"/>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2460407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val 180">
            <a:extLst>
              <a:ext uri="{FF2B5EF4-FFF2-40B4-BE49-F238E27FC236}">
                <a16:creationId xmlns:a16="http://schemas.microsoft.com/office/drawing/2014/main" id="{1BB9F0F5-F05B-3440-9690-8E5FCD830FA7}"/>
              </a:ext>
            </a:extLst>
          </p:cNvPr>
          <p:cNvSpPr>
            <a:spLocks noChangeAspect="1"/>
          </p:cNvSpPr>
          <p:nvPr/>
        </p:nvSpPr>
        <p:spPr>
          <a:xfrm>
            <a:off x="5168260" y="123773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8" name="Oval 157">
            <a:extLst>
              <a:ext uri="{FF2B5EF4-FFF2-40B4-BE49-F238E27FC236}">
                <a16:creationId xmlns:a16="http://schemas.microsoft.com/office/drawing/2014/main" id="{3AD2A682-469D-D540-9CE8-54F07D845A81}"/>
              </a:ext>
            </a:extLst>
          </p:cNvPr>
          <p:cNvSpPr>
            <a:spLocks noChangeAspect="1"/>
          </p:cNvSpPr>
          <p:nvPr/>
        </p:nvSpPr>
        <p:spPr>
          <a:xfrm>
            <a:off x="943555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5" name="Oval 74">
            <a:extLst>
              <a:ext uri="{FF2B5EF4-FFF2-40B4-BE49-F238E27FC236}">
                <a16:creationId xmlns:a16="http://schemas.microsoft.com/office/drawing/2014/main" id="{363BB216-AFD3-1644-B851-C8066E514EAC}"/>
              </a:ext>
            </a:extLst>
          </p:cNvPr>
          <p:cNvSpPr>
            <a:spLocks noChangeAspect="1"/>
          </p:cNvSpPr>
          <p:nvPr/>
        </p:nvSpPr>
        <p:spPr>
          <a:xfrm>
            <a:off x="8013157"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6" name="Oval 75">
            <a:extLst>
              <a:ext uri="{FF2B5EF4-FFF2-40B4-BE49-F238E27FC236}">
                <a16:creationId xmlns:a16="http://schemas.microsoft.com/office/drawing/2014/main" id="{567BC752-1CA7-3543-8FD1-7B19F5029B37}"/>
              </a:ext>
            </a:extLst>
          </p:cNvPr>
          <p:cNvSpPr>
            <a:spLocks noChangeAspect="1"/>
          </p:cNvSpPr>
          <p:nvPr/>
        </p:nvSpPr>
        <p:spPr>
          <a:xfrm>
            <a:off x="801315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7" name="Oval 76">
            <a:extLst>
              <a:ext uri="{FF2B5EF4-FFF2-40B4-BE49-F238E27FC236}">
                <a16:creationId xmlns:a16="http://schemas.microsoft.com/office/drawing/2014/main" id="{17B850A4-0B25-7442-898F-FFC941BDB617}"/>
              </a:ext>
            </a:extLst>
          </p:cNvPr>
          <p:cNvSpPr>
            <a:spLocks noChangeAspect="1"/>
          </p:cNvSpPr>
          <p:nvPr/>
        </p:nvSpPr>
        <p:spPr>
          <a:xfrm>
            <a:off x="801315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8" name="Oval 77">
            <a:extLst>
              <a:ext uri="{FF2B5EF4-FFF2-40B4-BE49-F238E27FC236}">
                <a16:creationId xmlns:a16="http://schemas.microsoft.com/office/drawing/2014/main" id="{8BE6AD29-7324-9645-8FDE-1B44B9BF1DA9}"/>
              </a:ext>
            </a:extLst>
          </p:cNvPr>
          <p:cNvSpPr>
            <a:spLocks noChangeAspect="1"/>
          </p:cNvSpPr>
          <p:nvPr/>
        </p:nvSpPr>
        <p:spPr>
          <a:xfrm>
            <a:off x="801315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9" name="Oval 78">
            <a:extLst>
              <a:ext uri="{FF2B5EF4-FFF2-40B4-BE49-F238E27FC236}">
                <a16:creationId xmlns:a16="http://schemas.microsoft.com/office/drawing/2014/main" id="{C9968E82-74B2-394E-A691-C1184E112EF9}"/>
              </a:ext>
            </a:extLst>
          </p:cNvPr>
          <p:cNvSpPr>
            <a:spLocks noChangeAspect="1"/>
          </p:cNvSpPr>
          <p:nvPr/>
        </p:nvSpPr>
        <p:spPr>
          <a:xfrm>
            <a:off x="8724357"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0" name="Oval 79">
            <a:extLst>
              <a:ext uri="{FF2B5EF4-FFF2-40B4-BE49-F238E27FC236}">
                <a16:creationId xmlns:a16="http://schemas.microsoft.com/office/drawing/2014/main" id="{381A6367-A51A-2D4F-A81E-A1FD730CA02D}"/>
              </a:ext>
            </a:extLst>
          </p:cNvPr>
          <p:cNvSpPr>
            <a:spLocks noChangeAspect="1"/>
          </p:cNvSpPr>
          <p:nvPr/>
        </p:nvSpPr>
        <p:spPr>
          <a:xfrm>
            <a:off x="872435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1" name="Oval 80">
            <a:extLst>
              <a:ext uri="{FF2B5EF4-FFF2-40B4-BE49-F238E27FC236}">
                <a16:creationId xmlns:a16="http://schemas.microsoft.com/office/drawing/2014/main" id="{3334753E-3B1D-C748-A0B6-CA682DD2CC6E}"/>
              </a:ext>
            </a:extLst>
          </p:cNvPr>
          <p:cNvSpPr>
            <a:spLocks noChangeAspect="1"/>
          </p:cNvSpPr>
          <p:nvPr/>
        </p:nvSpPr>
        <p:spPr>
          <a:xfrm>
            <a:off x="872435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2" name="Oval 81">
            <a:extLst>
              <a:ext uri="{FF2B5EF4-FFF2-40B4-BE49-F238E27FC236}">
                <a16:creationId xmlns:a16="http://schemas.microsoft.com/office/drawing/2014/main" id="{AA0EF27B-97DC-3F40-8C6C-6346F904D611}"/>
              </a:ext>
            </a:extLst>
          </p:cNvPr>
          <p:cNvSpPr>
            <a:spLocks noChangeAspect="1"/>
          </p:cNvSpPr>
          <p:nvPr/>
        </p:nvSpPr>
        <p:spPr>
          <a:xfrm>
            <a:off x="872435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4" name="Oval 83">
            <a:extLst>
              <a:ext uri="{FF2B5EF4-FFF2-40B4-BE49-F238E27FC236}">
                <a16:creationId xmlns:a16="http://schemas.microsoft.com/office/drawing/2014/main" id="{21368901-F1D7-7846-B25F-92024CBCBFF8}"/>
              </a:ext>
            </a:extLst>
          </p:cNvPr>
          <p:cNvSpPr>
            <a:spLocks noChangeAspect="1"/>
          </p:cNvSpPr>
          <p:nvPr/>
        </p:nvSpPr>
        <p:spPr>
          <a:xfrm>
            <a:off x="943555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5" name="Oval 84">
            <a:extLst>
              <a:ext uri="{FF2B5EF4-FFF2-40B4-BE49-F238E27FC236}">
                <a16:creationId xmlns:a16="http://schemas.microsoft.com/office/drawing/2014/main" id="{282EE185-5F7F-1D48-AE75-62C8662657D5}"/>
              </a:ext>
            </a:extLst>
          </p:cNvPr>
          <p:cNvSpPr>
            <a:spLocks noChangeAspect="1"/>
          </p:cNvSpPr>
          <p:nvPr/>
        </p:nvSpPr>
        <p:spPr>
          <a:xfrm>
            <a:off x="943555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6" name="Oval 85">
            <a:extLst>
              <a:ext uri="{FF2B5EF4-FFF2-40B4-BE49-F238E27FC236}">
                <a16:creationId xmlns:a16="http://schemas.microsoft.com/office/drawing/2014/main" id="{354A053F-F1F3-4F4F-A78C-769448CE4836}"/>
              </a:ext>
            </a:extLst>
          </p:cNvPr>
          <p:cNvSpPr>
            <a:spLocks noChangeAspect="1"/>
          </p:cNvSpPr>
          <p:nvPr/>
        </p:nvSpPr>
        <p:spPr>
          <a:xfrm>
            <a:off x="943555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7" name="Oval 86">
            <a:extLst>
              <a:ext uri="{FF2B5EF4-FFF2-40B4-BE49-F238E27FC236}">
                <a16:creationId xmlns:a16="http://schemas.microsoft.com/office/drawing/2014/main" id="{E0AA3967-32D4-B240-8A24-54064BFF3F78}"/>
              </a:ext>
            </a:extLst>
          </p:cNvPr>
          <p:cNvSpPr>
            <a:spLocks noChangeAspect="1"/>
          </p:cNvSpPr>
          <p:nvPr/>
        </p:nvSpPr>
        <p:spPr>
          <a:xfrm>
            <a:off x="1014675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8" name="Oval 87">
            <a:extLst>
              <a:ext uri="{FF2B5EF4-FFF2-40B4-BE49-F238E27FC236}">
                <a16:creationId xmlns:a16="http://schemas.microsoft.com/office/drawing/2014/main" id="{A56EA047-AB2A-1148-9625-3D6DEC37B1BC}"/>
              </a:ext>
            </a:extLst>
          </p:cNvPr>
          <p:cNvSpPr>
            <a:spLocks noChangeAspect="1"/>
          </p:cNvSpPr>
          <p:nvPr/>
        </p:nvSpPr>
        <p:spPr>
          <a:xfrm>
            <a:off x="1014675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9" name="Oval 88">
            <a:extLst>
              <a:ext uri="{FF2B5EF4-FFF2-40B4-BE49-F238E27FC236}">
                <a16:creationId xmlns:a16="http://schemas.microsoft.com/office/drawing/2014/main" id="{55855BE2-D43C-6F42-BAC6-D6D5767883E3}"/>
              </a:ext>
            </a:extLst>
          </p:cNvPr>
          <p:cNvSpPr>
            <a:spLocks noChangeAspect="1"/>
          </p:cNvSpPr>
          <p:nvPr/>
        </p:nvSpPr>
        <p:spPr>
          <a:xfrm>
            <a:off x="1014675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0" name="Oval 89">
            <a:extLst>
              <a:ext uri="{FF2B5EF4-FFF2-40B4-BE49-F238E27FC236}">
                <a16:creationId xmlns:a16="http://schemas.microsoft.com/office/drawing/2014/main" id="{F68D60AC-88E0-0241-9D67-485060333895}"/>
              </a:ext>
            </a:extLst>
          </p:cNvPr>
          <p:cNvSpPr>
            <a:spLocks noChangeAspect="1"/>
          </p:cNvSpPr>
          <p:nvPr/>
        </p:nvSpPr>
        <p:spPr>
          <a:xfrm>
            <a:off x="1014675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1" name="Oval 90">
            <a:extLst>
              <a:ext uri="{FF2B5EF4-FFF2-40B4-BE49-F238E27FC236}">
                <a16:creationId xmlns:a16="http://schemas.microsoft.com/office/drawing/2014/main" id="{C25F29FB-D3A5-F74A-A50E-1A63093D6C38}"/>
              </a:ext>
            </a:extLst>
          </p:cNvPr>
          <p:cNvSpPr>
            <a:spLocks noChangeAspect="1"/>
          </p:cNvSpPr>
          <p:nvPr/>
        </p:nvSpPr>
        <p:spPr>
          <a:xfrm>
            <a:off x="1085795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2" name="Oval 91">
            <a:extLst>
              <a:ext uri="{FF2B5EF4-FFF2-40B4-BE49-F238E27FC236}">
                <a16:creationId xmlns:a16="http://schemas.microsoft.com/office/drawing/2014/main" id="{622E3DE3-EDC5-5642-A4DF-B1F8B205ADA4}"/>
              </a:ext>
            </a:extLst>
          </p:cNvPr>
          <p:cNvSpPr>
            <a:spLocks noChangeAspect="1"/>
          </p:cNvSpPr>
          <p:nvPr/>
        </p:nvSpPr>
        <p:spPr>
          <a:xfrm>
            <a:off x="1085795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3" name="Oval 92">
            <a:extLst>
              <a:ext uri="{FF2B5EF4-FFF2-40B4-BE49-F238E27FC236}">
                <a16:creationId xmlns:a16="http://schemas.microsoft.com/office/drawing/2014/main" id="{7E1796C0-D48C-0841-80A1-DAC80B50ED92}"/>
              </a:ext>
            </a:extLst>
          </p:cNvPr>
          <p:cNvSpPr>
            <a:spLocks noChangeAspect="1"/>
          </p:cNvSpPr>
          <p:nvPr/>
        </p:nvSpPr>
        <p:spPr>
          <a:xfrm>
            <a:off x="1085795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4" name="Oval 93">
            <a:extLst>
              <a:ext uri="{FF2B5EF4-FFF2-40B4-BE49-F238E27FC236}">
                <a16:creationId xmlns:a16="http://schemas.microsoft.com/office/drawing/2014/main" id="{74CB7918-B2C5-4E44-AB48-529CD83DF29C}"/>
              </a:ext>
            </a:extLst>
          </p:cNvPr>
          <p:cNvSpPr>
            <a:spLocks noChangeAspect="1"/>
          </p:cNvSpPr>
          <p:nvPr/>
        </p:nvSpPr>
        <p:spPr>
          <a:xfrm>
            <a:off x="1085795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5" name="Oval 94">
            <a:extLst>
              <a:ext uri="{FF2B5EF4-FFF2-40B4-BE49-F238E27FC236}">
                <a16:creationId xmlns:a16="http://schemas.microsoft.com/office/drawing/2014/main" id="{51958723-9F08-FD45-BB8F-414B092AF246}"/>
              </a:ext>
            </a:extLst>
          </p:cNvPr>
          <p:cNvSpPr>
            <a:spLocks noChangeAspect="1"/>
          </p:cNvSpPr>
          <p:nvPr/>
        </p:nvSpPr>
        <p:spPr>
          <a:xfrm>
            <a:off x="44571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96" name="Oval 95">
            <a:extLst>
              <a:ext uri="{FF2B5EF4-FFF2-40B4-BE49-F238E27FC236}">
                <a16:creationId xmlns:a16="http://schemas.microsoft.com/office/drawing/2014/main" id="{63F6BE50-BB04-474D-BBA4-11FC7BD71761}"/>
              </a:ext>
            </a:extLst>
          </p:cNvPr>
          <p:cNvSpPr>
            <a:spLocks noChangeAspect="1"/>
          </p:cNvSpPr>
          <p:nvPr/>
        </p:nvSpPr>
        <p:spPr>
          <a:xfrm>
            <a:off x="4457156" y="1221709"/>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97" name="Oval 96">
            <a:extLst>
              <a:ext uri="{FF2B5EF4-FFF2-40B4-BE49-F238E27FC236}">
                <a16:creationId xmlns:a16="http://schemas.microsoft.com/office/drawing/2014/main" id="{299B652E-095E-EF40-8371-5CE11227E0E3}"/>
              </a:ext>
            </a:extLst>
          </p:cNvPr>
          <p:cNvSpPr>
            <a:spLocks noChangeAspect="1"/>
          </p:cNvSpPr>
          <p:nvPr/>
        </p:nvSpPr>
        <p:spPr>
          <a:xfrm>
            <a:off x="44571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98" name="Oval 97">
            <a:extLst>
              <a:ext uri="{FF2B5EF4-FFF2-40B4-BE49-F238E27FC236}">
                <a16:creationId xmlns:a16="http://schemas.microsoft.com/office/drawing/2014/main" id="{0CFF5977-9BE4-1F4C-BB5A-115966F44949}"/>
              </a:ext>
            </a:extLst>
          </p:cNvPr>
          <p:cNvSpPr>
            <a:spLocks noChangeAspect="1"/>
          </p:cNvSpPr>
          <p:nvPr/>
        </p:nvSpPr>
        <p:spPr>
          <a:xfrm>
            <a:off x="44571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99" name="Oval 98">
            <a:extLst>
              <a:ext uri="{FF2B5EF4-FFF2-40B4-BE49-F238E27FC236}">
                <a16:creationId xmlns:a16="http://schemas.microsoft.com/office/drawing/2014/main" id="{B505021C-89E2-1149-B811-B152D9606E8E}"/>
              </a:ext>
            </a:extLst>
          </p:cNvPr>
          <p:cNvSpPr>
            <a:spLocks noChangeAspect="1"/>
          </p:cNvSpPr>
          <p:nvPr/>
        </p:nvSpPr>
        <p:spPr>
          <a:xfrm>
            <a:off x="51683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0" name="Oval 99">
            <a:extLst>
              <a:ext uri="{FF2B5EF4-FFF2-40B4-BE49-F238E27FC236}">
                <a16:creationId xmlns:a16="http://schemas.microsoft.com/office/drawing/2014/main" id="{F6BB6F03-44EA-FD42-8F2A-CFCC687F3D39}"/>
              </a:ext>
            </a:extLst>
          </p:cNvPr>
          <p:cNvSpPr>
            <a:spLocks noChangeAspect="1"/>
          </p:cNvSpPr>
          <p:nvPr/>
        </p:nvSpPr>
        <p:spPr>
          <a:xfrm>
            <a:off x="51683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1" name="Oval 100">
            <a:extLst>
              <a:ext uri="{FF2B5EF4-FFF2-40B4-BE49-F238E27FC236}">
                <a16:creationId xmlns:a16="http://schemas.microsoft.com/office/drawing/2014/main" id="{506AE41A-9104-E246-86AA-BD6A266941E1}"/>
              </a:ext>
            </a:extLst>
          </p:cNvPr>
          <p:cNvSpPr>
            <a:spLocks noChangeAspect="1"/>
          </p:cNvSpPr>
          <p:nvPr/>
        </p:nvSpPr>
        <p:spPr>
          <a:xfrm>
            <a:off x="51683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2" name="Oval 101">
            <a:extLst>
              <a:ext uri="{FF2B5EF4-FFF2-40B4-BE49-F238E27FC236}">
                <a16:creationId xmlns:a16="http://schemas.microsoft.com/office/drawing/2014/main" id="{32B5FCD4-FE42-F14B-A223-E8565301385C}"/>
              </a:ext>
            </a:extLst>
          </p:cNvPr>
          <p:cNvSpPr>
            <a:spLocks noChangeAspect="1"/>
          </p:cNvSpPr>
          <p:nvPr/>
        </p:nvSpPr>
        <p:spPr>
          <a:xfrm>
            <a:off x="58795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3" name="Oval 102">
            <a:extLst>
              <a:ext uri="{FF2B5EF4-FFF2-40B4-BE49-F238E27FC236}">
                <a16:creationId xmlns:a16="http://schemas.microsoft.com/office/drawing/2014/main" id="{5F3CD848-079F-BB43-ADF2-58E2BFBCD65B}"/>
              </a:ext>
            </a:extLst>
          </p:cNvPr>
          <p:cNvSpPr>
            <a:spLocks noChangeAspect="1"/>
          </p:cNvSpPr>
          <p:nvPr/>
        </p:nvSpPr>
        <p:spPr>
          <a:xfrm>
            <a:off x="5879556" y="1221709"/>
            <a:ext cx="540096" cy="54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4" name="Oval 103">
            <a:extLst>
              <a:ext uri="{FF2B5EF4-FFF2-40B4-BE49-F238E27FC236}">
                <a16:creationId xmlns:a16="http://schemas.microsoft.com/office/drawing/2014/main" id="{7728313F-5F9B-3D4F-9D66-66EC8EFBA442}"/>
              </a:ext>
            </a:extLst>
          </p:cNvPr>
          <p:cNvSpPr>
            <a:spLocks noChangeAspect="1"/>
          </p:cNvSpPr>
          <p:nvPr/>
        </p:nvSpPr>
        <p:spPr>
          <a:xfrm>
            <a:off x="58795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5" name="Oval 104">
            <a:extLst>
              <a:ext uri="{FF2B5EF4-FFF2-40B4-BE49-F238E27FC236}">
                <a16:creationId xmlns:a16="http://schemas.microsoft.com/office/drawing/2014/main" id="{DBB9B227-4CA5-FF4A-82B1-1282FA2C5CE3}"/>
              </a:ext>
            </a:extLst>
          </p:cNvPr>
          <p:cNvSpPr>
            <a:spLocks noChangeAspect="1"/>
          </p:cNvSpPr>
          <p:nvPr/>
        </p:nvSpPr>
        <p:spPr>
          <a:xfrm>
            <a:off x="58795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6" name="Oval 105">
            <a:extLst>
              <a:ext uri="{FF2B5EF4-FFF2-40B4-BE49-F238E27FC236}">
                <a16:creationId xmlns:a16="http://schemas.microsoft.com/office/drawing/2014/main" id="{A65A2CAC-FB8B-4744-AD7D-BF95B5B8059F}"/>
              </a:ext>
            </a:extLst>
          </p:cNvPr>
          <p:cNvSpPr>
            <a:spLocks noChangeAspect="1"/>
          </p:cNvSpPr>
          <p:nvPr/>
        </p:nvSpPr>
        <p:spPr>
          <a:xfrm>
            <a:off x="65907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7" name="Oval 106">
            <a:extLst>
              <a:ext uri="{FF2B5EF4-FFF2-40B4-BE49-F238E27FC236}">
                <a16:creationId xmlns:a16="http://schemas.microsoft.com/office/drawing/2014/main" id="{F478B9B5-3D9E-864C-B905-85BE647B09EA}"/>
              </a:ext>
            </a:extLst>
          </p:cNvPr>
          <p:cNvSpPr>
            <a:spLocks noChangeAspect="1"/>
          </p:cNvSpPr>
          <p:nvPr/>
        </p:nvSpPr>
        <p:spPr>
          <a:xfrm>
            <a:off x="6590756"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8" name="Oval 107">
            <a:extLst>
              <a:ext uri="{FF2B5EF4-FFF2-40B4-BE49-F238E27FC236}">
                <a16:creationId xmlns:a16="http://schemas.microsoft.com/office/drawing/2014/main" id="{33988323-9340-7647-B3A0-1543C5C0365F}"/>
              </a:ext>
            </a:extLst>
          </p:cNvPr>
          <p:cNvSpPr>
            <a:spLocks noChangeAspect="1"/>
          </p:cNvSpPr>
          <p:nvPr/>
        </p:nvSpPr>
        <p:spPr>
          <a:xfrm>
            <a:off x="65907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9" name="Oval 108">
            <a:extLst>
              <a:ext uri="{FF2B5EF4-FFF2-40B4-BE49-F238E27FC236}">
                <a16:creationId xmlns:a16="http://schemas.microsoft.com/office/drawing/2014/main" id="{53BD7EF5-E2DB-E14E-846D-E04FC306B01D}"/>
              </a:ext>
            </a:extLst>
          </p:cNvPr>
          <p:cNvSpPr>
            <a:spLocks noChangeAspect="1"/>
          </p:cNvSpPr>
          <p:nvPr/>
        </p:nvSpPr>
        <p:spPr>
          <a:xfrm>
            <a:off x="65907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0" name="Oval 109">
            <a:extLst>
              <a:ext uri="{FF2B5EF4-FFF2-40B4-BE49-F238E27FC236}">
                <a16:creationId xmlns:a16="http://schemas.microsoft.com/office/drawing/2014/main" id="{0C2C8E1E-9EF6-4445-BE65-C5225CCF352A}"/>
              </a:ext>
            </a:extLst>
          </p:cNvPr>
          <p:cNvSpPr>
            <a:spLocks noChangeAspect="1"/>
          </p:cNvSpPr>
          <p:nvPr/>
        </p:nvSpPr>
        <p:spPr>
          <a:xfrm>
            <a:off x="73019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1" name="Oval 110">
            <a:extLst>
              <a:ext uri="{FF2B5EF4-FFF2-40B4-BE49-F238E27FC236}">
                <a16:creationId xmlns:a16="http://schemas.microsoft.com/office/drawing/2014/main" id="{AC36003E-9BE0-6145-B7AD-F8CD92220A82}"/>
              </a:ext>
            </a:extLst>
          </p:cNvPr>
          <p:cNvSpPr>
            <a:spLocks noChangeAspect="1"/>
          </p:cNvSpPr>
          <p:nvPr/>
        </p:nvSpPr>
        <p:spPr>
          <a:xfrm>
            <a:off x="7301956"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2" name="Oval 111">
            <a:extLst>
              <a:ext uri="{FF2B5EF4-FFF2-40B4-BE49-F238E27FC236}">
                <a16:creationId xmlns:a16="http://schemas.microsoft.com/office/drawing/2014/main" id="{4CEDCE20-0252-1841-8553-25B791843C80}"/>
              </a:ext>
            </a:extLst>
          </p:cNvPr>
          <p:cNvSpPr>
            <a:spLocks noChangeAspect="1"/>
          </p:cNvSpPr>
          <p:nvPr/>
        </p:nvSpPr>
        <p:spPr>
          <a:xfrm>
            <a:off x="73019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3" name="Oval 112">
            <a:extLst>
              <a:ext uri="{FF2B5EF4-FFF2-40B4-BE49-F238E27FC236}">
                <a16:creationId xmlns:a16="http://schemas.microsoft.com/office/drawing/2014/main" id="{502A3FE8-4FF8-4648-9359-1C1536B99857}"/>
              </a:ext>
            </a:extLst>
          </p:cNvPr>
          <p:cNvSpPr>
            <a:spLocks noChangeAspect="1"/>
          </p:cNvSpPr>
          <p:nvPr/>
        </p:nvSpPr>
        <p:spPr>
          <a:xfrm>
            <a:off x="73019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4" name="Pie 113">
            <a:extLst>
              <a:ext uri="{FF2B5EF4-FFF2-40B4-BE49-F238E27FC236}">
                <a16:creationId xmlns:a16="http://schemas.microsoft.com/office/drawing/2014/main" id="{BC23C0ED-622A-104F-BB5A-B0CE1868EDEE}"/>
              </a:ext>
            </a:extLst>
          </p:cNvPr>
          <p:cNvSpPr>
            <a:spLocks noChangeAspect="1"/>
          </p:cNvSpPr>
          <p:nvPr/>
        </p:nvSpPr>
        <p:spPr>
          <a:xfrm>
            <a:off x="5168356" y="1237733"/>
            <a:ext cx="540000" cy="540000"/>
          </a:xfrm>
          <a:prstGeom prst="pie">
            <a:avLst>
              <a:gd name="adj1" fmla="val 1767908"/>
              <a:gd name="adj2" fmla="val 16200000"/>
            </a:avLst>
          </a:prstGeom>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S</a:t>
            </a:r>
          </a:p>
        </p:txBody>
      </p:sp>
      <p:sp>
        <p:nvSpPr>
          <p:cNvPr id="117" name="Oval 116">
            <a:extLst>
              <a:ext uri="{FF2B5EF4-FFF2-40B4-BE49-F238E27FC236}">
                <a16:creationId xmlns:a16="http://schemas.microsoft.com/office/drawing/2014/main" id="{B96F21B2-A71E-0042-A6CD-B6DDC0D1759C}"/>
              </a:ext>
            </a:extLst>
          </p:cNvPr>
          <p:cNvSpPr>
            <a:spLocks noChangeAspect="1"/>
          </p:cNvSpPr>
          <p:nvPr/>
        </p:nvSpPr>
        <p:spPr>
          <a:xfrm>
            <a:off x="631107"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8" name="Oval 117">
            <a:extLst>
              <a:ext uri="{FF2B5EF4-FFF2-40B4-BE49-F238E27FC236}">
                <a16:creationId xmlns:a16="http://schemas.microsoft.com/office/drawing/2014/main" id="{DE974E10-E1D6-F84E-96AE-ED100A839567}"/>
              </a:ext>
            </a:extLst>
          </p:cNvPr>
          <p:cNvSpPr>
            <a:spLocks noChangeAspect="1"/>
          </p:cNvSpPr>
          <p:nvPr/>
        </p:nvSpPr>
        <p:spPr>
          <a:xfrm>
            <a:off x="6311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9" name="Oval 118">
            <a:extLst>
              <a:ext uri="{FF2B5EF4-FFF2-40B4-BE49-F238E27FC236}">
                <a16:creationId xmlns:a16="http://schemas.microsoft.com/office/drawing/2014/main" id="{39F6E3A2-A37C-5441-906D-46E434575BDF}"/>
              </a:ext>
            </a:extLst>
          </p:cNvPr>
          <p:cNvSpPr>
            <a:spLocks noChangeAspect="1"/>
          </p:cNvSpPr>
          <p:nvPr/>
        </p:nvSpPr>
        <p:spPr>
          <a:xfrm>
            <a:off x="631107" y="1944577"/>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0" name="Oval 119">
            <a:extLst>
              <a:ext uri="{FF2B5EF4-FFF2-40B4-BE49-F238E27FC236}">
                <a16:creationId xmlns:a16="http://schemas.microsoft.com/office/drawing/2014/main" id="{5D6AFBAE-BA8D-F446-816F-4AA51896799B}"/>
              </a:ext>
            </a:extLst>
          </p:cNvPr>
          <p:cNvSpPr>
            <a:spLocks noChangeAspect="1"/>
          </p:cNvSpPr>
          <p:nvPr/>
        </p:nvSpPr>
        <p:spPr>
          <a:xfrm>
            <a:off x="6311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3" name="Oval 122">
            <a:extLst>
              <a:ext uri="{FF2B5EF4-FFF2-40B4-BE49-F238E27FC236}">
                <a16:creationId xmlns:a16="http://schemas.microsoft.com/office/drawing/2014/main" id="{8BB26C6D-B3E1-6A4C-A2B0-BBF48666C25C}"/>
              </a:ext>
            </a:extLst>
          </p:cNvPr>
          <p:cNvSpPr>
            <a:spLocks noChangeAspect="1"/>
          </p:cNvSpPr>
          <p:nvPr/>
        </p:nvSpPr>
        <p:spPr>
          <a:xfrm>
            <a:off x="631107" y="483604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5" name="Oval 124">
            <a:extLst>
              <a:ext uri="{FF2B5EF4-FFF2-40B4-BE49-F238E27FC236}">
                <a16:creationId xmlns:a16="http://schemas.microsoft.com/office/drawing/2014/main" id="{C3831B81-8BDC-A543-8F72-9919CCFA112C}"/>
              </a:ext>
            </a:extLst>
          </p:cNvPr>
          <p:cNvSpPr>
            <a:spLocks noChangeAspect="1"/>
          </p:cNvSpPr>
          <p:nvPr/>
        </p:nvSpPr>
        <p:spPr>
          <a:xfrm>
            <a:off x="13423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6" name="Oval 125">
            <a:extLst>
              <a:ext uri="{FF2B5EF4-FFF2-40B4-BE49-F238E27FC236}">
                <a16:creationId xmlns:a16="http://schemas.microsoft.com/office/drawing/2014/main" id="{86FDDEF1-B30E-6447-AC68-9E18C1FD0662}"/>
              </a:ext>
            </a:extLst>
          </p:cNvPr>
          <p:cNvSpPr>
            <a:spLocks noChangeAspect="1"/>
          </p:cNvSpPr>
          <p:nvPr/>
        </p:nvSpPr>
        <p:spPr>
          <a:xfrm>
            <a:off x="13423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7" name="Oval 126">
            <a:extLst>
              <a:ext uri="{FF2B5EF4-FFF2-40B4-BE49-F238E27FC236}">
                <a16:creationId xmlns:a16="http://schemas.microsoft.com/office/drawing/2014/main" id="{B3B530D2-2E41-344D-AD3A-ACA8595330E5}"/>
              </a:ext>
            </a:extLst>
          </p:cNvPr>
          <p:cNvSpPr>
            <a:spLocks noChangeAspect="1"/>
          </p:cNvSpPr>
          <p:nvPr/>
        </p:nvSpPr>
        <p:spPr>
          <a:xfrm>
            <a:off x="134230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8" name="Oval 127">
            <a:extLst>
              <a:ext uri="{FF2B5EF4-FFF2-40B4-BE49-F238E27FC236}">
                <a16:creationId xmlns:a16="http://schemas.microsoft.com/office/drawing/2014/main" id="{F87E9446-9153-E943-A0EB-E722937C132C}"/>
              </a:ext>
            </a:extLst>
          </p:cNvPr>
          <p:cNvSpPr>
            <a:spLocks noChangeAspect="1"/>
          </p:cNvSpPr>
          <p:nvPr/>
        </p:nvSpPr>
        <p:spPr>
          <a:xfrm>
            <a:off x="13423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0" name="Oval 129">
            <a:extLst>
              <a:ext uri="{FF2B5EF4-FFF2-40B4-BE49-F238E27FC236}">
                <a16:creationId xmlns:a16="http://schemas.microsoft.com/office/drawing/2014/main" id="{CBC9045F-4DFD-694D-A467-DDA84C73D0F6}"/>
              </a:ext>
            </a:extLst>
          </p:cNvPr>
          <p:cNvSpPr>
            <a:spLocks noChangeAspect="1"/>
          </p:cNvSpPr>
          <p:nvPr/>
        </p:nvSpPr>
        <p:spPr>
          <a:xfrm>
            <a:off x="13423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32" name="Oval 131">
            <a:extLst>
              <a:ext uri="{FF2B5EF4-FFF2-40B4-BE49-F238E27FC236}">
                <a16:creationId xmlns:a16="http://schemas.microsoft.com/office/drawing/2014/main" id="{CE82D4F8-B908-6B4B-980D-F07837A92F46}"/>
              </a:ext>
            </a:extLst>
          </p:cNvPr>
          <p:cNvSpPr>
            <a:spLocks noChangeAspect="1"/>
          </p:cNvSpPr>
          <p:nvPr/>
        </p:nvSpPr>
        <p:spPr>
          <a:xfrm>
            <a:off x="1342307"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3" name="Oval 132">
            <a:extLst>
              <a:ext uri="{FF2B5EF4-FFF2-40B4-BE49-F238E27FC236}">
                <a16:creationId xmlns:a16="http://schemas.microsoft.com/office/drawing/2014/main" id="{9EBED714-2C78-A446-B0B6-E95437FAEDA9}"/>
              </a:ext>
            </a:extLst>
          </p:cNvPr>
          <p:cNvSpPr>
            <a:spLocks noChangeAspect="1"/>
          </p:cNvSpPr>
          <p:nvPr/>
        </p:nvSpPr>
        <p:spPr>
          <a:xfrm>
            <a:off x="20535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4" name="Oval 133">
            <a:extLst>
              <a:ext uri="{FF2B5EF4-FFF2-40B4-BE49-F238E27FC236}">
                <a16:creationId xmlns:a16="http://schemas.microsoft.com/office/drawing/2014/main" id="{AAB524E4-3E79-4A4C-B7F0-A19FB9973E5C}"/>
              </a:ext>
            </a:extLst>
          </p:cNvPr>
          <p:cNvSpPr>
            <a:spLocks noChangeAspect="1"/>
          </p:cNvSpPr>
          <p:nvPr/>
        </p:nvSpPr>
        <p:spPr>
          <a:xfrm>
            <a:off x="20535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5" name="Oval 134">
            <a:extLst>
              <a:ext uri="{FF2B5EF4-FFF2-40B4-BE49-F238E27FC236}">
                <a16:creationId xmlns:a16="http://schemas.microsoft.com/office/drawing/2014/main" id="{5E719DA5-4C9D-F542-B4A2-CF12B2057D9B}"/>
              </a:ext>
            </a:extLst>
          </p:cNvPr>
          <p:cNvSpPr>
            <a:spLocks noChangeAspect="1"/>
          </p:cNvSpPr>
          <p:nvPr/>
        </p:nvSpPr>
        <p:spPr>
          <a:xfrm>
            <a:off x="2053507" y="1944577"/>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6" name="Oval 135">
            <a:extLst>
              <a:ext uri="{FF2B5EF4-FFF2-40B4-BE49-F238E27FC236}">
                <a16:creationId xmlns:a16="http://schemas.microsoft.com/office/drawing/2014/main" id="{F63EA36A-2F73-C740-9C58-9D89D8C23D78}"/>
              </a:ext>
            </a:extLst>
          </p:cNvPr>
          <p:cNvSpPr>
            <a:spLocks noChangeAspect="1"/>
          </p:cNvSpPr>
          <p:nvPr/>
        </p:nvSpPr>
        <p:spPr>
          <a:xfrm>
            <a:off x="20535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1" name="Oval 140">
            <a:extLst>
              <a:ext uri="{FF2B5EF4-FFF2-40B4-BE49-F238E27FC236}">
                <a16:creationId xmlns:a16="http://schemas.microsoft.com/office/drawing/2014/main" id="{F5A398B8-61A2-3245-8656-4A78DFA8B483}"/>
              </a:ext>
            </a:extLst>
          </p:cNvPr>
          <p:cNvSpPr>
            <a:spLocks noChangeAspect="1"/>
          </p:cNvSpPr>
          <p:nvPr/>
        </p:nvSpPr>
        <p:spPr>
          <a:xfrm>
            <a:off x="27647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2" name="Oval 141">
            <a:extLst>
              <a:ext uri="{FF2B5EF4-FFF2-40B4-BE49-F238E27FC236}">
                <a16:creationId xmlns:a16="http://schemas.microsoft.com/office/drawing/2014/main" id="{363B95ED-FEF8-2349-9E8E-B5B85185C8F4}"/>
              </a:ext>
            </a:extLst>
          </p:cNvPr>
          <p:cNvSpPr>
            <a:spLocks noChangeAspect="1"/>
          </p:cNvSpPr>
          <p:nvPr/>
        </p:nvSpPr>
        <p:spPr>
          <a:xfrm>
            <a:off x="27647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3" name="Oval 142">
            <a:extLst>
              <a:ext uri="{FF2B5EF4-FFF2-40B4-BE49-F238E27FC236}">
                <a16:creationId xmlns:a16="http://schemas.microsoft.com/office/drawing/2014/main" id="{1BA55C7B-7573-364B-B352-D1FAFFD38548}"/>
              </a:ext>
            </a:extLst>
          </p:cNvPr>
          <p:cNvSpPr>
            <a:spLocks noChangeAspect="1"/>
          </p:cNvSpPr>
          <p:nvPr/>
        </p:nvSpPr>
        <p:spPr>
          <a:xfrm>
            <a:off x="276470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4" name="Oval 143">
            <a:extLst>
              <a:ext uri="{FF2B5EF4-FFF2-40B4-BE49-F238E27FC236}">
                <a16:creationId xmlns:a16="http://schemas.microsoft.com/office/drawing/2014/main" id="{5D35B297-7E60-C046-8FD6-1B448A3FFE80}"/>
              </a:ext>
            </a:extLst>
          </p:cNvPr>
          <p:cNvSpPr>
            <a:spLocks noChangeAspect="1"/>
          </p:cNvSpPr>
          <p:nvPr/>
        </p:nvSpPr>
        <p:spPr>
          <a:xfrm>
            <a:off x="27647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5" name="Oval 144">
            <a:extLst>
              <a:ext uri="{FF2B5EF4-FFF2-40B4-BE49-F238E27FC236}">
                <a16:creationId xmlns:a16="http://schemas.microsoft.com/office/drawing/2014/main" id="{9563D503-613F-DE43-B6DB-E45F81C0A920}"/>
              </a:ext>
            </a:extLst>
          </p:cNvPr>
          <p:cNvSpPr>
            <a:spLocks noChangeAspect="1"/>
          </p:cNvSpPr>
          <p:nvPr/>
        </p:nvSpPr>
        <p:spPr>
          <a:xfrm>
            <a:off x="2764707" y="339031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7" name="Oval 146">
            <a:extLst>
              <a:ext uri="{FF2B5EF4-FFF2-40B4-BE49-F238E27FC236}">
                <a16:creationId xmlns:a16="http://schemas.microsoft.com/office/drawing/2014/main" id="{FCD3F838-7B7D-7541-8B56-A0C110724FFB}"/>
              </a:ext>
            </a:extLst>
          </p:cNvPr>
          <p:cNvSpPr>
            <a:spLocks noChangeAspect="1"/>
          </p:cNvSpPr>
          <p:nvPr/>
        </p:nvSpPr>
        <p:spPr>
          <a:xfrm>
            <a:off x="2764707" y="483604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9" name="Oval 148">
            <a:extLst>
              <a:ext uri="{FF2B5EF4-FFF2-40B4-BE49-F238E27FC236}">
                <a16:creationId xmlns:a16="http://schemas.microsoft.com/office/drawing/2014/main" id="{E9095345-EAC3-E94F-8AD1-8808440C93C2}"/>
              </a:ext>
            </a:extLst>
          </p:cNvPr>
          <p:cNvSpPr>
            <a:spLocks noChangeAspect="1"/>
          </p:cNvSpPr>
          <p:nvPr/>
        </p:nvSpPr>
        <p:spPr>
          <a:xfrm>
            <a:off x="34759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0" name="Oval 149">
            <a:extLst>
              <a:ext uri="{FF2B5EF4-FFF2-40B4-BE49-F238E27FC236}">
                <a16:creationId xmlns:a16="http://schemas.microsoft.com/office/drawing/2014/main" id="{B31D43A4-F461-2440-8A24-8946C48A7A02}"/>
              </a:ext>
            </a:extLst>
          </p:cNvPr>
          <p:cNvSpPr>
            <a:spLocks noChangeAspect="1"/>
          </p:cNvSpPr>
          <p:nvPr/>
        </p:nvSpPr>
        <p:spPr>
          <a:xfrm>
            <a:off x="34759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1" name="Oval 150">
            <a:extLst>
              <a:ext uri="{FF2B5EF4-FFF2-40B4-BE49-F238E27FC236}">
                <a16:creationId xmlns:a16="http://schemas.microsoft.com/office/drawing/2014/main" id="{6E0E1EA4-2A7B-7A4B-B3DE-FB6D15BFAC05}"/>
              </a:ext>
            </a:extLst>
          </p:cNvPr>
          <p:cNvSpPr>
            <a:spLocks noChangeAspect="1"/>
          </p:cNvSpPr>
          <p:nvPr/>
        </p:nvSpPr>
        <p:spPr>
          <a:xfrm>
            <a:off x="3475907" y="1944577"/>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2" name="Oval 151">
            <a:extLst>
              <a:ext uri="{FF2B5EF4-FFF2-40B4-BE49-F238E27FC236}">
                <a16:creationId xmlns:a16="http://schemas.microsoft.com/office/drawing/2014/main" id="{1C31AB1E-A24D-A34E-BA3A-296E9C32EBEE}"/>
              </a:ext>
            </a:extLst>
          </p:cNvPr>
          <p:cNvSpPr>
            <a:spLocks noChangeAspect="1"/>
          </p:cNvSpPr>
          <p:nvPr/>
        </p:nvSpPr>
        <p:spPr>
          <a:xfrm>
            <a:off x="34759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3" name="Oval 152">
            <a:extLst>
              <a:ext uri="{FF2B5EF4-FFF2-40B4-BE49-F238E27FC236}">
                <a16:creationId xmlns:a16="http://schemas.microsoft.com/office/drawing/2014/main" id="{696723A5-1BA8-0248-BC67-40D9D7A8E645}"/>
              </a:ext>
            </a:extLst>
          </p:cNvPr>
          <p:cNvSpPr>
            <a:spLocks noChangeAspect="1"/>
          </p:cNvSpPr>
          <p:nvPr/>
        </p:nvSpPr>
        <p:spPr>
          <a:xfrm>
            <a:off x="3475907" y="3390313"/>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7" name="Pie 156">
            <a:extLst>
              <a:ext uri="{FF2B5EF4-FFF2-40B4-BE49-F238E27FC236}">
                <a16:creationId xmlns:a16="http://schemas.microsoft.com/office/drawing/2014/main" id="{12A22F77-CFA2-AE43-92F7-68E807122BED}"/>
              </a:ext>
            </a:extLst>
          </p:cNvPr>
          <p:cNvSpPr>
            <a:spLocks noChangeAspect="1"/>
          </p:cNvSpPr>
          <p:nvPr/>
        </p:nvSpPr>
        <p:spPr>
          <a:xfrm>
            <a:off x="9435557" y="498841"/>
            <a:ext cx="540000" cy="540000"/>
          </a:xfrm>
          <a:prstGeom prst="pie">
            <a:avLst>
              <a:gd name="adj1" fmla="val 19400534"/>
              <a:gd name="adj2" fmla="val 16200000"/>
            </a:avLst>
          </a:prstGeom>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159" name="Oval 158">
            <a:extLst>
              <a:ext uri="{FF2B5EF4-FFF2-40B4-BE49-F238E27FC236}">
                <a16:creationId xmlns:a16="http://schemas.microsoft.com/office/drawing/2014/main" id="{9056DC6A-AEAC-0142-8963-12BB2EEC1A22}"/>
              </a:ext>
            </a:extLst>
          </p:cNvPr>
          <p:cNvSpPr>
            <a:spLocks noChangeAspect="1"/>
          </p:cNvSpPr>
          <p:nvPr/>
        </p:nvSpPr>
        <p:spPr>
          <a:xfrm>
            <a:off x="4457156"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0" name="Oval 159">
            <a:extLst>
              <a:ext uri="{FF2B5EF4-FFF2-40B4-BE49-F238E27FC236}">
                <a16:creationId xmlns:a16="http://schemas.microsoft.com/office/drawing/2014/main" id="{1EA1C897-22D0-7347-83A3-3BA315BC5FC0}"/>
              </a:ext>
            </a:extLst>
          </p:cNvPr>
          <p:cNvSpPr>
            <a:spLocks noChangeAspect="1"/>
          </p:cNvSpPr>
          <p:nvPr/>
        </p:nvSpPr>
        <p:spPr>
          <a:xfrm>
            <a:off x="4457156"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1" name="Oval 160">
            <a:extLst>
              <a:ext uri="{FF2B5EF4-FFF2-40B4-BE49-F238E27FC236}">
                <a16:creationId xmlns:a16="http://schemas.microsoft.com/office/drawing/2014/main" id="{2F2FBC68-FFCF-1441-B03E-4F140910A478}"/>
              </a:ext>
            </a:extLst>
          </p:cNvPr>
          <p:cNvSpPr>
            <a:spLocks noChangeAspect="1"/>
          </p:cNvSpPr>
          <p:nvPr/>
        </p:nvSpPr>
        <p:spPr>
          <a:xfrm>
            <a:off x="4457156"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2" name="Oval 161">
            <a:extLst>
              <a:ext uri="{FF2B5EF4-FFF2-40B4-BE49-F238E27FC236}">
                <a16:creationId xmlns:a16="http://schemas.microsoft.com/office/drawing/2014/main" id="{310CFAED-2A62-B44C-9ACE-98511A5D28BD}"/>
              </a:ext>
            </a:extLst>
          </p:cNvPr>
          <p:cNvSpPr>
            <a:spLocks noChangeAspect="1"/>
          </p:cNvSpPr>
          <p:nvPr/>
        </p:nvSpPr>
        <p:spPr>
          <a:xfrm>
            <a:off x="4457156"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3" name="Oval 162">
            <a:extLst>
              <a:ext uri="{FF2B5EF4-FFF2-40B4-BE49-F238E27FC236}">
                <a16:creationId xmlns:a16="http://schemas.microsoft.com/office/drawing/2014/main" id="{0445154C-5DCC-B247-952C-D43391275913}"/>
              </a:ext>
            </a:extLst>
          </p:cNvPr>
          <p:cNvSpPr>
            <a:spLocks noChangeAspect="1"/>
          </p:cNvSpPr>
          <p:nvPr/>
        </p:nvSpPr>
        <p:spPr>
          <a:xfrm>
            <a:off x="5168356"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4" name="Oval 163">
            <a:extLst>
              <a:ext uri="{FF2B5EF4-FFF2-40B4-BE49-F238E27FC236}">
                <a16:creationId xmlns:a16="http://schemas.microsoft.com/office/drawing/2014/main" id="{5445FFF6-F0D7-4745-89C5-7E926325F8B6}"/>
              </a:ext>
            </a:extLst>
          </p:cNvPr>
          <p:cNvSpPr>
            <a:spLocks noChangeAspect="1"/>
          </p:cNvSpPr>
          <p:nvPr/>
        </p:nvSpPr>
        <p:spPr>
          <a:xfrm>
            <a:off x="5168356"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5" name="Oval 164">
            <a:extLst>
              <a:ext uri="{FF2B5EF4-FFF2-40B4-BE49-F238E27FC236}">
                <a16:creationId xmlns:a16="http://schemas.microsoft.com/office/drawing/2014/main" id="{76B7DFBA-8CE6-F04A-8C8B-469A02D8C05A}"/>
              </a:ext>
            </a:extLst>
          </p:cNvPr>
          <p:cNvSpPr>
            <a:spLocks noChangeAspect="1"/>
          </p:cNvSpPr>
          <p:nvPr/>
        </p:nvSpPr>
        <p:spPr>
          <a:xfrm>
            <a:off x="5168356"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6" name="Oval 165">
            <a:extLst>
              <a:ext uri="{FF2B5EF4-FFF2-40B4-BE49-F238E27FC236}">
                <a16:creationId xmlns:a16="http://schemas.microsoft.com/office/drawing/2014/main" id="{7EDEDDC6-A43D-7644-BB26-56C48136054F}"/>
              </a:ext>
            </a:extLst>
          </p:cNvPr>
          <p:cNvSpPr>
            <a:spLocks noChangeAspect="1"/>
          </p:cNvSpPr>
          <p:nvPr/>
        </p:nvSpPr>
        <p:spPr>
          <a:xfrm>
            <a:off x="5168356"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7" name="Oval 166">
            <a:extLst>
              <a:ext uri="{FF2B5EF4-FFF2-40B4-BE49-F238E27FC236}">
                <a16:creationId xmlns:a16="http://schemas.microsoft.com/office/drawing/2014/main" id="{B8AF37EA-64B6-AF42-9BD3-AB2650AFCBDC}"/>
              </a:ext>
            </a:extLst>
          </p:cNvPr>
          <p:cNvSpPr>
            <a:spLocks noChangeAspect="1"/>
          </p:cNvSpPr>
          <p:nvPr/>
        </p:nvSpPr>
        <p:spPr>
          <a:xfrm>
            <a:off x="5879556"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8" name="Oval 167">
            <a:extLst>
              <a:ext uri="{FF2B5EF4-FFF2-40B4-BE49-F238E27FC236}">
                <a16:creationId xmlns:a16="http://schemas.microsoft.com/office/drawing/2014/main" id="{6BF3C8C3-76C5-9144-B644-5AB91CF18DA0}"/>
              </a:ext>
            </a:extLst>
          </p:cNvPr>
          <p:cNvSpPr>
            <a:spLocks noChangeAspect="1"/>
          </p:cNvSpPr>
          <p:nvPr/>
        </p:nvSpPr>
        <p:spPr>
          <a:xfrm>
            <a:off x="5879556"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9" name="Oval 168">
            <a:extLst>
              <a:ext uri="{FF2B5EF4-FFF2-40B4-BE49-F238E27FC236}">
                <a16:creationId xmlns:a16="http://schemas.microsoft.com/office/drawing/2014/main" id="{8D6CE4BD-20DA-4440-98B7-30A571C5292E}"/>
              </a:ext>
            </a:extLst>
          </p:cNvPr>
          <p:cNvSpPr>
            <a:spLocks noChangeAspect="1"/>
          </p:cNvSpPr>
          <p:nvPr/>
        </p:nvSpPr>
        <p:spPr>
          <a:xfrm>
            <a:off x="5879556"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1" name="Oval 170">
            <a:extLst>
              <a:ext uri="{FF2B5EF4-FFF2-40B4-BE49-F238E27FC236}">
                <a16:creationId xmlns:a16="http://schemas.microsoft.com/office/drawing/2014/main" id="{386F3487-A93F-034B-813F-AFB4CAF8AA53}"/>
              </a:ext>
            </a:extLst>
          </p:cNvPr>
          <p:cNvSpPr>
            <a:spLocks noChangeAspect="1"/>
          </p:cNvSpPr>
          <p:nvPr/>
        </p:nvSpPr>
        <p:spPr>
          <a:xfrm>
            <a:off x="6590756"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2" name="Oval 171">
            <a:extLst>
              <a:ext uri="{FF2B5EF4-FFF2-40B4-BE49-F238E27FC236}">
                <a16:creationId xmlns:a16="http://schemas.microsoft.com/office/drawing/2014/main" id="{5E327817-1837-CB40-9EA2-76BE696A6F21}"/>
              </a:ext>
            </a:extLst>
          </p:cNvPr>
          <p:cNvSpPr>
            <a:spLocks noChangeAspect="1"/>
          </p:cNvSpPr>
          <p:nvPr/>
        </p:nvSpPr>
        <p:spPr>
          <a:xfrm>
            <a:off x="6590756"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3" name="Oval 172">
            <a:extLst>
              <a:ext uri="{FF2B5EF4-FFF2-40B4-BE49-F238E27FC236}">
                <a16:creationId xmlns:a16="http://schemas.microsoft.com/office/drawing/2014/main" id="{232BB37E-71EC-6B4B-BB69-8747A2E229DB}"/>
              </a:ext>
            </a:extLst>
          </p:cNvPr>
          <p:cNvSpPr>
            <a:spLocks noChangeAspect="1"/>
          </p:cNvSpPr>
          <p:nvPr/>
        </p:nvSpPr>
        <p:spPr>
          <a:xfrm>
            <a:off x="6590756"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4" name="Oval 173">
            <a:extLst>
              <a:ext uri="{FF2B5EF4-FFF2-40B4-BE49-F238E27FC236}">
                <a16:creationId xmlns:a16="http://schemas.microsoft.com/office/drawing/2014/main" id="{C33763EA-FC6A-C444-A0AA-439DE7D3378C}"/>
              </a:ext>
            </a:extLst>
          </p:cNvPr>
          <p:cNvSpPr>
            <a:spLocks noChangeAspect="1"/>
          </p:cNvSpPr>
          <p:nvPr/>
        </p:nvSpPr>
        <p:spPr>
          <a:xfrm>
            <a:off x="6590756"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5" name="Oval 174">
            <a:extLst>
              <a:ext uri="{FF2B5EF4-FFF2-40B4-BE49-F238E27FC236}">
                <a16:creationId xmlns:a16="http://schemas.microsoft.com/office/drawing/2014/main" id="{897E2FBD-B171-9F4E-9FA2-FDB568901417}"/>
              </a:ext>
            </a:extLst>
          </p:cNvPr>
          <p:cNvSpPr>
            <a:spLocks noChangeAspect="1"/>
          </p:cNvSpPr>
          <p:nvPr/>
        </p:nvSpPr>
        <p:spPr>
          <a:xfrm>
            <a:off x="7301956"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6" name="Oval 175">
            <a:extLst>
              <a:ext uri="{FF2B5EF4-FFF2-40B4-BE49-F238E27FC236}">
                <a16:creationId xmlns:a16="http://schemas.microsoft.com/office/drawing/2014/main" id="{62CA6733-8181-D345-874C-4D63686696A8}"/>
              </a:ext>
            </a:extLst>
          </p:cNvPr>
          <p:cNvSpPr>
            <a:spLocks noChangeAspect="1"/>
          </p:cNvSpPr>
          <p:nvPr/>
        </p:nvSpPr>
        <p:spPr>
          <a:xfrm>
            <a:off x="7301956"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7" name="Oval 176">
            <a:extLst>
              <a:ext uri="{FF2B5EF4-FFF2-40B4-BE49-F238E27FC236}">
                <a16:creationId xmlns:a16="http://schemas.microsoft.com/office/drawing/2014/main" id="{2C8AED0E-45B3-A543-B227-9BB17319139B}"/>
              </a:ext>
            </a:extLst>
          </p:cNvPr>
          <p:cNvSpPr>
            <a:spLocks noChangeAspect="1"/>
          </p:cNvSpPr>
          <p:nvPr/>
        </p:nvSpPr>
        <p:spPr>
          <a:xfrm>
            <a:off x="7301956"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8" name="Oval 177">
            <a:extLst>
              <a:ext uri="{FF2B5EF4-FFF2-40B4-BE49-F238E27FC236}">
                <a16:creationId xmlns:a16="http://schemas.microsoft.com/office/drawing/2014/main" id="{DE984EDD-AC2E-AF42-B54F-F07E4E81FFAC}"/>
              </a:ext>
            </a:extLst>
          </p:cNvPr>
          <p:cNvSpPr>
            <a:spLocks noChangeAspect="1"/>
          </p:cNvSpPr>
          <p:nvPr/>
        </p:nvSpPr>
        <p:spPr>
          <a:xfrm>
            <a:off x="7301956"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AE7ABEE5-7622-9B49-83A8-8E27AA2B9D6B}"/>
                  </a:ext>
                </a:extLst>
              </p:cNvPr>
              <p:cNvSpPr txBox="1"/>
              <p:nvPr/>
            </p:nvSpPr>
            <p:spPr>
              <a:xfrm>
                <a:off x="9792392" y="4617972"/>
                <a:ext cx="1313411" cy="66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𝑤</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20</m:t>
                          </m:r>
                        </m:num>
                        <m:den>
                          <m:r>
                            <a:rPr lang="en-US" sz="2000" b="0" i="1" smtClean="0">
                              <a:solidFill>
                                <a:schemeClr val="bg1"/>
                              </a:solidFill>
                              <a:latin typeface="Cambria Math" panose="02040503050406030204" pitchFamily="18" charset="0"/>
                            </a:rPr>
                            <m:t>14</m:t>
                          </m:r>
                        </m:den>
                      </m:f>
                    </m:oMath>
                  </m:oMathPara>
                </a14:m>
                <a:endParaRPr lang="en-US" sz="2000" dirty="0">
                  <a:solidFill>
                    <a:schemeClr val="bg1"/>
                  </a:solidFill>
                </a:endParaRPr>
              </a:p>
            </p:txBody>
          </p:sp>
        </mc:Choice>
        <mc:Fallback xmlns="">
          <p:sp>
            <p:nvSpPr>
              <p:cNvPr id="179" name="TextBox 178">
                <a:extLst>
                  <a:ext uri="{FF2B5EF4-FFF2-40B4-BE49-F238E27FC236}">
                    <a16:creationId xmlns:a16="http://schemas.microsoft.com/office/drawing/2014/main" id="{AE7ABEE5-7622-9B49-83A8-8E27AA2B9D6B}"/>
                  </a:ext>
                </a:extLst>
              </p:cNvPr>
              <p:cNvSpPr txBox="1">
                <a:spLocks noRot="1" noChangeAspect="1" noMove="1" noResize="1" noEditPoints="1" noAdjustHandles="1" noChangeArrowheads="1" noChangeShapeType="1" noTextEdit="1"/>
              </p:cNvSpPr>
              <p:nvPr/>
            </p:nvSpPr>
            <p:spPr>
              <a:xfrm>
                <a:off x="9792392" y="4617972"/>
                <a:ext cx="1313411" cy="668516"/>
              </a:xfrm>
              <a:prstGeom prst="rect">
                <a:avLst/>
              </a:prstGeom>
              <a:blipFill>
                <a:blip r:embed="rId3"/>
                <a:stretch>
                  <a:fillRect b="-7547"/>
                </a:stretch>
              </a:blipFill>
            </p:spPr>
            <p:txBody>
              <a:bodyPr/>
              <a:lstStyle/>
              <a:p>
                <a:r>
                  <a:rPr lang="en-US">
                    <a:noFill/>
                  </a:rPr>
                  <a:t> </a:t>
                </a:r>
              </a:p>
            </p:txBody>
          </p:sp>
        </mc:Fallback>
      </mc:AlternateContent>
      <p:sp>
        <p:nvSpPr>
          <p:cNvPr id="180" name="Oval 179">
            <a:extLst>
              <a:ext uri="{FF2B5EF4-FFF2-40B4-BE49-F238E27FC236}">
                <a16:creationId xmlns:a16="http://schemas.microsoft.com/office/drawing/2014/main" id="{3A2132DA-8389-AF43-99E2-49C41057D7F1}"/>
              </a:ext>
            </a:extLst>
          </p:cNvPr>
          <p:cNvSpPr>
            <a:spLocks noChangeAspect="1"/>
          </p:cNvSpPr>
          <p:nvPr/>
        </p:nvSpPr>
        <p:spPr>
          <a:xfrm>
            <a:off x="9081192" y="468223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82" name="Oval 181">
            <a:extLst>
              <a:ext uri="{FF2B5EF4-FFF2-40B4-BE49-F238E27FC236}">
                <a16:creationId xmlns:a16="http://schemas.microsoft.com/office/drawing/2014/main" id="{B94C1DE6-82C1-5741-ACB3-6E83ED4F5DF2}"/>
              </a:ext>
            </a:extLst>
          </p:cNvPr>
          <p:cNvSpPr>
            <a:spLocks noChangeAspect="1"/>
          </p:cNvSpPr>
          <p:nvPr/>
        </p:nvSpPr>
        <p:spPr>
          <a:xfrm>
            <a:off x="5868756"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83" name="Pie 182">
            <a:extLst>
              <a:ext uri="{FF2B5EF4-FFF2-40B4-BE49-F238E27FC236}">
                <a16:creationId xmlns:a16="http://schemas.microsoft.com/office/drawing/2014/main" id="{1C2B90F4-9E74-1C41-8836-0AF689A17A62}"/>
              </a:ext>
            </a:extLst>
          </p:cNvPr>
          <p:cNvSpPr>
            <a:spLocks noChangeAspect="1"/>
          </p:cNvSpPr>
          <p:nvPr/>
        </p:nvSpPr>
        <p:spPr>
          <a:xfrm>
            <a:off x="5868852" y="5558919"/>
            <a:ext cx="540000" cy="540000"/>
          </a:xfrm>
          <a:prstGeom prst="pie">
            <a:avLst>
              <a:gd name="adj1" fmla="val 12569586"/>
              <a:gd name="adj2" fmla="val 16200000"/>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S</a:t>
            </a:r>
          </a:p>
        </p:txBody>
      </p:sp>
      <p:sp>
        <p:nvSpPr>
          <p:cNvPr id="115" name="Rectangle 114">
            <a:extLst>
              <a:ext uri="{FF2B5EF4-FFF2-40B4-BE49-F238E27FC236}">
                <a16:creationId xmlns:a16="http://schemas.microsoft.com/office/drawing/2014/main" id="{83841E44-C7EF-DD48-96D9-DC781FDC5148}"/>
              </a:ext>
            </a:extLst>
          </p:cNvPr>
          <p:cNvSpPr/>
          <p:nvPr/>
        </p:nvSpPr>
        <p:spPr>
          <a:xfrm>
            <a:off x="190039" y="0"/>
            <a:ext cx="4128654" cy="6248400"/>
          </a:xfrm>
          <a:prstGeom prst="rect">
            <a:avLst/>
          </a:prstGeom>
          <a:solidFill>
            <a:schemeClr val="dk1">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63463038-E000-E34A-879A-FAE5269BBA8D}"/>
              </a:ext>
            </a:extLst>
          </p:cNvPr>
          <p:cNvSpPr>
            <a:spLocks noChangeAspect="1"/>
          </p:cNvSpPr>
          <p:nvPr/>
        </p:nvSpPr>
        <p:spPr>
          <a:xfrm>
            <a:off x="631107" y="339031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2" name="Oval 121">
            <a:extLst>
              <a:ext uri="{FF2B5EF4-FFF2-40B4-BE49-F238E27FC236}">
                <a16:creationId xmlns:a16="http://schemas.microsoft.com/office/drawing/2014/main" id="{4BBA9390-5950-DC46-AE86-E695B5950E98}"/>
              </a:ext>
            </a:extLst>
          </p:cNvPr>
          <p:cNvSpPr>
            <a:spLocks noChangeAspect="1"/>
          </p:cNvSpPr>
          <p:nvPr/>
        </p:nvSpPr>
        <p:spPr>
          <a:xfrm>
            <a:off x="6311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4" name="Oval 123">
            <a:extLst>
              <a:ext uri="{FF2B5EF4-FFF2-40B4-BE49-F238E27FC236}">
                <a16:creationId xmlns:a16="http://schemas.microsoft.com/office/drawing/2014/main" id="{4C4AE872-8886-1A43-BB85-E67A7D6B1A1E}"/>
              </a:ext>
            </a:extLst>
          </p:cNvPr>
          <p:cNvSpPr>
            <a:spLocks noChangeAspect="1"/>
          </p:cNvSpPr>
          <p:nvPr/>
        </p:nvSpPr>
        <p:spPr>
          <a:xfrm>
            <a:off x="631107"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9" name="Oval 128">
            <a:extLst>
              <a:ext uri="{FF2B5EF4-FFF2-40B4-BE49-F238E27FC236}">
                <a16:creationId xmlns:a16="http://schemas.microsoft.com/office/drawing/2014/main" id="{6A28D812-C03A-644B-9F4C-C3761E572AF3}"/>
              </a:ext>
            </a:extLst>
          </p:cNvPr>
          <p:cNvSpPr>
            <a:spLocks noChangeAspect="1"/>
          </p:cNvSpPr>
          <p:nvPr/>
        </p:nvSpPr>
        <p:spPr>
          <a:xfrm>
            <a:off x="1342307" y="339031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1" name="Oval 130">
            <a:extLst>
              <a:ext uri="{FF2B5EF4-FFF2-40B4-BE49-F238E27FC236}">
                <a16:creationId xmlns:a16="http://schemas.microsoft.com/office/drawing/2014/main" id="{961CBB4C-3749-8E43-9843-52BCD273A163}"/>
              </a:ext>
            </a:extLst>
          </p:cNvPr>
          <p:cNvSpPr>
            <a:spLocks noChangeAspect="1"/>
          </p:cNvSpPr>
          <p:nvPr/>
        </p:nvSpPr>
        <p:spPr>
          <a:xfrm>
            <a:off x="1342307" y="483604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7" name="Oval 136">
            <a:extLst>
              <a:ext uri="{FF2B5EF4-FFF2-40B4-BE49-F238E27FC236}">
                <a16:creationId xmlns:a16="http://schemas.microsoft.com/office/drawing/2014/main" id="{F0810F72-1C6A-CB45-9F8F-A72A0541D6B0}"/>
              </a:ext>
            </a:extLst>
          </p:cNvPr>
          <p:cNvSpPr>
            <a:spLocks noChangeAspect="1"/>
          </p:cNvSpPr>
          <p:nvPr/>
        </p:nvSpPr>
        <p:spPr>
          <a:xfrm>
            <a:off x="2053507" y="3390313"/>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8" name="Oval 137">
            <a:extLst>
              <a:ext uri="{FF2B5EF4-FFF2-40B4-BE49-F238E27FC236}">
                <a16:creationId xmlns:a16="http://schemas.microsoft.com/office/drawing/2014/main" id="{A7E753CB-40BA-0140-8DF2-90D9E0D4E312}"/>
              </a:ext>
            </a:extLst>
          </p:cNvPr>
          <p:cNvSpPr>
            <a:spLocks noChangeAspect="1"/>
          </p:cNvSpPr>
          <p:nvPr/>
        </p:nvSpPr>
        <p:spPr>
          <a:xfrm>
            <a:off x="20535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9" name="Oval 138">
            <a:extLst>
              <a:ext uri="{FF2B5EF4-FFF2-40B4-BE49-F238E27FC236}">
                <a16:creationId xmlns:a16="http://schemas.microsoft.com/office/drawing/2014/main" id="{54FC2D76-2D49-954F-8783-8925E4DF7413}"/>
              </a:ext>
            </a:extLst>
          </p:cNvPr>
          <p:cNvSpPr>
            <a:spLocks noChangeAspect="1"/>
          </p:cNvSpPr>
          <p:nvPr/>
        </p:nvSpPr>
        <p:spPr>
          <a:xfrm>
            <a:off x="2053507" y="483604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0" name="Oval 139">
            <a:extLst>
              <a:ext uri="{FF2B5EF4-FFF2-40B4-BE49-F238E27FC236}">
                <a16:creationId xmlns:a16="http://schemas.microsoft.com/office/drawing/2014/main" id="{21F8F142-E821-1E40-BAEF-46FA6028BC87}"/>
              </a:ext>
            </a:extLst>
          </p:cNvPr>
          <p:cNvSpPr>
            <a:spLocks noChangeAspect="1"/>
          </p:cNvSpPr>
          <p:nvPr/>
        </p:nvSpPr>
        <p:spPr>
          <a:xfrm>
            <a:off x="2053507"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6" name="Oval 145">
            <a:extLst>
              <a:ext uri="{FF2B5EF4-FFF2-40B4-BE49-F238E27FC236}">
                <a16:creationId xmlns:a16="http://schemas.microsoft.com/office/drawing/2014/main" id="{0D5717BE-5607-F34B-BB28-3563943AFB19}"/>
              </a:ext>
            </a:extLst>
          </p:cNvPr>
          <p:cNvSpPr>
            <a:spLocks noChangeAspect="1"/>
          </p:cNvSpPr>
          <p:nvPr/>
        </p:nvSpPr>
        <p:spPr>
          <a:xfrm>
            <a:off x="27647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8" name="Oval 147">
            <a:extLst>
              <a:ext uri="{FF2B5EF4-FFF2-40B4-BE49-F238E27FC236}">
                <a16:creationId xmlns:a16="http://schemas.microsoft.com/office/drawing/2014/main" id="{7269E034-E673-A647-B444-D60CF56340E3}"/>
              </a:ext>
            </a:extLst>
          </p:cNvPr>
          <p:cNvSpPr>
            <a:spLocks noChangeAspect="1"/>
          </p:cNvSpPr>
          <p:nvPr/>
        </p:nvSpPr>
        <p:spPr>
          <a:xfrm>
            <a:off x="2764707"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4" name="Oval 153">
            <a:extLst>
              <a:ext uri="{FF2B5EF4-FFF2-40B4-BE49-F238E27FC236}">
                <a16:creationId xmlns:a16="http://schemas.microsoft.com/office/drawing/2014/main" id="{EB203A9C-8784-664B-BF4F-C0242D28810F}"/>
              </a:ext>
            </a:extLst>
          </p:cNvPr>
          <p:cNvSpPr>
            <a:spLocks noChangeAspect="1"/>
          </p:cNvSpPr>
          <p:nvPr/>
        </p:nvSpPr>
        <p:spPr>
          <a:xfrm>
            <a:off x="34759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5" name="Oval 154">
            <a:extLst>
              <a:ext uri="{FF2B5EF4-FFF2-40B4-BE49-F238E27FC236}">
                <a16:creationId xmlns:a16="http://schemas.microsoft.com/office/drawing/2014/main" id="{649125DE-9C65-324E-ADC7-138E39E3F9CC}"/>
              </a:ext>
            </a:extLst>
          </p:cNvPr>
          <p:cNvSpPr>
            <a:spLocks noChangeAspect="1"/>
          </p:cNvSpPr>
          <p:nvPr/>
        </p:nvSpPr>
        <p:spPr>
          <a:xfrm>
            <a:off x="3475907" y="483604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6" name="Oval 155">
            <a:extLst>
              <a:ext uri="{FF2B5EF4-FFF2-40B4-BE49-F238E27FC236}">
                <a16:creationId xmlns:a16="http://schemas.microsoft.com/office/drawing/2014/main" id="{BAC7EC3E-FA54-9E48-877C-3C67D55293FA}"/>
              </a:ext>
            </a:extLst>
          </p:cNvPr>
          <p:cNvSpPr>
            <a:spLocks noChangeAspect="1"/>
          </p:cNvSpPr>
          <p:nvPr/>
        </p:nvSpPr>
        <p:spPr>
          <a:xfrm>
            <a:off x="3475907"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6" name="Rectangle 115">
            <a:extLst>
              <a:ext uri="{FF2B5EF4-FFF2-40B4-BE49-F238E27FC236}">
                <a16:creationId xmlns:a16="http://schemas.microsoft.com/office/drawing/2014/main" id="{7719277A-5AD5-B74A-804E-3620F2FD8563}"/>
              </a:ext>
            </a:extLst>
          </p:cNvPr>
          <p:cNvSpPr/>
          <p:nvPr/>
        </p:nvSpPr>
        <p:spPr>
          <a:xfrm>
            <a:off x="213641" y="236483"/>
            <a:ext cx="4072219" cy="6278030"/>
          </a:xfrm>
          <a:prstGeom prst="rect">
            <a:avLst/>
          </a:prstGeom>
          <a:solidFill>
            <a:schemeClr val="accent3">
              <a:alpha val="19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010FCA11-C4D1-9B4B-8717-3598CE4667A9}"/>
              </a:ext>
            </a:extLst>
          </p:cNvPr>
          <p:cNvSpPr/>
          <p:nvPr/>
        </p:nvSpPr>
        <p:spPr>
          <a:xfrm>
            <a:off x="10137512" y="6440860"/>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4162486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val 180">
            <a:extLst>
              <a:ext uri="{FF2B5EF4-FFF2-40B4-BE49-F238E27FC236}">
                <a16:creationId xmlns:a16="http://schemas.microsoft.com/office/drawing/2014/main" id="{1BB9F0F5-F05B-3440-9690-8E5FCD830FA7}"/>
              </a:ext>
            </a:extLst>
          </p:cNvPr>
          <p:cNvSpPr>
            <a:spLocks noChangeAspect="1"/>
          </p:cNvSpPr>
          <p:nvPr/>
        </p:nvSpPr>
        <p:spPr>
          <a:xfrm>
            <a:off x="5168260" y="123773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8" name="Oval 157">
            <a:extLst>
              <a:ext uri="{FF2B5EF4-FFF2-40B4-BE49-F238E27FC236}">
                <a16:creationId xmlns:a16="http://schemas.microsoft.com/office/drawing/2014/main" id="{3AD2A682-469D-D540-9CE8-54F07D845A81}"/>
              </a:ext>
            </a:extLst>
          </p:cNvPr>
          <p:cNvSpPr>
            <a:spLocks noChangeAspect="1"/>
          </p:cNvSpPr>
          <p:nvPr/>
        </p:nvSpPr>
        <p:spPr>
          <a:xfrm>
            <a:off x="943555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5" name="Oval 74">
            <a:extLst>
              <a:ext uri="{FF2B5EF4-FFF2-40B4-BE49-F238E27FC236}">
                <a16:creationId xmlns:a16="http://schemas.microsoft.com/office/drawing/2014/main" id="{363BB216-AFD3-1644-B851-C8066E514EAC}"/>
              </a:ext>
            </a:extLst>
          </p:cNvPr>
          <p:cNvSpPr>
            <a:spLocks noChangeAspect="1"/>
          </p:cNvSpPr>
          <p:nvPr/>
        </p:nvSpPr>
        <p:spPr>
          <a:xfrm>
            <a:off x="8013157"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6" name="Oval 75">
            <a:extLst>
              <a:ext uri="{FF2B5EF4-FFF2-40B4-BE49-F238E27FC236}">
                <a16:creationId xmlns:a16="http://schemas.microsoft.com/office/drawing/2014/main" id="{567BC752-1CA7-3543-8FD1-7B19F5029B37}"/>
              </a:ext>
            </a:extLst>
          </p:cNvPr>
          <p:cNvSpPr>
            <a:spLocks noChangeAspect="1"/>
          </p:cNvSpPr>
          <p:nvPr/>
        </p:nvSpPr>
        <p:spPr>
          <a:xfrm>
            <a:off x="801315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7" name="Oval 76">
            <a:extLst>
              <a:ext uri="{FF2B5EF4-FFF2-40B4-BE49-F238E27FC236}">
                <a16:creationId xmlns:a16="http://schemas.microsoft.com/office/drawing/2014/main" id="{17B850A4-0B25-7442-898F-FFC941BDB617}"/>
              </a:ext>
            </a:extLst>
          </p:cNvPr>
          <p:cNvSpPr>
            <a:spLocks noChangeAspect="1"/>
          </p:cNvSpPr>
          <p:nvPr/>
        </p:nvSpPr>
        <p:spPr>
          <a:xfrm>
            <a:off x="801315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8" name="Oval 77">
            <a:extLst>
              <a:ext uri="{FF2B5EF4-FFF2-40B4-BE49-F238E27FC236}">
                <a16:creationId xmlns:a16="http://schemas.microsoft.com/office/drawing/2014/main" id="{8BE6AD29-7324-9645-8FDE-1B44B9BF1DA9}"/>
              </a:ext>
            </a:extLst>
          </p:cNvPr>
          <p:cNvSpPr>
            <a:spLocks noChangeAspect="1"/>
          </p:cNvSpPr>
          <p:nvPr/>
        </p:nvSpPr>
        <p:spPr>
          <a:xfrm>
            <a:off x="801315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9" name="Oval 78">
            <a:extLst>
              <a:ext uri="{FF2B5EF4-FFF2-40B4-BE49-F238E27FC236}">
                <a16:creationId xmlns:a16="http://schemas.microsoft.com/office/drawing/2014/main" id="{C9968E82-74B2-394E-A691-C1184E112EF9}"/>
              </a:ext>
            </a:extLst>
          </p:cNvPr>
          <p:cNvSpPr>
            <a:spLocks noChangeAspect="1"/>
          </p:cNvSpPr>
          <p:nvPr/>
        </p:nvSpPr>
        <p:spPr>
          <a:xfrm>
            <a:off x="8724357"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0" name="Oval 79">
            <a:extLst>
              <a:ext uri="{FF2B5EF4-FFF2-40B4-BE49-F238E27FC236}">
                <a16:creationId xmlns:a16="http://schemas.microsoft.com/office/drawing/2014/main" id="{381A6367-A51A-2D4F-A81E-A1FD730CA02D}"/>
              </a:ext>
            </a:extLst>
          </p:cNvPr>
          <p:cNvSpPr>
            <a:spLocks noChangeAspect="1"/>
          </p:cNvSpPr>
          <p:nvPr/>
        </p:nvSpPr>
        <p:spPr>
          <a:xfrm>
            <a:off x="872435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1" name="Oval 80">
            <a:extLst>
              <a:ext uri="{FF2B5EF4-FFF2-40B4-BE49-F238E27FC236}">
                <a16:creationId xmlns:a16="http://schemas.microsoft.com/office/drawing/2014/main" id="{3334753E-3B1D-C748-A0B6-CA682DD2CC6E}"/>
              </a:ext>
            </a:extLst>
          </p:cNvPr>
          <p:cNvSpPr>
            <a:spLocks noChangeAspect="1"/>
          </p:cNvSpPr>
          <p:nvPr/>
        </p:nvSpPr>
        <p:spPr>
          <a:xfrm>
            <a:off x="872435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2" name="Oval 81">
            <a:extLst>
              <a:ext uri="{FF2B5EF4-FFF2-40B4-BE49-F238E27FC236}">
                <a16:creationId xmlns:a16="http://schemas.microsoft.com/office/drawing/2014/main" id="{AA0EF27B-97DC-3F40-8C6C-6346F904D611}"/>
              </a:ext>
            </a:extLst>
          </p:cNvPr>
          <p:cNvSpPr>
            <a:spLocks noChangeAspect="1"/>
          </p:cNvSpPr>
          <p:nvPr/>
        </p:nvSpPr>
        <p:spPr>
          <a:xfrm>
            <a:off x="872435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4" name="Oval 83">
            <a:extLst>
              <a:ext uri="{FF2B5EF4-FFF2-40B4-BE49-F238E27FC236}">
                <a16:creationId xmlns:a16="http://schemas.microsoft.com/office/drawing/2014/main" id="{21368901-F1D7-7846-B25F-92024CBCBFF8}"/>
              </a:ext>
            </a:extLst>
          </p:cNvPr>
          <p:cNvSpPr>
            <a:spLocks noChangeAspect="1"/>
          </p:cNvSpPr>
          <p:nvPr/>
        </p:nvSpPr>
        <p:spPr>
          <a:xfrm>
            <a:off x="943555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5" name="Oval 84">
            <a:extLst>
              <a:ext uri="{FF2B5EF4-FFF2-40B4-BE49-F238E27FC236}">
                <a16:creationId xmlns:a16="http://schemas.microsoft.com/office/drawing/2014/main" id="{282EE185-5F7F-1D48-AE75-62C8662657D5}"/>
              </a:ext>
            </a:extLst>
          </p:cNvPr>
          <p:cNvSpPr>
            <a:spLocks noChangeAspect="1"/>
          </p:cNvSpPr>
          <p:nvPr/>
        </p:nvSpPr>
        <p:spPr>
          <a:xfrm>
            <a:off x="943555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6" name="Oval 85">
            <a:extLst>
              <a:ext uri="{FF2B5EF4-FFF2-40B4-BE49-F238E27FC236}">
                <a16:creationId xmlns:a16="http://schemas.microsoft.com/office/drawing/2014/main" id="{354A053F-F1F3-4F4F-A78C-769448CE4836}"/>
              </a:ext>
            </a:extLst>
          </p:cNvPr>
          <p:cNvSpPr>
            <a:spLocks noChangeAspect="1"/>
          </p:cNvSpPr>
          <p:nvPr/>
        </p:nvSpPr>
        <p:spPr>
          <a:xfrm>
            <a:off x="943555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7" name="Oval 86">
            <a:extLst>
              <a:ext uri="{FF2B5EF4-FFF2-40B4-BE49-F238E27FC236}">
                <a16:creationId xmlns:a16="http://schemas.microsoft.com/office/drawing/2014/main" id="{E0AA3967-32D4-B240-8A24-54064BFF3F78}"/>
              </a:ext>
            </a:extLst>
          </p:cNvPr>
          <p:cNvSpPr>
            <a:spLocks noChangeAspect="1"/>
          </p:cNvSpPr>
          <p:nvPr/>
        </p:nvSpPr>
        <p:spPr>
          <a:xfrm>
            <a:off x="1014675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8" name="Oval 87">
            <a:extLst>
              <a:ext uri="{FF2B5EF4-FFF2-40B4-BE49-F238E27FC236}">
                <a16:creationId xmlns:a16="http://schemas.microsoft.com/office/drawing/2014/main" id="{A56EA047-AB2A-1148-9625-3D6DEC37B1BC}"/>
              </a:ext>
            </a:extLst>
          </p:cNvPr>
          <p:cNvSpPr>
            <a:spLocks noChangeAspect="1"/>
          </p:cNvSpPr>
          <p:nvPr/>
        </p:nvSpPr>
        <p:spPr>
          <a:xfrm>
            <a:off x="1014675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9" name="Oval 88">
            <a:extLst>
              <a:ext uri="{FF2B5EF4-FFF2-40B4-BE49-F238E27FC236}">
                <a16:creationId xmlns:a16="http://schemas.microsoft.com/office/drawing/2014/main" id="{55855BE2-D43C-6F42-BAC6-D6D5767883E3}"/>
              </a:ext>
            </a:extLst>
          </p:cNvPr>
          <p:cNvSpPr>
            <a:spLocks noChangeAspect="1"/>
          </p:cNvSpPr>
          <p:nvPr/>
        </p:nvSpPr>
        <p:spPr>
          <a:xfrm>
            <a:off x="1014675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0" name="Oval 89">
            <a:extLst>
              <a:ext uri="{FF2B5EF4-FFF2-40B4-BE49-F238E27FC236}">
                <a16:creationId xmlns:a16="http://schemas.microsoft.com/office/drawing/2014/main" id="{F68D60AC-88E0-0241-9D67-485060333895}"/>
              </a:ext>
            </a:extLst>
          </p:cNvPr>
          <p:cNvSpPr>
            <a:spLocks noChangeAspect="1"/>
          </p:cNvSpPr>
          <p:nvPr/>
        </p:nvSpPr>
        <p:spPr>
          <a:xfrm>
            <a:off x="1014675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1" name="Oval 90">
            <a:extLst>
              <a:ext uri="{FF2B5EF4-FFF2-40B4-BE49-F238E27FC236}">
                <a16:creationId xmlns:a16="http://schemas.microsoft.com/office/drawing/2014/main" id="{C25F29FB-D3A5-F74A-A50E-1A63093D6C38}"/>
              </a:ext>
            </a:extLst>
          </p:cNvPr>
          <p:cNvSpPr>
            <a:spLocks noChangeAspect="1"/>
          </p:cNvSpPr>
          <p:nvPr/>
        </p:nvSpPr>
        <p:spPr>
          <a:xfrm>
            <a:off x="1085795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2" name="Oval 91">
            <a:extLst>
              <a:ext uri="{FF2B5EF4-FFF2-40B4-BE49-F238E27FC236}">
                <a16:creationId xmlns:a16="http://schemas.microsoft.com/office/drawing/2014/main" id="{622E3DE3-EDC5-5642-A4DF-B1F8B205ADA4}"/>
              </a:ext>
            </a:extLst>
          </p:cNvPr>
          <p:cNvSpPr>
            <a:spLocks noChangeAspect="1"/>
          </p:cNvSpPr>
          <p:nvPr/>
        </p:nvSpPr>
        <p:spPr>
          <a:xfrm>
            <a:off x="1085795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3" name="Oval 92">
            <a:extLst>
              <a:ext uri="{FF2B5EF4-FFF2-40B4-BE49-F238E27FC236}">
                <a16:creationId xmlns:a16="http://schemas.microsoft.com/office/drawing/2014/main" id="{7E1796C0-D48C-0841-80A1-DAC80B50ED92}"/>
              </a:ext>
            </a:extLst>
          </p:cNvPr>
          <p:cNvSpPr>
            <a:spLocks noChangeAspect="1"/>
          </p:cNvSpPr>
          <p:nvPr/>
        </p:nvSpPr>
        <p:spPr>
          <a:xfrm>
            <a:off x="1085795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4" name="Oval 93">
            <a:extLst>
              <a:ext uri="{FF2B5EF4-FFF2-40B4-BE49-F238E27FC236}">
                <a16:creationId xmlns:a16="http://schemas.microsoft.com/office/drawing/2014/main" id="{74CB7918-B2C5-4E44-AB48-529CD83DF29C}"/>
              </a:ext>
            </a:extLst>
          </p:cNvPr>
          <p:cNvSpPr>
            <a:spLocks noChangeAspect="1"/>
          </p:cNvSpPr>
          <p:nvPr/>
        </p:nvSpPr>
        <p:spPr>
          <a:xfrm>
            <a:off x="1085795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5" name="Oval 94">
            <a:extLst>
              <a:ext uri="{FF2B5EF4-FFF2-40B4-BE49-F238E27FC236}">
                <a16:creationId xmlns:a16="http://schemas.microsoft.com/office/drawing/2014/main" id="{51958723-9F08-FD45-BB8F-414B092AF246}"/>
              </a:ext>
            </a:extLst>
          </p:cNvPr>
          <p:cNvSpPr>
            <a:spLocks noChangeAspect="1"/>
          </p:cNvSpPr>
          <p:nvPr/>
        </p:nvSpPr>
        <p:spPr>
          <a:xfrm>
            <a:off x="44571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96" name="Oval 95">
            <a:extLst>
              <a:ext uri="{FF2B5EF4-FFF2-40B4-BE49-F238E27FC236}">
                <a16:creationId xmlns:a16="http://schemas.microsoft.com/office/drawing/2014/main" id="{63F6BE50-BB04-474D-BBA4-11FC7BD71761}"/>
              </a:ext>
            </a:extLst>
          </p:cNvPr>
          <p:cNvSpPr>
            <a:spLocks noChangeAspect="1"/>
          </p:cNvSpPr>
          <p:nvPr/>
        </p:nvSpPr>
        <p:spPr>
          <a:xfrm>
            <a:off x="4457156" y="1221709"/>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97" name="Oval 96">
            <a:extLst>
              <a:ext uri="{FF2B5EF4-FFF2-40B4-BE49-F238E27FC236}">
                <a16:creationId xmlns:a16="http://schemas.microsoft.com/office/drawing/2014/main" id="{299B652E-095E-EF40-8371-5CE11227E0E3}"/>
              </a:ext>
            </a:extLst>
          </p:cNvPr>
          <p:cNvSpPr>
            <a:spLocks noChangeAspect="1"/>
          </p:cNvSpPr>
          <p:nvPr/>
        </p:nvSpPr>
        <p:spPr>
          <a:xfrm>
            <a:off x="44571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98" name="Oval 97">
            <a:extLst>
              <a:ext uri="{FF2B5EF4-FFF2-40B4-BE49-F238E27FC236}">
                <a16:creationId xmlns:a16="http://schemas.microsoft.com/office/drawing/2014/main" id="{0CFF5977-9BE4-1F4C-BB5A-115966F44949}"/>
              </a:ext>
            </a:extLst>
          </p:cNvPr>
          <p:cNvSpPr>
            <a:spLocks noChangeAspect="1"/>
          </p:cNvSpPr>
          <p:nvPr/>
        </p:nvSpPr>
        <p:spPr>
          <a:xfrm>
            <a:off x="44571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99" name="Oval 98">
            <a:extLst>
              <a:ext uri="{FF2B5EF4-FFF2-40B4-BE49-F238E27FC236}">
                <a16:creationId xmlns:a16="http://schemas.microsoft.com/office/drawing/2014/main" id="{B505021C-89E2-1149-B811-B152D9606E8E}"/>
              </a:ext>
            </a:extLst>
          </p:cNvPr>
          <p:cNvSpPr>
            <a:spLocks noChangeAspect="1"/>
          </p:cNvSpPr>
          <p:nvPr/>
        </p:nvSpPr>
        <p:spPr>
          <a:xfrm>
            <a:off x="51683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0" name="Oval 99">
            <a:extLst>
              <a:ext uri="{FF2B5EF4-FFF2-40B4-BE49-F238E27FC236}">
                <a16:creationId xmlns:a16="http://schemas.microsoft.com/office/drawing/2014/main" id="{F6BB6F03-44EA-FD42-8F2A-CFCC687F3D39}"/>
              </a:ext>
            </a:extLst>
          </p:cNvPr>
          <p:cNvSpPr>
            <a:spLocks noChangeAspect="1"/>
          </p:cNvSpPr>
          <p:nvPr/>
        </p:nvSpPr>
        <p:spPr>
          <a:xfrm>
            <a:off x="51683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1" name="Oval 100">
            <a:extLst>
              <a:ext uri="{FF2B5EF4-FFF2-40B4-BE49-F238E27FC236}">
                <a16:creationId xmlns:a16="http://schemas.microsoft.com/office/drawing/2014/main" id="{506AE41A-9104-E246-86AA-BD6A266941E1}"/>
              </a:ext>
            </a:extLst>
          </p:cNvPr>
          <p:cNvSpPr>
            <a:spLocks noChangeAspect="1"/>
          </p:cNvSpPr>
          <p:nvPr/>
        </p:nvSpPr>
        <p:spPr>
          <a:xfrm>
            <a:off x="51683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2" name="Oval 101">
            <a:extLst>
              <a:ext uri="{FF2B5EF4-FFF2-40B4-BE49-F238E27FC236}">
                <a16:creationId xmlns:a16="http://schemas.microsoft.com/office/drawing/2014/main" id="{32B5FCD4-FE42-F14B-A223-E8565301385C}"/>
              </a:ext>
            </a:extLst>
          </p:cNvPr>
          <p:cNvSpPr>
            <a:spLocks noChangeAspect="1"/>
          </p:cNvSpPr>
          <p:nvPr/>
        </p:nvSpPr>
        <p:spPr>
          <a:xfrm>
            <a:off x="58795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3" name="Oval 102">
            <a:extLst>
              <a:ext uri="{FF2B5EF4-FFF2-40B4-BE49-F238E27FC236}">
                <a16:creationId xmlns:a16="http://schemas.microsoft.com/office/drawing/2014/main" id="{5F3CD848-079F-BB43-ADF2-58E2BFBCD65B}"/>
              </a:ext>
            </a:extLst>
          </p:cNvPr>
          <p:cNvSpPr>
            <a:spLocks noChangeAspect="1"/>
          </p:cNvSpPr>
          <p:nvPr/>
        </p:nvSpPr>
        <p:spPr>
          <a:xfrm>
            <a:off x="5879556" y="1221709"/>
            <a:ext cx="540096" cy="54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4" name="Oval 103">
            <a:extLst>
              <a:ext uri="{FF2B5EF4-FFF2-40B4-BE49-F238E27FC236}">
                <a16:creationId xmlns:a16="http://schemas.microsoft.com/office/drawing/2014/main" id="{7728313F-5F9B-3D4F-9D66-66EC8EFBA442}"/>
              </a:ext>
            </a:extLst>
          </p:cNvPr>
          <p:cNvSpPr>
            <a:spLocks noChangeAspect="1"/>
          </p:cNvSpPr>
          <p:nvPr/>
        </p:nvSpPr>
        <p:spPr>
          <a:xfrm>
            <a:off x="58795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5" name="Oval 104">
            <a:extLst>
              <a:ext uri="{FF2B5EF4-FFF2-40B4-BE49-F238E27FC236}">
                <a16:creationId xmlns:a16="http://schemas.microsoft.com/office/drawing/2014/main" id="{DBB9B227-4CA5-FF4A-82B1-1282FA2C5CE3}"/>
              </a:ext>
            </a:extLst>
          </p:cNvPr>
          <p:cNvSpPr>
            <a:spLocks noChangeAspect="1"/>
          </p:cNvSpPr>
          <p:nvPr/>
        </p:nvSpPr>
        <p:spPr>
          <a:xfrm>
            <a:off x="58795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6" name="Oval 105">
            <a:extLst>
              <a:ext uri="{FF2B5EF4-FFF2-40B4-BE49-F238E27FC236}">
                <a16:creationId xmlns:a16="http://schemas.microsoft.com/office/drawing/2014/main" id="{A65A2CAC-FB8B-4744-AD7D-BF95B5B8059F}"/>
              </a:ext>
            </a:extLst>
          </p:cNvPr>
          <p:cNvSpPr>
            <a:spLocks noChangeAspect="1"/>
          </p:cNvSpPr>
          <p:nvPr/>
        </p:nvSpPr>
        <p:spPr>
          <a:xfrm>
            <a:off x="65907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7" name="Oval 106">
            <a:extLst>
              <a:ext uri="{FF2B5EF4-FFF2-40B4-BE49-F238E27FC236}">
                <a16:creationId xmlns:a16="http://schemas.microsoft.com/office/drawing/2014/main" id="{F478B9B5-3D9E-864C-B905-85BE647B09EA}"/>
              </a:ext>
            </a:extLst>
          </p:cNvPr>
          <p:cNvSpPr>
            <a:spLocks noChangeAspect="1"/>
          </p:cNvSpPr>
          <p:nvPr/>
        </p:nvSpPr>
        <p:spPr>
          <a:xfrm>
            <a:off x="6590756"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8" name="Oval 107">
            <a:extLst>
              <a:ext uri="{FF2B5EF4-FFF2-40B4-BE49-F238E27FC236}">
                <a16:creationId xmlns:a16="http://schemas.microsoft.com/office/drawing/2014/main" id="{33988323-9340-7647-B3A0-1543C5C0365F}"/>
              </a:ext>
            </a:extLst>
          </p:cNvPr>
          <p:cNvSpPr>
            <a:spLocks noChangeAspect="1"/>
          </p:cNvSpPr>
          <p:nvPr/>
        </p:nvSpPr>
        <p:spPr>
          <a:xfrm>
            <a:off x="65907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9" name="Oval 108">
            <a:extLst>
              <a:ext uri="{FF2B5EF4-FFF2-40B4-BE49-F238E27FC236}">
                <a16:creationId xmlns:a16="http://schemas.microsoft.com/office/drawing/2014/main" id="{53BD7EF5-E2DB-E14E-846D-E04FC306B01D}"/>
              </a:ext>
            </a:extLst>
          </p:cNvPr>
          <p:cNvSpPr>
            <a:spLocks noChangeAspect="1"/>
          </p:cNvSpPr>
          <p:nvPr/>
        </p:nvSpPr>
        <p:spPr>
          <a:xfrm>
            <a:off x="65907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0" name="Oval 109">
            <a:extLst>
              <a:ext uri="{FF2B5EF4-FFF2-40B4-BE49-F238E27FC236}">
                <a16:creationId xmlns:a16="http://schemas.microsoft.com/office/drawing/2014/main" id="{0C2C8E1E-9EF6-4445-BE65-C5225CCF352A}"/>
              </a:ext>
            </a:extLst>
          </p:cNvPr>
          <p:cNvSpPr>
            <a:spLocks noChangeAspect="1"/>
          </p:cNvSpPr>
          <p:nvPr/>
        </p:nvSpPr>
        <p:spPr>
          <a:xfrm>
            <a:off x="7301956"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1" name="Oval 110">
            <a:extLst>
              <a:ext uri="{FF2B5EF4-FFF2-40B4-BE49-F238E27FC236}">
                <a16:creationId xmlns:a16="http://schemas.microsoft.com/office/drawing/2014/main" id="{AC36003E-9BE0-6145-B7AD-F8CD92220A82}"/>
              </a:ext>
            </a:extLst>
          </p:cNvPr>
          <p:cNvSpPr>
            <a:spLocks noChangeAspect="1"/>
          </p:cNvSpPr>
          <p:nvPr/>
        </p:nvSpPr>
        <p:spPr>
          <a:xfrm>
            <a:off x="7301956"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2" name="Oval 111">
            <a:extLst>
              <a:ext uri="{FF2B5EF4-FFF2-40B4-BE49-F238E27FC236}">
                <a16:creationId xmlns:a16="http://schemas.microsoft.com/office/drawing/2014/main" id="{4CEDCE20-0252-1841-8553-25B791843C80}"/>
              </a:ext>
            </a:extLst>
          </p:cNvPr>
          <p:cNvSpPr>
            <a:spLocks noChangeAspect="1"/>
          </p:cNvSpPr>
          <p:nvPr/>
        </p:nvSpPr>
        <p:spPr>
          <a:xfrm>
            <a:off x="7301956"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3" name="Oval 112">
            <a:extLst>
              <a:ext uri="{FF2B5EF4-FFF2-40B4-BE49-F238E27FC236}">
                <a16:creationId xmlns:a16="http://schemas.microsoft.com/office/drawing/2014/main" id="{502A3FE8-4FF8-4648-9359-1C1536B99857}"/>
              </a:ext>
            </a:extLst>
          </p:cNvPr>
          <p:cNvSpPr>
            <a:spLocks noChangeAspect="1"/>
          </p:cNvSpPr>
          <p:nvPr/>
        </p:nvSpPr>
        <p:spPr>
          <a:xfrm>
            <a:off x="7301956"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4" name="Pie 113">
            <a:extLst>
              <a:ext uri="{FF2B5EF4-FFF2-40B4-BE49-F238E27FC236}">
                <a16:creationId xmlns:a16="http://schemas.microsoft.com/office/drawing/2014/main" id="{BC23C0ED-622A-104F-BB5A-B0CE1868EDEE}"/>
              </a:ext>
            </a:extLst>
          </p:cNvPr>
          <p:cNvSpPr>
            <a:spLocks noChangeAspect="1"/>
          </p:cNvSpPr>
          <p:nvPr/>
        </p:nvSpPr>
        <p:spPr>
          <a:xfrm>
            <a:off x="5168356" y="1237733"/>
            <a:ext cx="540000" cy="540000"/>
          </a:xfrm>
          <a:prstGeom prst="pie">
            <a:avLst>
              <a:gd name="adj1" fmla="val 1767908"/>
              <a:gd name="adj2" fmla="val 16200000"/>
            </a:avLst>
          </a:prstGeom>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S</a:t>
            </a:r>
          </a:p>
        </p:txBody>
      </p:sp>
      <p:sp>
        <p:nvSpPr>
          <p:cNvPr id="117" name="Oval 116">
            <a:extLst>
              <a:ext uri="{FF2B5EF4-FFF2-40B4-BE49-F238E27FC236}">
                <a16:creationId xmlns:a16="http://schemas.microsoft.com/office/drawing/2014/main" id="{B96F21B2-A71E-0042-A6CD-B6DDC0D1759C}"/>
              </a:ext>
            </a:extLst>
          </p:cNvPr>
          <p:cNvSpPr>
            <a:spLocks noChangeAspect="1"/>
          </p:cNvSpPr>
          <p:nvPr/>
        </p:nvSpPr>
        <p:spPr>
          <a:xfrm>
            <a:off x="631107"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8" name="Oval 117">
            <a:extLst>
              <a:ext uri="{FF2B5EF4-FFF2-40B4-BE49-F238E27FC236}">
                <a16:creationId xmlns:a16="http://schemas.microsoft.com/office/drawing/2014/main" id="{DE974E10-E1D6-F84E-96AE-ED100A839567}"/>
              </a:ext>
            </a:extLst>
          </p:cNvPr>
          <p:cNvSpPr>
            <a:spLocks noChangeAspect="1"/>
          </p:cNvSpPr>
          <p:nvPr/>
        </p:nvSpPr>
        <p:spPr>
          <a:xfrm>
            <a:off x="6311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9" name="Oval 118">
            <a:extLst>
              <a:ext uri="{FF2B5EF4-FFF2-40B4-BE49-F238E27FC236}">
                <a16:creationId xmlns:a16="http://schemas.microsoft.com/office/drawing/2014/main" id="{39F6E3A2-A37C-5441-906D-46E434575BDF}"/>
              </a:ext>
            </a:extLst>
          </p:cNvPr>
          <p:cNvSpPr>
            <a:spLocks noChangeAspect="1"/>
          </p:cNvSpPr>
          <p:nvPr/>
        </p:nvSpPr>
        <p:spPr>
          <a:xfrm>
            <a:off x="631107" y="1944577"/>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0" name="Oval 119">
            <a:extLst>
              <a:ext uri="{FF2B5EF4-FFF2-40B4-BE49-F238E27FC236}">
                <a16:creationId xmlns:a16="http://schemas.microsoft.com/office/drawing/2014/main" id="{5D6AFBAE-BA8D-F446-816F-4AA51896799B}"/>
              </a:ext>
            </a:extLst>
          </p:cNvPr>
          <p:cNvSpPr>
            <a:spLocks noChangeAspect="1"/>
          </p:cNvSpPr>
          <p:nvPr/>
        </p:nvSpPr>
        <p:spPr>
          <a:xfrm>
            <a:off x="6311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1" name="Oval 120">
            <a:extLst>
              <a:ext uri="{FF2B5EF4-FFF2-40B4-BE49-F238E27FC236}">
                <a16:creationId xmlns:a16="http://schemas.microsoft.com/office/drawing/2014/main" id="{63463038-E000-E34A-879A-FAE5269BBA8D}"/>
              </a:ext>
            </a:extLst>
          </p:cNvPr>
          <p:cNvSpPr>
            <a:spLocks noChangeAspect="1"/>
          </p:cNvSpPr>
          <p:nvPr/>
        </p:nvSpPr>
        <p:spPr>
          <a:xfrm>
            <a:off x="631107" y="339031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2" name="Oval 121">
            <a:extLst>
              <a:ext uri="{FF2B5EF4-FFF2-40B4-BE49-F238E27FC236}">
                <a16:creationId xmlns:a16="http://schemas.microsoft.com/office/drawing/2014/main" id="{4BBA9390-5950-DC46-AE86-E695B5950E98}"/>
              </a:ext>
            </a:extLst>
          </p:cNvPr>
          <p:cNvSpPr>
            <a:spLocks noChangeAspect="1"/>
          </p:cNvSpPr>
          <p:nvPr/>
        </p:nvSpPr>
        <p:spPr>
          <a:xfrm>
            <a:off x="6311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4" name="Oval 123">
            <a:extLst>
              <a:ext uri="{FF2B5EF4-FFF2-40B4-BE49-F238E27FC236}">
                <a16:creationId xmlns:a16="http://schemas.microsoft.com/office/drawing/2014/main" id="{4C4AE872-8886-1A43-BB85-E67A7D6B1A1E}"/>
              </a:ext>
            </a:extLst>
          </p:cNvPr>
          <p:cNvSpPr>
            <a:spLocks noChangeAspect="1"/>
          </p:cNvSpPr>
          <p:nvPr/>
        </p:nvSpPr>
        <p:spPr>
          <a:xfrm>
            <a:off x="631107"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5" name="Oval 124">
            <a:extLst>
              <a:ext uri="{FF2B5EF4-FFF2-40B4-BE49-F238E27FC236}">
                <a16:creationId xmlns:a16="http://schemas.microsoft.com/office/drawing/2014/main" id="{C3831B81-8BDC-A543-8F72-9919CCFA112C}"/>
              </a:ext>
            </a:extLst>
          </p:cNvPr>
          <p:cNvSpPr>
            <a:spLocks noChangeAspect="1"/>
          </p:cNvSpPr>
          <p:nvPr/>
        </p:nvSpPr>
        <p:spPr>
          <a:xfrm>
            <a:off x="13423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6" name="Oval 125">
            <a:extLst>
              <a:ext uri="{FF2B5EF4-FFF2-40B4-BE49-F238E27FC236}">
                <a16:creationId xmlns:a16="http://schemas.microsoft.com/office/drawing/2014/main" id="{86FDDEF1-B30E-6447-AC68-9E18C1FD0662}"/>
              </a:ext>
            </a:extLst>
          </p:cNvPr>
          <p:cNvSpPr>
            <a:spLocks noChangeAspect="1"/>
          </p:cNvSpPr>
          <p:nvPr/>
        </p:nvSpPr>
        <p:spPr>
          <a:xfrm>
            <a:off x="13423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7" name="Oval 126">
            <a:extLst>
              <a:ext uri="{FF2B5EF4-FFF2-40B4-BE49-F238E27FC236}">
                <a16:creationId xmlns:a16="http://schemas.microsoft.com/office/drawing/2014/main" id="{B3B530D2-2E41-344D-AD3A-ACA8595330E5}"/>
              </a:ext>
            </a:extLst>
          </p:cNvPr>
          <p:cNvSpPr>
            <a:spLocks noChangeAspect="1"/>
          </p:cNvSpPr>
          <p:nvPr/>
        </p:nvSpPr>
        <p:spPr>
          <a:xfrm>
            <a:off x="134230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8" name="Oval 127">
            <a:extLst>
              <a:ext uri="{FF2B5EF4-FFF2-40B4-BE49-F238E27FC236}">
                <a16:creationId xmlns:a16="http://schemas.microsoft.com/office/drawing/2014/main" id="{F87E9446-9153-E943-A0EB-E722937C132C}"/>
              </a:ext>
            </a:extLst>
          </p:cNvPr>
          <p:cNvSpPr>
            <a:spLocks noChangeAspect="1"/>
          </p:cNvSpPr>
          <p:nvPr/>
        </p:nvSpPr>
        <p:spPr>
          <a:xfrm>
            <a:off x="13423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9" name="Oval 128">
            <a:extLst>
              <a:ext uri="{FF2B5EF4-FFF2-40B4-BE49-F238E27FC236}">
                <a16:creationId xmlns:a16="http://schemas.microsoft.com/office/drawing/2014/main" id="{6A28D812-C03A-644B-9F4C-C3761E572AF3}"/>
              </a:ext>
            </a:extLst>
          </p:cNvPr>
          <p:cNvSpPr>
            <a:spLocks noChangeAspect="1"/>
          </p:cNvSpPr>
          <p:nvPr/>
        </p:nvSpPr>
        <p:spPr>
          <a:xfrm>
            <a:off x="1342307" y="339031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1" name="Oval 130">
            <a:extLst>
              <a:ext uri="{FF2B5EF4-FFF2-40B4-BE49-F238E27FC236}">
                <a16:creationId xmlns:a16="http://schemas.microsoft.com/office/drawing/2014/main" id="{961CBB4C-3749-8E43-9843-52BCD273A163}"/>
              </a:ext>
            </a:extLst>
          </p:cNvPr>
          <p:cNvSpPr>
            <a:spLocks noChangeAspect="1"/>
          </p:cNvSpPr>
          <p:nvPr/>
        </p:nvSpPr>
        <p:spPr>
          <a:xfrm>
            <a:off x="1342307" y="483604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3" name="Oval 132">
            <a:extLst>
              <a:ext uri="{FF2B5EF4-FFF2-40B4-BE49-F238E27FC236}">
                <a16:creationId xmlns:a16="http://schemas.microsoft.com/office/drawing/2014/main" id="{9EBED714-2C78-A446-B0B6-E95437FAEDA9}"/>
              </a:ext>
            </a:extLst>
          </p:cNvPr>
          <p:cNvSpPr>
            <a:spLocks noChangeAspect="1"/>
          </p:cNvSpPr>
          <p:nvPr/>
        </p:nvSpPr>
        <p:spPr>
          <a:xfrm>
            <a:off x="20535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4" name="Oval 133">
            <a:extLst>
              <a:ext uri="{FF2B5EF4-FFF2-40B4-BE49-F238E27FC236}">
                <a16:creationId xmlns:a16="http://schemas.microsoft.com/office/drawing/2014/main" id="{AAB524E4-3E79-4A4C-B7F0-A19FB9973E5C}"/>
              </a:ext>
            </a:extLst>
          </p:cNvPr>
          <p:cNvSpPr>
            <a:spLocks noChangeAspect="1"/>
          </p:cNvSpPr>
          <p:nvPr/>
        </p:nvSpPr>
        <p:spPr>
          <a:xfrm>
            <a:off x="20535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5" name="Oval 134">
            <a:extLst>
              <a:ext uri="{FF2B5EF4-FFF2-40B4-BE49-F238E27FC236}">
                <a16:creationId xmlns:a16="http://schemas.microsoft.com/office/drawing/2014/main" id="{5E719DA5-4C9D-F542-B4A2-CF12B2057D9B}"/>
              </a:ext>
            </a:extLst>
          </p:cNvPr>
          <p:cNvSpPr>
            <a:spLocks noChangeAspect="1"/>
          </p:cNvSpPr>
          <p:nvPr/>
        </p:nvSpPr>
        <p:spPr>
          <a:xfrm>
            <a:off x="2053507" y="1944577"/>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6" name="Oval 135">
            <a:extLst>
              <a:ext uri="{FF2B5EF4-FFF2-40B4-BE49-F238E27FC236}">
                <a16:creationId xmlns:a16="http://schemas.microsoft.com/office/drawing/2014/main" id="{F63EA36A-2F73-C740-9C58-9D89D8C23D78}"/>
              </a:ext>
            </a:extLst>
          </p:cNvPr>
          <p:cNvSpPr>
            <a:spLocks noChangeAspect="1"/>
          </p:cNvSpPr>
          <p:nvPr/>
        </p:nvSpPr>
        <p:spPr>
          <a:xfrm>
            <a:off x="20535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7" name="Oval 136">
            <a:extLst>
              <a:ext uri="{FF2B5EF4-FFF2-40B4-BE49-F238E27FC236}">
                <a16:creationId xmlns:a16="http://schemas.microsoft.com/office/drawing/2014/main" id="{F0810F72-1C6A-CB45-9F8F-A72A0541D6B0}"/>
              </a:ext>
            </a:extLst>
          </p:cNvPr>
          <p:cNvSpPr>
            <a:spLocks noChangeAspect="1"/>
          </p:cNvSpPr>
          <p:nvPr/>
        </p:nvSpPr>
        <p:spPr>
          <a:xfrm>
            <a:off x="2053507" y="3390313"/>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8" name="Oval 137">
            <a:extLst>
              <a:ext uri="{FF2B5EF4-FFF2-40B4-BE49-F238E27FC236}">
                <a16:creationId xmlns:a16="http://schemas.microsoft.com/office/drawing/2014/main" id="{A7E753CB-40BA-0140-8DF2-90D9E0D4E312}"/>
              </a:ext>
            </a:extLst>
          </p:cNvPr>
          <p:cNvSpPr>
            <a:spLocks noChangeAspect="1"/>
          </p:cNvSpPr>
          <p:nvPr/>
        </p:nvSpPr>
        <p:spPr>
          <a:xfrm>
            <a:off x="20535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39" name="Oval 138">
            <a:extLst>
              <a:ext uri="{FF2B5EF4-FFF2-40B4-BE49-F238E27FC236}">
                <a16:creationId xmlns:a16="http://schemas.microsoft.com/office/drawing/2014/main" id="{54FC2D76-2D49-954F-8783-8925E4DF7413}"/>
              </a:ext>
            </a:extLst>
          </p:cNvPr>
          <p:cNvSpPr>
            <a:spLocks noChangeAspect="1"/>
          </p:cNvSpPr>
          <p:nvPr/>
        </p:nvSpPr>
        <p:spPr>
          <a:xfrm>
            <a:off x="2053507" y="483604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0" name="Oval 139">
            <a:extLst>
              <a:ext uri="{FF2B5EF4-FFF2-40B4-BE49-F238E27FC236}">
                <a16:creationId xmlns:a16="http://schemas.microsoft.com/office/drawing/2014/main" id="{21F8F142-E821-1E40-BAEF-46FA6028BC87}"/>
              </a:ext>
            </a:extLst>
          </p:cNvPr>
          <p:cNvSpPr>
            <a:spLocks noChangeAspect="1"/>
          </p:cNvSpPr>
          <p:nvPr/>
        </p:nvSpPr>
        <p:spPr>
          <a:xfrm>
            <a:off x="2053507"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1" name="Oval 140">
            <a:extLst>
              <a:ext uri="{FF2B5EF4-FFF2-40B4-BE49-F238E27FC236}">
                <a16:creationId xmlns:a16="http://schemas.microsoft.com/office/drawing/2014/main" id="{F5A398B8-61A2-3245-8656-4A78DFA8B483}"/>
              </a:ext>
            </a:extLst>
          </p:cNvPr>
          <p:cNvSpPr>
            <a:spLocks noChangeAspect="1"/>
          </p:cNvSpPr>
          <p:nvPr/>
        </p:nvSpPr>
        <p:spPr>
          <a:xfrm>
            <a:off x="27647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2" name="Oval 141">
            <a:extLst>
              <a:ext uri="{FF2B5EF4-FFF2-40B4-BE49-F238E27FC236}">
                <a16:creationId xmlns:a16="http://schemas.microsoft.com/office/drawing/2014/main" id="{363B95ED-FEF8-2349-9E8E-B5B85185C8F4}"/>
              </a:ext>
            </a:extLst>
          </p:cNvPr>
          <p:cNvSpPr>
            <a:spLocks noChangeAspect="1"/>
          </p:cNvSpPr>
          <p:nvPr/>
        </p:nvSpPr>
        <p:spPr>
          <a:xfrm>
            <a:off x="27647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3" name="Oval 142">
            <a:extLst>
              <a:ext uri="{FF2B5EF4-FFF2-40B4-BE49-F238E27FC236}">
                <a16:creationId xmlns:a16="http://schemas.microsoft.com/office/drawing/2014/main" id="{1BA55C7B-7573-364B-B352-D1FAFFD38548}"/>
              </a:ext>
            </a:extLst>
          </p:cNvPr>
          <p:cNvSpPr>
            <a:spLocks noChangeAspect="1"/>
          </p:cNvSpPr>
          <p:nvPr/>
        </p:nvSpPr>
        <p:spPr>
          <a:xfrm>
            <a:off x="276470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4" name="Oval 143">
            <a:extLst>
              <a:ext uri="{FF2B5EF4-FFF2-40B4-BE49-F238E27FC236}">
                <a16:creationId xmlns:a16="http://schemas.microsoft.com/office/drawing/2014/main" id="{5D35B297-7E60-C046-8FD6-1B448A3FFE80}"/>
              </a:ext>
            </a:extLst>
          </p:cNvPr>
          <p:cNvSpPr>
            <a:spLocks noChangeAspect="1"/>
          </p:cNvSpPr>
          <p:nvPr/>
        </p:nvSpPr>
        <p:spPr>
          <a:xfrm>
            <a:off x="27647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6" name="Oval 145">
            <a:extLst>
              <a:ext uri="{FF2B5EF4-FFF2-40B4-BE49-F238E27FC236}">
                <a16:creationId xmlns:a16="http://schemas.microsoft.com/office/drawing/2014/main" id="{0D5717BE-5607-F34B-BB28-3563943AFB19}"/>
              </a:ext>
            </a:extLst>
          </p:cNvPr>
          <p:cNvSpPr>
            <a:spLocks noChangeAspect="1"/>
          </p:cNvSpPr>
          <p:nvPr/>
        </p:nvSpPr>
        <p:spPr>
          <a:xfrm>
            <a:off x="27647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8" name="Oval 147">
            <a:extLst>
              <a:ext uri="{FF2B5EF4-FFF2-40B4-BE49-F238E27FC236}">
                <a16:creationId xmlns:a16="http://schemas.microsoft.com/office/drawing/2014/main" id="{7269E034-E673-A647-B444-D60CF56340E3}"/>
              </a:ext>
            </a:extLst>
          </p:cNvPr>
          <p:cNvSpPr>
            <a:spLocks noChangeAspect="1"/>
          </p:cNvSpPr>
          <p:nvPr/>
        </p:nvSpPr>
        <p:spPr>
          <a:xfrm>
            <a:off x="2764707"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9" name="Oval 148">
            <a:extLst>
              <a:ext uri="{FF2B5EF4-FFF2-40B4-BE49-F238E27FC236}">
                <a16:creationId xmlns:a16="http://schemas.microsoft.com/office/drawing/2014/main" id="{E9095345-EAC3-E94F-8AD1-8808440C93C2}"/>
              </a:ext>
            </a:extLst>
          </p:cNvPr>
          <p:cNvSpPr>
            <a:spLocks noChangeAspect="1"/>
          </p:cNvSpPr>
          <p:nvPr/>
        </p:nvSpPr>
        <p:spPr>
          <a:xfrm>
            <a:off x="34759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0" name="Oval 149">
            <a:extLst>
              <a:ext uri="{FF2B5EF4-FFF2-40B4-BE49-F238E27FC236}">
                <a16:creationId xmlns:a16="http://schemas.microsoft.com/office/drawing/2014/main" id="{B31D43A4-F461-2440-8A24-8946C48A7A02}"/>
              </a:ext>
            </a:extLst>
          </p:cNvPr>
          <p:cNvSpPr>
            <a:spLocks noChangeAspect="1"/>
          </p:cNvSpPr>
          <p:nvPr/>
        </p:nvSpPr>
        <p:spPr>
          <a:xfrm>
            <a:off x="34759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1" name="Oval 150">
            <a:extLst>
              <a:ext uri="{FF2B5EF4-FFF2-40B4-BE49-F238E27FC236}">
                <a16:creationId xmlns:a16="http://schemas.microsoft.com/office/drawing/2014/main" id="{6E0E1EA4-2A7B-7A4B-B3DE-FB6D15BFAC05}"/>
              </a:ext>
            </a:extLst>
          </p:cNvPr>
          <p:cNvSpPr>
            <a:spLocks noChangeAspect="1"/>
          </p:cNvSpPr>
          <p:nvPr/>
        </p:nvSpPr>
        <p:spPr>
          <a:xfrm>
            <a:off x="3475907" y="1944577"/>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2" name="Oval 151">
            <a:extLst>
              <a:ext uri="{FF2B5EF4-FFF2-40B4-BE49-F238E27FC236}">
                <a16:creationId xmlns:a16="http://schemas.microsoft.com/office/drawing/2014/main" id="{1C31AB1E-A24D-A34E-BA3A-296E9C32EBEE}"/>
              </a:ext>
            </a:extLst>
          </p:cNvPr>
          <p:cNvSpPr>
            <a:spLocks noChangeAspect="1"/>
          </p:cNvSpPr>
          <p:nvPr/>
        </p:nvSpPr>
        <p:spPr>
          <a:xfrm>
            <a:off x="34759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4" name="Oval 153">
            <a:extLst>
              <a:ext uri="{FF2B5EF4-FFF2-40B4-BE49-F238E27FC236}">
                <a16:creationId xmlns:a16="http://schemas.microsoft.com/office/drawing/2014/main" id="{EB203A9C-8784-664B-BF4F-C0242D28810F}"/>
              </a:ext>
            </a:extLst>
          </p:cNvPr>
          <p:cNvSpPr>
            <a:spLocks noChangeAspect="1"/>
          </p:cNvSpPr>
          <p:nvPr/>
        </p:nvSpPr>
        <p:spPr>
          <a:xfrm>
            <a:off x="34759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5" name="Oval 154">
            <a:extLst>
              <a:ext uri="{FF2B5EF4-FFF2-40B4-BE49-F238E27FC236}">
                <a16:creationId xmlns:a16="http://schemas.microsoft.com/office/drawing/2014/main" id="{649125DE-9C65-324E-ADC7-138E39E3F9CC}"/>
              </a:ext>
            </a:extLst>
          </p:cNvPr>
          <p:cNvSpPr>
            <a:spLocks noChangeAspect="1"/>
          </p:cNvSpPr>
          <p:nvPr/>
        </p:nvSpPr>
        <p:spPr>
          <a:xfrm>
            <a:off x="3475907" y="483604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6" name="Oval 155">
            <a:extLst>
              <a:ext uri="{FF2B5EF4-FFF2-40B4-BE49-F238E27FC236}">
                <a16:creationId xmlns:a16="http://schemas.microsoft.com/office/drawing/2014/main" id="{BAC7EC3E-FA54-9E48-877C-3C67D55293FA}"/>
              </a:ext>
            </a:extLst>
          </p:cNvPr>
          <p:cNvSpPr>
            <a:spLocks noChangeAspect="1"/>
          </p:cNvSpPr>
          <p:nvPr/>
        </p:nvSpPr>
        <p:spPr>
          <a:xfrm>
            <a:off x="3475907"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57" name="Pie 156">
            <a:extLst>
              <a:ext uri="{FF2B5EF4-FFF2-40B4-BE49-F238E27FC236}">
                <a16:creationId xmlns:a16="http://schemas.microsoft.com/office/drawing/2014/main" id="{12A22F77-CFA2-AE43-92F7-68E807122BED}"/>
              </a:ext>
            </a:extLst>
          </p:cNvPr>
          <p:cNvSpPr>
            <a:spLocks noChangeAspect="1"/>
          </p:cNvSpPr>
          <p:nvPr/>
        </p:nvSpPr>
        <p:spPr>
          <a:xfrm>
            <a:off x="9435557" y="498841"/>
            <a:ext cx="540000" cy="540000"/>
          </a:xfrm>
          <a:prstGeom prst="pie">
            <a:avLst>
              <a:gd name="adj1" fmla="val 19400534"/>
              <a:gd name="adj2" fmla="val 16200000"/>
            </a:avLst>
          </a:prstGeom>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159" name="Oval 158">
            <a:extLst>
              <a:ext uri="{FF2B5EF4-FFF2-40B4-BE49-F238E27FC236}">
                <a16:creationId xmlns:a16="http://schemas.microsoft.com/office/drawing/2014/main" id="{9056DC6A-AEAC-0142-8963-12BB2EEC1A22}"/>
              </a:ext>
            </a:extLst>
          </p:cNvPr>
          <p:cNvSpPr>
            <a:spLocks noChangeAspect="1"/>
          </p:cNvSpPr>
          <p:nvPr/>
        </p:nvSpPr>
        <p:spPr>
          <a:xfrm>
            <a:off x="4457156"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0" name="Oval 159">
            <a:extLst>
              <a:ext uri="{FF2B5EF4-FFF2-40B4-BE49-F238E27FC236}">
                <a16:creationId xmlns:a16="http://schemas.microsoft.com/office/drawing/2014/main" id="{1EA1C897-22D0-7347-83A3-3BA315BC5FC0}"/>
              </a:ext>
            </a:extLst>
          </p:cNvPr>
          <p:cNvSpPr>
            <a:spLocks noChangeAspect="1"/>
          </p:cNvSpPr>
          <p:nvPr/>
        </p:nvSpPr>
        <p:spPr>
          <a:xfrm>
            <a:off x="4457156"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1" name="Oval 160">
            <a:extLst>
              <a:ext uri="{FF2B5EF4-FFF2-40B4-BE49-F238E27FC236}">
                <a16:creationId xmlns:a16="http://schemas.microsoft.com/office/drawing/2014/main" id="{2F2FBC68-FFCF-1441-B03E-4F140910A478}"/>
              </a:ext>
            </a:extLst>
          </p:cNvPr>
          <p:cNvSpPr>
            <a:spLocks noChangeAspect="1"/>
          </p:cNvSpPr>
          <p:nvPr/>
        </p:nvSpPr>
        <p:spPr>
          <a:xfrm>
            <a:off x="4457156"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2" name="Oval 161">
            <a:extLst>
              <a:ext uri="{FF2B5EF4-FFF2-40B4-BE49-F238E27FC236}">
                <a16:creationId xmlns:a16="http://schemas.microsoft.com/office/drawing/2014/main" id="{310CFAED-2A62-B44C-9ACE-98511A5D28BD}"/>
              </a:ext>
            </a:extLst>
          </p:cNvPr>
          <p:cNvSpPr>
            <a:spLocks noChangeAspect="1"/>
          </p:cNvSpPr>
          <p:nvPr/>
        </p:nvSpPr>
        <p:spPr>
          <a:xfrm>
            <a:off x="4457156"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3" name="Oval 162">
            <a:extLst>
              <a:ext uri="{FF2B5EF4-FFF2-40B4-BE49-F238E27FC236}">
                <a16:creationId xmlns:a16="http://schemas.microsoft.com/office/drawing/2014/main" id="{0445154C-5DCC-B247-952C-D43391275913}"/>
              </a:ext>
            </a:extLst>
          </p:cNvPr>
          <p:cNvSpPr>
            <a:spLocks noChangeAspect="1"/>
          </p:cNvSpPr>
          <p:nvPr/>
        </p:nvSpPr>
        <p:spPr>
          <a:xfrm>
            <a:off x="5168356"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4" name="Oval 163">
            <a:extLst>
              <a:ext uri="{FF2B5EF4-FFF2-40B4-BE49-F238E27FC236}">
                <a16:creationId xmlns:a16="http://schemas.microsoft.com/office/drawing/2014/main" id="{5445FFF6-F0D7-4745-89C5-7E926325F8B6}"/>
              </a:ext>
            </a:extLst>
          </p:cNvPr>
          <p:cNvSpPr>
            <a:spLocks noChangeAspect="1"/>
          </p:cNvSpPr>
          <p:nvPr/>
        </p:nvSpPr>
        <p:spPr>
          <a:xfrm>
            <a:off x="5168356"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5" name="Oval 164">
            <a:extLst>
              <a:ext uri="{FF2B5EF4-FFF2-40B4-BE49-F238E27FC236}">
                <a16:creationId xmlns:a16="http://schemas.microsoft.com/office/drawing/2014/main" id="{76B7DFBA-8CE6-F04A-8C8B-469A02D8C05A}"/>
              </a:ext>
            </a:extLst>
          </p:cNvPr>
          <p:cNvSpPr>
            <a:spLocks noChangeAspect="1"/>
          </p:cNvSpPr>
          <p:nvPr/>
        </p:nvSpPr>
        <p:spPr>
          <a:xfrm>
            <a:off x="5168356"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6" name="Oval 165">
            <a:extLst>
              <a:ext uri="{FF2B5EF4-FFF2-40B4-BE49-F238E27FC236}">
                <a16:creationId xmlns:a16="http://schemas.microsoft.com/office/drawing/2014/main" id="{7EDEDDC6-A43D-7644-BB26-56C48136054F}"/>
              </a:ext>
            </a:extLst>
          </p:cNvPr>
          <p:cNvSpPr>
            <a:spLocks noChangeAspect="1"/>
          </p:cNvSpPr>
          <p:nvPr/>
        </p:nvSpPr>
        <p:spPr>
          <a:xfrm>
            <a:off x="5168356"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7" name="Oval 166">
            <a:extLst>
              <a:ext uri="{FF2B5EF4-FFF2-40B4-BE49-F238E27FC236}">
                <a16:creationId xmlns:a16="http://schemas.microsoft.com/office/drawing/2014/main" id="{B8AF37EA-64B6-AF42-9BD3-AB2650AFCBDC}"/>
              </a:ext>
            </a:extLst>
          </p:cNvPr>
          <p:cNvSpPr>
            <a:spLocks noChangeAspect="1"/>
          </p:cNvSpPr>
          <p:nvPr/>
        </p:nvSpPr>
        <p:spPr>
          <a:xfrm>
            <a:off x="5879556"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8" name="Oval 167">
            <a:extLst>
              <a:ext uri="{FF2B5EF4-FFF2-40B4-BE49-F238E27FC236}">
                <a16:creationId xmlns:a16="http://schemas.microsoft.com/office/drawing/2014/main" id="{6BF3C8C3-76C5-9144-B644-5AB91CF18DA0}"/>
              </a:ext>
            </a:extLst>
          </p:cNvPr>
          <p:cNvSpPr>
            <a:spLocks noChangeAspect="1"/>
          </p:cNvSpPr>
          <p:nvPr/>
        </p:nvSpPr>
        <p:spPr>
          <a:xfrm>
            <a:off x="5879556"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9" name="Oval 168">
            <a:extLst>
              <a:ext uri="{FF2B5EF4-FFF2-40B4-BE49-F238E27FC236}">
                <a16:creationId xmlns:a16="http://schemas.microsoft.com/office/drawing/2014/main" id="{8D6CE4BD-20DA-4440-98B7-30A571C5292E}"/>
              </a:ext>
            </a:extLst>
          </p:cNvPr>
          <p:cNvSpPr>
            <a:spLocks noChangeAspect="1"/>
          </p:cNvSpPr>
          <p:nvPr/>
        </p:nvSpPr>
        <p:spPr>
          <a:xfrm>
            <a:off x="5879556"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1" name="Oval 170">
            <a:extLst>
              <a:ext uri="{FF2B5EF4-FFF2-40B4-BE49-F238E27FC236}">
                <a16:creationId xmlns:a16="http://schemas.microsoft.com/office/drawing/2014/main" id="{386F3487-A93F-034B-813F-AFB4CAF8AA53}"/>
              </a:ext>
            </a:extLst>
          </p:cNvPr>
          <p:cNvSpPr>
            <a:spLocks noChangeAspect="1"/>
          </p:cNvSpPr>
          <p:nvPr/>
        </p:nvSpPr>
        <p:spPr>
          <a:xfrm>
            <a:off x="6590756"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2" name="Oval 171">
            <a:extLst>
              <a:ext uri="{FF2B5EF4-FFF2-40B4-BE49-F238E27FC236}">
                <a16:creationId xmlns:a16="http://schemas.microsoft.com/office/drawing/2014/main" id="{5E327817-1837-CB40-9EA2-76BE696A6F21}"/>
              </a:ext>
            </a:extLst>
          </p:cNvPr>
          <p:cNvSpPr>
            <a:spLocks noChangeAspect="1"/>
          </p:cNvSpPr>
          <p:nvPr/>
        </p:nvSpPr>
        <p:spPr>
          <a:xfrm>
            <a:off x="6590756"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3" name="Oval 172">
            <a:extLst>
              <a:ext uri="{FF2B5EF4-FFF2-40B4-BE49-F238E27FC236}">
                <a16:creationId xmlns:a16="http://schemas.microsoft.com/office/drawing/2014/main" id="{232BB37E-71EC-6B4B-BB69-8747A2E229DB}"/>
              </a:ext>
            </a:extLst>
          </p:cNvPr>
          <p:cNvSpPr>
            <a:spLocks noChangeAspect="1"/>
          </p:cNvSpPr>
          <p:nvPr/>
        </p:nvSpPr>
        <p:spPr>
          <a:xfrm>
            <a:off x="6590756"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4" name="Oval 173">
            <a:extLst>
              <a:ext uri="{FF2B5EF4-FFF2-40B4-BE49-F238E27FC236}">
                <a16:creationId xmlns:a16="http://schemas.microsoft.com/office/drawing/2014/main" id="{C33763EA-FC6A-C444-A0AA-439DE7D3378C}"/>
              </a:ext>
            </a:extLst>
          </p:cNvPr>
          <p:cNvSpPr>
            <a:spLocks noChangeAspect="1"/>
          </p:cNvSpPr>
          <p:nvPr/>
        </p:nvSpPr>
        <p:spPr>
          <a:xfrm>
            <a:off x="6590756"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5" name="Oval 174">
            <a:extLst>
              <a:ext uri="{FF2B5EF4-FFF2-40B4-BE49-F238E27FC236}">
                <a16:creationId xmlns:a16="http://schemas.microsoft.com/office/drawing/2014/main" id="{897E2FBD-B171-9F4E-9FA2-FDB568901417}"/>
              </a:ext>
            </a:extLst>
          </p:cNvPr>
          <p:cNvSpPr>
            <a:spLocks noChangeAspect="1"/>
          </p:cNvSpPr>
          <p:nvPr/>
        </p:nvSpPr>
        <p:spPr>
          <a:xfrm>
            <a:off x="7301956"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6" name="Oval 175">
            <a:extLst>
              <a:ext uri="{FF2B5EF4-FFF2-40B4-BE49-F238E27FC236}">
                <a16:creationId xmlns:a16="http://schemas.microsoft.com/office/drawing/2014/main" id="{62CA6733-8181-D345-874C-4D63686696A8}"/>
              </a:ext>
            </a:extLst>
          </p:cNvPr>
          <p:cNvSpPr>
            <a:spLocks noChangeAspect="1"/>
          </p:cNvSpPr>
          <p:nvPr/>
        </p:nvSpPr>
        <p:spPr>
          <a:xfrm>
            <a:off x="7301956"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7" name="Oval 176">
            <a:extLst>
              <a:ext uri="{FF2B5EF4-FFF2-40B4-BE49-F238E27FC236}">
                <a16:creationId xmlns:a16="http://schemas.microsoft.com/office/drawing/2014/main" id="{2C8AED0E-45B3-A543-B227-9BB17319139B}"/>
              </a:ext>
            </a:extLst>
          </p:cNvPr>
          <p:cNvSpPr>
            <a:spLocks noChangeAspect="1"/>
          </p:cNvSpPr>
          <p:nvPr/>
        </p:nvSpPr>
        <p:spPr>
          <a:xfrm>
            <a:off x="7301956"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8" name="Oval 177">
            <a:extLst>
              <a:ext uri="{FF2B5EF4-FFF2-40B4-BE49-F238E27FC236}">
                <a16:creationId xmlns:a16="http://schemas.microsoft.com/office/drawing/2014/main" id="{DE984EDD-AC2E-AF42-B54F-F07E4E81FFAC}"/>
              </a:ext>
            </a:extLst>
          </p:cNvPr>
          <p:cNvSpPr>
            <a:spLocks noChangeAspect="1"/>
          </p:cNvSpPr>
          <p:nvPr/>
        </p:nvSpPr>
        <p:spPr>
          <a:xfrm>
            <a:off x="7301956"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82" name="Oval 181">
            <a:extLst>
              <a:ext uri="{FF2B5EF4-FFF2-40B4-BE49-F238E27FC236}">
                <a16:creationId xmlns:a16="http://schemas.microsoft.com/office/drawing/2014/main" id="{B94C1DE6-82C1-5741-ACB3-6E83ED4F5DF2}"/>
              </a:ext>
            </a:extLst>
          </p:cNvPr>
          <p:cNvSpPr>
            <a:spLocks noChangeAspect="1"/>
          </p:cNvSpPr>
          <p:nvPr/>
        </p:nvSpPr>
        <p:spPr>
          <a:xfrm>
            <a:off x="5868756"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83" name="Pie 182">
            <a:extLst>
              <a:ext uri="{FF2B5EF4-FFF2-40B4-BE49-F238E27FC236}">
                <a16:creationId xmlns:a16="http://schemas.microsoft.com/office/drawing/2014/main" id="{1C2B90F4-9E74-1C41-8836-0AF689A17A62}"/>
              </a:ext>
            </a:extLst>
          </p:cNvPr>
          <p:cNvSpPr>
            <a:spLocks noChangeAspect="1"/>
          </p:cNvSpPr>
          <p:nvPr/>
        </p:nvSpPr>
        <p:spPr>
          <a:xfrm>
            <a:off x="5868852" y="5558919"/>
            <a:ext cx="540000" cy="540000"/>
          </a:xfrm>
          <a:prstGeom prst="pie">
            <a:avLst>
              <a:gd name="adj1" fmla="val 12569586"/>
              <a:gd name="adj2" fmla="val 16200000"/>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S</a:t>
            </a:r>
          </a:p>
        </p:txBody>
      </p:sp>
      <p:sp>
        <p:nvSpPr>
          <p:cNvPr id="115" name="Oval 114">
            <a:extLst>
              <a:ext uri="{FF2B5EF4-FFF2-40B4-BE49-F238E27FC236}">
                <a16:creationId xmlns:a16="http://schemas.microsoft.com/office/drawing/2014/main" id="{FE1465EB-5EE5-C147-9ACA-6C0C4669A3F6}"/>
              </a:ext>
            </a:extLst>
          </p:cNvPr>
          <p:cNvSpPr>
            <a:spLocks noChangeAspect="1"/>
          </p:cNvSpPr>
          <p:nvPr/>
        </p:nvSpPr>
        <p:spPr>
          <a:xfrm>
            <a:off x="8013157"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16" name="Oval 115">
            <a:extLst>
              <a:ext uri="{FF2B5EF4-FFF2-40B4-BE49-F238E27FC236}">
                <a16:creationId xmlns:a16="http://schemas.microsoft.com/office/drawing/2014/main" id="{728C9B46-C643-F04B-B207-77D3A9DB0EBE}"/>
              </a:ext>
            </a:extLst>
          </p:cNvPr>
          <p:cNvSpPr>
            <a:spLocks noChangeAspect="1"/>
          </p:cNvSpPr>
          <p:nvPr/>
        </p:nvSpPr>
        <p:spPr>
          <a:xfrm>
            <a:off x="8013157"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70" name="Oval 169">
            <a:extLst>
              <a:ext uri="{FF2B5EF4-FFF2-40B4-BE49-F238E27FC236}">
                <a16:creationId xmlns:a16="http://schemas.microsoft.com/office/drawing/2014/main" id="{9BD13E39-D057-DF4D-B578-E3B4E111F4E9}"/>
              </a:ext>
            </a:extLst>
          </p:cNvPr>
          <p:cNvSpPr>
            <a:spLocks noChangeAspect="1"/>
          </p:cNvSpPr>
          <p:nvPr/>
        </p:nvSpPr>
        <p:spPr>
          <a:xfrm>
            <a:off x="8013157"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4" name="Oval 183">
            <a:extLst>
              <a:ext uri="{FF2B5EF4-FFF2-40B4-BE49-F238E27FC236}">
                <a16:creationId xmlns:a16="http://schemas.microsoft.com/office/drawing/2014/main" id="{2116D5BB-6E48-9D49-9554-617281B10503}"/>
              </a:ext>
            </a:extLst>
          </p:cNvPr>
          <p:cNvSpPr>
            <a:spLocks noChangeAspect="1"/>
          </p:cNvSpPr>
          <p:nvPr/>
        </p:nvSpPr>
        <p:spPr>
          <a:xfrm>
            <a:off x="8013157"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5" name="Oval 184">
            <a:extLst>
              <a:ext uri="{FF2B5EF4-FFF2-40B4-BE49-F238E27FC236}">
                <a16:creationId xmlns:a16="http://schemas.microsoft.com/office/drawing/2014/main" id="{D54B2041-29B2-D54E-8419-27003D17C443}"/>
              </a:ext>
            </a:extLst>
          </p:cNvPr>
          <p:cNvSpPr>
            <a:spLocks noChangeAspect="1"/>
          </p:cNvSpPr>
          <p:nvPr/>
        </p:nvSpPr>
        <p:spPr>
          <a:xfrm>
            <a:off x="8724357"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6" name="Oval 185">
            <a:extLst>
              <a:ext uri="{FF2B5EF4-FFF2-40B4-BE49-F238E27FC236}">
                <a16:creationId xmlns:a16="http://schemas.microsoft.com/office/drawing/2014/main" id="{A79A599E-F86C-D848-B242-EE5968E56DD5}"/>
              </a:ext>
            </a:extLst>
          </p:cNvPr>
          <p:cNvSpPr>
            <a:spLocks noChangeAspect="1"/>
          </p:cNvSpPr>
          <p:nvPr/>
        </p:nvSpPr>
        <p:spPr>
          <a:xfrm>
            <a:off x="8724357"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7" name="Oval 186">
            <a:extLst>
              <a:ext uri="{FF2B5EF4-FFF2-40B4-BE49-F238E27FC236}">
                <a16:creationId xmlns:a16="http://schemas.microsoft.com/office/drawing/2014/main" id="{411A042F-9032-154E-BC0E-2DE7142C1D89}"/>
              </a:ext>
            </a:extLst>
          </p:cNvPr>
          <p:cNvSpPr>
            <a:spLocks noChangeAspect="1"/>
          </p:cNvSpPr>
          <p:nvPr/>
        </p:nvSpPr>
        <p:spPr>
          <a:xfrm>
            <a:off x="8724357"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8" name="Oval 187">
            <a:extLst>
              <a:ext uri="{FF2B5EF4-FFF2-40B4-BE49-F238E27FC236}">
                <a16:creationId xmlns:a16="http://schemas.microsoft.com/office/drawing/2014/main" id="{CD8730C9-900F-5149-951B-65A966DD8565}"/>
              </a:ext>
            </a:extLst>
          </p:cNvPr>
          <p:cNvSpPr>
            <a:spLocks noChangeAspect="1"/>
          </p:cNvSpPr>
          <p:nvPr/>
        </p:nvSpPr>
        <p:spPr>
          <a:xfrm>
            <a:off x="8724357"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9" name="Oval 188">
            <a:extLst>
              <a:ext uri="{FF2B5EF4-FFF2-40B4-BE49-F238E27FC236}">
                <a16:creationId xmlns:a16="http://schemas.microsoft.com/office/drawing/2014/main" id="{2DD5A292-E33E-3E42-A3AD-2FB53D559BFC}"/>
              </a:ext>
            </a:extLst>
          </p:cNvPr>
          <p:cNvSpPr>
            <a:spLocks noChangeAspect="1"/>
          </p:cNvSpPr>
          <p:nvPr/>
        </p:nvSpPr>
        <p:spPr>
          <a:xfrm>
            <a:off x="9435557"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0" name="Oval 189">
            <a:extLst>
              <a:ext uri="{FF2B5EF4-FFF2-40B4-BE49-F238E27FC236}">
                <a16:creationId xmlns:a16="http://schemas.microsoft.com/office/drawing/2014/main" id="{91D30DD9-69F5-494F-824B-6DB7CB1E3A27}"/>
              </a:ext>
            </a:extLst>
          </p:cNvPr>
          <p:cNvSpPr>
            <a:spLocks noChangeAspect="1"/>
          </p:cNvSpPr>
          <p:nvPr/>
        </p:nvSpPr>
        <p:spPr>
          <a:xfrm>
            <a:off x="9435557"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1" name="Oval 190">
            <a:extLst>
              <a:ext uri="{FF2B5EF4-FFF2-40B4-BE49-F238E27FC236}">
                <a16:creationId xmlns:a16="http://schemas.microsoft.com/office/drawing/2014/main" id="{C584131E-4BA0-0F4B-A2FC-45F95E312A33}"/>
              </a:ext>
            </a:extLst>
          </p:cNvPr>
          <p:cNvSpPr>
            <a:spLocks noChangeAspect="1"/>
          </p:cNvSpPr>
          <p:nvPr/>
        </p:nvSpPr>
        <p:spPr>
          <a:xfrm>
            <a:off x="9435557"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2" name="Oval 191">
            <a:extLst>
              <a:ext uri="{FF2B5EF4-FFF2-40B4-BE49-F238E27FC236}">
                <a16:creationId xmlns:a16="http://schemas.microsoft.com/office/drawing/2014/main" id="{930B45D2-EEA0-C647-953B-952733BBCC42}"/>
              </a:ext>
            </a:extLst>
          </p:cNvPr>
          <p:cNvSpPr>
            <a:spLocks noChangeAspect="1"/>
          </p:cNvSpPr>
          <p:nvPr/>
        </p:nvSpPr>
        <p:spPr>
          <a:xfrm>
            <a:off x="9435557"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3" name="Oval 192">
            <a:extLst>
              <a:ext uri="{FF2B5EF4-FFF2-40B4-BE49-F238E27FC236}">
                <a16:creationId xmlns:a16="http://schemas.microsoft.com/office/drawing/2014/main" id="{A8780749-1BB3-6D46-9A6E-176B6055ACC9}"/>
              </a:ext>
            </a:extLst>
          </p:cNvPr>
          <p:cNvSpPr>
            <a:spLocks noChangeAspect="1"/>
          </p:cNvSpPr>
          <p:nvPr/>
        </p:nvSpPr>
        <p:spPr>
          <a:xfrm>
            <a:off x="10146757"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4" name="Oval 193">
            <a:extLst>
              <a:ext uri="{FF2B5EF4-FFF2-40B4-BE49-F238E27FC236}">
                <a16:creationId xmlns:a16="http://schemas.microsoft.com/office/drawing/2014/main" id="{5C171D11-FE2C-C245-823E-82B413FE51DB}"/>
              </a:ext>
            </a:extLst>
          </p:cNvPr>
          <p:cNvSpPr>
            <a:spLocks noChangeAspect="1"/>
          </p:cNvSpPr>
          <p:nvPr/>
        </p:nvSpPr>
        <p:spPr>
          <a:xfrm>
            <a:off x="10146757"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6" name="Oval 195">
            <a:extLst>
              <a:ext uri="{FF2B5EF4-FFF2-40B4-BE49-F238E27FC236}">
                <a16:creationId xmlns:a16="http://schemas.microsoft.com/office/drawing/2014/main" id="{53448EAF-8DB5-9D4D-8F9D-D732AD63ADF2}"/>
              </a:ext>
            </a:extLst>
          </p:cNvPr>
          <p:cNvSpPr>
            <a:spLocks noChangeAspect="1"/>
          </p:cNvSpPr>
          <p:nvPr/>
        </p:nvSpPr>
        <p:spPr>
          <a:xfrm>
            <a:off x="10146757"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7" name="Oval 196">
            <a:extLst>
              <a:ext uri="{FF2B5EF4-FFF2-40B4-BE49-F238E27FC236}">
                <a16:creationId xmlns:a16="http://schemas.microsoft.com/office/drawing/2014/main" id="{AEC6B04F-5D70-6948-81AC-1AFF022A60EB}"/>
              </a:ext>
            </a:extLst>
          </p:cNvPr>
          <p:cNvSpPr>
            <a:spLocks noChangeAspect="1"/>
          </p:cNvSpPr>
          <p:nvPr/>
        </p:nvSpPr>
        <p:spPr>
          <a:xfrm>
            <a:off x="10857957"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8" name="Oval 197">
            <a:extLst>
              <a:ext uri="{FF2B5EF4-FFF2-40B4-BE49-F238E27FC236}">
                <a16:creationId xmlns:a16="http://schemas.microsoft.com/office/drawing/2014/main" id="{D0054B7E-055A-8A44-9ECC-6A3CD16A00A2}"/>
              </a:ext>
            </a:extLst>
          </p:cNvPr>
          <p:cNvSpPr>
            <a:spLocks noChangeAspect="1"/>
          </p:cNvSpPr>
          <p:nvPr/>
        </p:nvSpPr>
        <p:spPr>
          <a:xfrm>
            <a:off x="10857957"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9" name="Oval 198">
            <a:extLst>
              <a:ext uri="{FF2B5EF4-FFF2-40B4-BE49-F238E27FC236}">
                <a16:creationId xmlns:a16="http://schemas.microsoft.com/office/drawing/2014/main" id="{EB6ADBE2-345D-8144-B950-471F5AA3A7D4}"/>
              </a:ext>
            </a:extLst>
          </p:cNvPr>
          <p:cNvSpPr>
            <a:spLocks noChangeAspect="1"/>
          </p:cNvSpPr>
          <p:nvPr/>
        </p:nvSpPr>
        <p:spPr>
          <a:xfrm>
            <a:off x="10857957" y="4836051"/>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00" name="Oval 199">
            <a:extLst>
              <a:ext uri="{FF2B5EF4-FFF2-40B4-BE49-F238E27FC236}">
                <a16:creationId xmlns:a16="http://schemas.microsoft.com/office/drawing/2014/main" id="{DE0F0B89-DFB0-0744-8BA2-6BD8CC3CCBB9}"/>
              </a:ext>
            </a:extLst>
          </p:cNvPr>
          <p:cNvSpPr>
            <a:spLocks noChangeAspect="1"/>
          </p:cNvSpPr>
          <p:nvPr/>
        </p:nvSpPr>
        <p:spPr>
          <a:xfrm>
            <a:off x="10857957"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01" name="Oval 200">
            <a:extLst>
              <a:ext uri="{FF2B5EF4-FFF2-40B4-BE49-F238E27FC236}">
                <a16:creationId xmlns:a16="http://schemas.microsoft.com/office/drawing/2014/main" id="{7311C877-303C-6644-A410-8471B3E50F56}"/>
              </a:ext>
            </a:extLst>
          </p:cNvPr>
          <p:cNvSpPr>
            <a:spLocks noChangeAspect="1"/>
          </p:cNvSpPr>
          <p:nvPr/>
        </p:nvSpPr>
        <p:spPr>
          <a:xfrm>
            <a:off x="10171434" y="483604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02" name="Pie 201">
            <a:extLst>
              <a:ext uri="{FF2B5EF4-FFF2-40B4-BE49-F238E27FC236}">
                <a16:creationId xmlns:a16="http://schemas.microsoft.com/office/drawing/2014/main" id="{B442FD9D-2CF2-604C-9F48-251314B07FF8}"/>
              </a:ext>
            </a:extLst>
          </p:cNvPr>
          <p:cNvSpPr>
            <a:spLocks noChangeAspect="1"/>
          </p:cNvSpPr>
          <p:nvPr/>
        </p:nvSpPr>
        <p:spPr>
          <a:xfrm>
            <a:off x="10171530" y="4836049"/>
            <a:ext cx="540000" cy="540000"/>
          </a:xfrm>
          <a:prstGeom prst="pie">
            <a:avLst>
              <a:gd name="adj1" fmla="val 8955013"/>
              <a:gd name="adj2" fmla="val 16200000"/>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179" name="Rectangle 178">
            <a:extLst>
              <a:ext uri="{FF2B5EF4-FFF2-40B4-BE49-F238E27FC236}">
                <a16:creationId xmlns:a16="http://schemas.microsoft.com/office/drawing/2014/main" id="{0793F6DE-FD70-444D-8403-FA19FE7B56C4}"/>
              </a:ext>
            </a:extLst>
          </p:cNvPr>
          <p:cNvSpPr/>
          <p:nvPr/>
        </p:nvSpPr>
        <p:spPr>
          <a:xfrm>
            <a:off x="212927" y="266113"/>
            <a:ext cx="4128654" cy="6248400"/>
          </a:xfrm>
          <a:prstGeom prst="rect">
            <a:avLst/>
          </a:prstGeom>
          <a:solidFill>
            <a:schemeClr val="dk1">
              <a:alpha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8BB26C6D-B3E1-6A4C-A2B0-BBF48666C25C}"/>
              </a:ext>
            </a:extLst>
          </p:cNvPr>
          <p:cNvSpPr>
            <a:spLocks noChangeAspect="1"/>
          </p:cNvSpPr>
          <p:nvPr/>
        </p:nvSpPr>
        <p:spPr>
          <a:xfrm>
            <a:off x="631107" y="483604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30" name="Oval 129">
            <a:extLst>
              <a:ext uri="{FF2B5EF4-FFF2-40B4-BE49-F238E27FC236}">
                <a16:creationId xmlns:a16="http://schemas.microsoft.com/office/drawing/2014/main" id="{CBC9045F-4DFD-694D-A467-DDA84C73D0F6}"/>
              </a:ext>
            </a:extLst>
          </p:cNvPr>
          <p:cNvSpPr>
            <a:spLocks noChangeAspect="1"/>
          </p:cNvSpPr>
          <p:nvPr/>
        </p:nvSpPr>
        <p:spPr>
          <a:xfrm>
            <a:off x="1342307" y="411318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32" name="Oval 131">
            <a:extLst>
              <a:ext uri="{FF2B5EF4-FFF2-40B4-BE49-F238E27FC236}">
                <a16:creationId xmlns:a16="http://schemas.microsoft.com/office/drawing/2014/main" id="{CE82D4F8-B908-6B4B-980D-F07837A92F46}"/>
              </a:ext>
            </a:extLst>
          </p:cNvPr>
          <p:cNvSpPr>
            <a:spLocks noChangeAspect="1"/>
          </p:cNvSpPr>
          <p:nvPr/>
        </p:nvSpPr>
        <p:spPr>
          <a:xfrm>
            <a:off x="1342307"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5" name="Oval 144">
            <a:extLst>
              <a:ext uri="{FF2B5EF4-FFF2-40B4-BE49-F238E27FC236}">
                <a16:creationId xmlns:a16="http://schemas.microsoft.com/office/drawing/2014/main" id="{9563D503-613F-DE43-B6DB-E45F81C0A920}"/>
              </a:ext>
            </a:extLst>
          </p:cNvPr>
          <p:cNvSpPr>
            <a:spLocks noChangeAspect="1"/>
          </p:cNvSpPr>
          <p:nvPr/>
        </p:nvSpPr>
        <p:spPr>
          <a:xfrm>
            <a:off x="2764707" y="339031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7" name="Oval 146">
            <a:extLst>
              <a:ext uri="{FF2B5EF4-FFF2-40B4-BE49-F238E27FC236}">
                <a16:creationId xmlns:a16="http://schemas.microsoft.com/office/drawing/2014/main" id="{FCD3F838-7B7D-7541-8B56-A0C110724FFB}"/>
              </a:ext>
            </a:extLst>
          </p:cNvPr>
          <p:cNvSpPr>
            <a:spLocks noChangeAspect="1"/>
          </p:cNvSpPr>
          <p:nvPr/>
        </p:nvSpPr>
        <p:spPr>
          <a:xfrm>
            <a:off x="2764707" y="483604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3" name="Oval 152">
            <a:extLst>
              <a:ext uri="{FF2B5EF4-FFF2-40B4-BE49-F238E27FC236}">
                <a16:creationId xmlns:a16="http://schemas.microsoft.com/office/drawing/2014/main" id="{696723A5-1BA8-0248-BC67-40D9D7A8E645}"/>
              </a:ext>
            </a:extLst>
          </p:cNvPr>
          <p:cNvSpPr>
            <a:spLocks noChangeAspect="1"/>
          </p:cNvSpPr>
          <p:nvPr/>
        </p:nvSpPr>
        <p:spPr>
          <a:xfrm>
            <a:off x="3475907" y="3390313"/>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80" name="Rectangle 179">
            <a:extLst>
              <a:ext uri="{FF2B5EF4-FFF2-40B4-BE49-F238E27FC236}">
                <a16:creationId xmlns:a16="http://schemas.microsoft.com/office/drawing/2014/main" id="{45C2B58D-CB67-3A4B-A408-8B4B5DD907B4}"/>
              </a:ext>
            </a:extLst>
          </p:cNvPr>
          <p:cNvSpPr/>
          <p:nvPr/>
        </p:nvSpPr>
        <p:spPr>
          <a:xfrm>
            <a:off x="213641" y="236483"/>
            <a:ext cx="4072219" cy="6278030"/>
          </a:xfrm>
          <a:prstGeom prst="rect">
            <a:avLst/>
          </a:prstGeom>
          <a:solidFill>
            <a:schemeClr val="accent3">
              <a:alpha val="19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8B2AF364-11CF-DC46-B80E-CC49ABF4AAB5}"/>
              </a:ext>
            </a:extLst>
          </p:cNvPr>
          <p:cNvSpPr/>
          <p:nvPr/>
        </p:nvSpPr>
        <p:spPr>
          <a:xfrm>
            <a:off x="10137512" y="6440860"/>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463685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141595-E7E7-5243-BB60-733D14E24EB5}"/>
              </a:ext>
            </a:extLst>
          </p:cNvPr>
          <p:cNvPicPr>
            <a:picLocks noChangeAspect="1"/>
          </p:cNvPicPr>
          <p:nvPr/>
        </p:nvPicPr>
        <p:blipFill>
          <a:blip r:embed="rId3"/>
          <a:stretch>
            <a:fillRect/>
          </a:stretch>
        </p:blipFill>
        <p:spPr>
          <a:xfrm>
            <a:off x="3356935" y="1418897"/>
            <a:ext cx="5354372" cy="4512002"/>
          </a:xfrm>
          <a:prstGeom prst="rect">
            <a:avLst/>
          </a:prstGeom>
        </p:spPr>
      </p:pic>
      <p:sp>
        <p:nvSpPr>
          <p:cNvPr id="5" name="TextBox 4">
            <a:extLst>
              <a:ext uri="{FF2B5EF4-FFF2-40B4-BE49-F238E27FC236}">
                <a16:creationId xmlns:a16="http://schemas.microsoft.com/office/drawing/2014/main" id="{0A7B520C-1AAF-8243-A537-0641AEEA59EA}"/>
              </a:ext>
            </a:extLst>
          </p:cNvPr>
          <p:cNvSpPr txBox="1"/>
          <p:nvPr/>
        </p:nvSpPr>
        <p:spPr>
          <a:xfrm>
            <a:off x="1226365" y="544149"/>
            <a:ext cx="10199652" cy="369332"/>
          </a:xfrm>
          <a:prstGeom prst="rect">
            <a:avLst/>
          </a:prstGeom>
          <a:noFill/>
        </p:spPr>
        <p:txBody>
          <a:bodyPr wrap="none" rtlCol="0">
            <a:spAutoFit/>
          </a:bodyPr>
          <a:lstStyle/>
          <a:p>
            <a:r>
              <a:rPr lang="en-US" dirty="0">
                <a:solidFill>
                  <a:schemeClr val="bg1"/>
                </a:solidFill>
              </a:rPr>
              <a:t>In our pseudo population, the distribution of stress is the same among smokers as it is among non-smokers</a:t>
            </a:r>
          </a:p>
        </p:txBody>
      </p:sp>
      <p:sp>
        <p:nvSpPr>
          <p:cNvPr id="6" name="Rectangle 5">
            <a:extLst>
              <a:ext uri="{FF2B5EF4-FFF2-40B4-BE49-F238E27FC236}">
                <a16:creationId xmlns:a16="http://schemas.microsoft.com/office/drawing/2014/main" id="{722205CD-8934-DC47-A52F-2EFBAE26D3B1}"/>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270272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EBF34D5-5541-5743-9F3A-CC431118B13B}"/>
              </a:ext>
            </a:extLst>
          </p:cNvPr>
          <p:cNvSpPr/>
          <p:nvPr/>
        </p:nvSpPr>
        <p:spPr>
          <a:xfrm>
            <a:off x="3723345" y="1307739"/>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54E433B4-D50A-9045-B84A-86A8B8F1B1A1}"/>
              </a:ext>
            </a:extLst>
          </p:cNvPr>
          <p:cNvSpPr/>
          <p:nvPr/>
        </p:nvSpPr>
        <p:spPr>
          <a:xfrm>
            <a:off x="3723345" y="2489949"/>
            <a:ext cx="720000" cy="72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a:t>
            </a:r>
          </a:p>
        </p:txBody>
      </p:sp>
      <p:sp>
        <p:nvSpPr>
          <p:cNvPr id="15" name="Oval 14">
            <a:extLst>
              <a:ext uri="{FF2B5EF4-FFF2-40B4-BE49-F238E27FC236}">
                <a16:creationId xmlns:a16="http://schemas.microsoft.com/office/drawing/2014/main" id="{8E8CFA4F-73FD-184F-A0F7-812593226A76}"/>
              </a:ext>
            </a:extLst>
          </p:cNvPr>
          <p:cNvSpPr/>
          <p:nvPr/>
        </p:nvSpPr>
        <p:spPr>
          <a:xfrm>
            <a:off x="3723345" y="3672159"/>
            <a:ext cx="720000" cy="720000"/>
          </a:xfrm>
          <a:prstGeom prst="ellipse">
            <a:avLst/>
          </a:prstGeom>
          <a:pattFill prst="pct9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B9317015-4FEC-C54D-A558-4157DF26B7B5}"/>
              </a:ext>
            </a:extLst>
          </p:cNvPr>
          <p:cNvSpPr/>
          <p:nvPr/>
        </p:nvSpPr>
        <p:spPr>
          <a:xfrm>
            <a:off x="3723345" y="4854369"/>
            <a:ext cx="720000" cy="720000"/>
          </a:xfrm>
          <a:prstGeom prst="ellipse">
            <a:avLst/>
          </a:prstGeom>
          <a:pattFill prst="pct9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a:t>
            </a:r>
          </a:p>
        </p:txBody>
      </p:sp>
      <p:sp>
        <p:nvSpPr>
          <p:cNvPr id="17" name="TextBox 16">
            <a:extLst>
              <a:ext uri="{FF2B5EF4-FFF2-40B4-BE49-F238E27FC236}">
                <a16:creationId xmlns:a16="http://schemas.microsoft.com/office/drawing/2014/main" id="{A6B0421A-A371-E340-B44E-2C099F0AFEC0}"/>
              </a:ext>
            </a:extLst>
          </p:cNvPr>
          <p:cNvSpPr txBox="1"/>
          <p:nvPr/>
        </p:nvSpPr>
        <p:spPr>
          <a:xfrm>
            <a:off x="5314380" y="1406129"/>
            <a:ext cx="3708579" cy="523220"/>
          </a:xfrm>
          <a:prstGeom prst="rect">
            <a:avLst/>
          </a:prstGeom>
          <a:noFill/>
        </p:spPr>
        <p:txBody>
          <a:bodyPr wrap="none" rtlCol="0">
            <a:spAutoFit/>
          </a:bodyPr>
          <a:lstStyle/>
          <a:p>
            <a:r>
              <a:rPr lang="en-US" sz="2800" dirty="0">
                <a:solidFill>
                  <a:schemeClr val="bg1"/>
                </a:solidFill>
              </a:rPr>
              <a:t>Unstressed Non-Smoker</a:t>
            </a:r>
          </a:p>
        </p:txBody>
      </p:sp>
      <p:sp>
        <p:nvSpPr>
          <p:cNvPr id="19" name="TextBox 18">
            <a:extLst>
              <a:ext uri="{FF2B5EF4-FFF2-40B4-BE49-F238E27FC236}">
                <a16:creationId xmlns:a16="http://schemas.microsoft.com/office/drawing/2014/main" id="{45710D66-8AAA-3F44-83E2-56E3541641DD}"/>
              </a:ext>
            </a:extLst>
          </p:cNvPr>
          <p:cNvSpPr txBox="1"/>
          <p:nvPr/>
        </p:nvSpPr>
        <p:spPr>
          <a:xfrm>
            <a:off x="5314380" y="2607642"/>
            <a:ext cx="2987228" cy="523220"/>
          </a:xfrm>
          <a:prstGeom prst="rect">
            <a:avLst/>
          </a:prstGeom>
          <a:noFill/>
        </p:spPr>
        <p:txBody>
          <a:bodyPr wrap="none" rtlCol="0">
            <a:spAutoFit/>
          </a:bodyPr>
          <a:lstStyle/>
          <a:p>
            <a:r>
              <a:rPr lang="en-US" sz="2800" dirty="0">
                <a:solidFill>
                  <a:schemeClr val="bg1"/>
                </a:solidFill>
              </a:rPr>
              <a:t>Unstressed Smoker</a:t>
            </a:r>
          </a:p>
        </p:txBody>
      </p:sp>
      <p:sp>
        <p:nvSpPr>
          <p:cNvPr id="20" name="TextBox 19">
            <a:extLst>
              <a:ext uri="{FF2B5EF4-FFF2-40B4-BE49-F238E27FC236}">
                <a16:creationId xmlns:a16="http://schemas.microsoft.com/office/drawing/2014/main" id="{8B233836-104F-8C4B-9C79-15994EFEFBED}"/>
              </a:ext>
            </a:extLst>
          </p:cNvPr>
          <p:cNvSpPr txBox="1"/>
          <p:nvPr/>
        </p:nvSpPr>
        <p:spPr>
          <a:xfrm>
            <a:off x="5314380" y="3770549"/>
            <a:ext cx="3316677" cy="523220"/>
          </a:xfrm>
          <a:prstGeom prst="rect">
            <a:avLst/>
          </a:prstGeom>
          <a:noFill/>
        </p:spPr>
        <p:txBody>
          <a:bodyPr wrap="none" rtlCol="0">
            <a:spAutoFit/>
          </a:bodyPr>
          <a:lstStyle/>
          <a:p>
            <a:r>
              <a:rPr lang="en-US" sz="2800" dirty="0">
                <a:solidFill>
                  <a:schemeClr val="bg1"/>
                </a:solidFill>
              </a:rPr>
              <a:t>Stressed Non-Smoker</a:t>
            </a:r>
          </a:p>
        </p:txBody>
      </p:sp>
      <p:sp>
        <p:nvSpPr>
          <p:cNvPr id="21" name="TextBox 20">
            <a:extLst>
              <a:ext uri="{FF2B5EF4-FFF2-40B4-BE49-F238E27FC236}">
                <a16:creationId xmlns:a16="http://schemas.microsoft.com/office/drawing/2014/main" id="{6B5C05A6-BC8C-4842-BD28-74BB4991769D}"/>
              </a:ext>
            </a:extLst>
          </p:cNvPr>
          <p:cNvSpPr txBox="1"/>
          <p:nvPr/>
        </p:nvSpPr>
        <p:spPr>
          <a:xfrm>
            <a:off x="5314380" y="4854369"/>
            <a:ext cx="2595326" cy="523220"/>
          </a:xfrm>
          <a:prstGeom prst="rect">
            <a:avLst/>
          </a:prstGeom>
          <a:noFill/>
        </p:spPr>
        <p:txBody>
          <a:bodyPr wrap="none" rtlCol="0">
            <a:spAutoFit/>
          </a:bodyPr>
          <a:lstStyle/>
          <a:p>
            <a:r>
              <a:rPr lang="en-US" sz="2800" dirty="0">
                <a:solidFill>
                  <a:schemeClr val="bg1"/>
                </a:solidFill>
              </a:rPr>
              <a:t>Stressed Smoker</a:t>
            </a:r>
          </a:p>
        </p:txBody>
      </p:sp>
      <p:sp>
        <p:nvSpPr>
          <p:cNvPr id="3" name="Rectangle 2">
            <a:extLst>
              <a:ext uri="{FF2B5EF4-FFF2-40B4-BE49-F238E27FC236}">
                <a16:creationId xmlns:a16="http://schemas.microsoft.com/office/drawing/2014/main" id="{2099FED0-E802-6F48-BC10-4C21F782A2D6}"/>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4232948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val 180">
            <a:extLst>
              <a:ext uri="{FF2B5EF4-FFF2-40B4-BE49-F238E27FC236}">
                <a16:creationId xmlns:a16="http://schemas.microsoft.com/office/drawing/2014/main" id="{1BB9F0F5-F05B-3440-9690-8E5FCD830FA7}"/>
              </a:ext>
            </a:extLst>
          </p:cNvPr>
          <p:cNvSpPr>
            <a:spLocks noChangeAspect="1"/>
          </p:cNvSpPr>
          <p:nvPr/>
        </p:nvSpPr>
        <p:spPr>
          <a:xfrm>
            <a:off x="1926316" y="123773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58" name="Oval 157">
            <a:extLst>
              <a:ext uri="{FF2B5EF4-FFF2-40B4-BE49-F238E27FC236}">
                <a16:creationId xmlns:a16="http://schemas.microsoft.com/office/drawing/2014/main" id="{3AD2A682-469D-D540-9CE8-54F07D845A81}"/>
              </a:ext>
            </a:extLst>
          </p:cNvPr>
          <p:cNvSpPr>
            <a:spLocks noChangeAspect="1"/>
          </p:cNvSpPr>
          <p:nvPr/>
        </p:nvSpPr>
        <p:spPr>
          <a:xfrm>
            <a:off x="91363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5" name="Oval 74">
            <a:extLst>
              <a:ext uri="{FF2B5EF4-FFF2-40B4-BE49-F238E27FC236}">
                <a16:creationId xmlns:a16="http://schemas.microsoft.com/office/drawing/2014/main" id="{363BB216-AFD3-1644-B851-C8066E514EAC}"/>
              </a:ext>
            </a:extLst>
          </p:cNvPr>
          <p:cNvSpPr>
            <a:spLocks noChangeAspect="1"/>
          </p:cNvSpPr>
          <p:nvPr/>
        </p:nvSpPr>
        <p:spPr>
          <a:xfrm>
            <a:off x="7713907"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6" name="Oval 75">
            <a:extLst>
              <a:ext uri="{FF2B5EF4-FFF2-40B4-BE49-F238E27FC236}">
                <a16:creationId xmlns:a16="http://schemas.microsoft.com/office/drawing/2014/main" id="{567BC752-1CA7-3543-8FD1-7B19F5029B37}"/>
              </a:ext>
            </a:extLst>
          </p:cNvPr>
          <p:cNvSpPr>
            <a:spLocks noChangeAspect="1"/>
          </p:cNvSpPr>
          <p:nvPr/>
        </p:nvSpPr>
        <p:spPr>
          <a:xfrm>
            <a:off x="77139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7" name="Oval 76">
            <a:extLst>
              <a:ext uri="{FF2B5EF4-FFF2-40B4-BE49-F238E27FC236}">
                <a16:creationId xmlns:a16="http://schemas.microsoft.com/office/drawing/2014/main" id="{17B850A4-0B25-7442-898F-FFC941BDB617}"/>
              </a:ext>
            </a:extLst>
          </p:cNvPr>
          <p:cNvSpPr>
            <a:spLocks noChangeAspect="1"/>
          </p:cNvSpPr>
          <p:nvPr/>
        </p:nvSpPr>
        <p:spPr>
          <a:xfrm>
            <a:off x="771390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8" name="Oval 77">
            <a:extLst>
              <a:ext uri="{FF2B5EF4-FFF2-40B4-BE49-F238E27FC236}">
                <a16:creationId xmlns:a16="http://schemas.microsoft.com/office/drawing/2014/main" id="{8BE6AD29-7324-9645-8FDE-1B44B9BF1DA9}"/>
              </a:ext>
            </a:extLst>
          </p:cNvPr>
          <p:cNvSpPr>
            <a:spLocks noChangeAspect="1"/>
          </p:cNvSpPr>
          <p:nvPr/>
        </p:nvSpPr>
        <p:spPr>
          <a:xfrm>
            <a:off x="77139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9" name="Oval 78">
            <a:extLst>
              <a:ext uri="{FF2B5EF4-FFF2-40B4-BE49-F238E27FC236}">
                <a16:creationId xmlns:a16="http://schemas.microsoft.com/office/drawing/2014/main" id="{C9968E82-74B2-394E-A691-C1184E112EF9}"/>
              </a:ext>
            </a:extLst>
          </p:cNvPr>
          <p:cNvSpPr>
            <a:spLocks noChangeAspect="1"/>
          </p:cNvSpPr>
          <p:nvPr/>
        </p:nvSpPr>
        <p:spPr>
          <a:xfrm>
            <a:off x="8425107"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0" name="Oval 79">
            <a:extLst>
              <a:ext uri="{FF2B5EF4-FFF2-40B4-BE49-F238E27FC236}">
                <a16:creationId xmlns:a16="http://schemas.microsoft.com/office/drawing/2014/main" id="{381A6367-A51A-2D4F-A81E-A1FD730CA02D}"/>
              </a:ext>
            </a:extLst>
          </p:cNvPr>
          <p:cNvSpPr>
            <a:spLocks noChangeAspect="1"/>
          </p:cNvSpPr>
          <p:nvPr/>
        </p:nvSpPr>
        <p:spPr>
          <a:xfrm>
            <a:off x="84251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1" name="Oval 80">
            <a:extLst>
              <a:ext uri="{FF2B5EF4-FFF2-40B4-BE49-F238E27FC236}">
                <a16:creationId xmlns:a16="http://schemas.microsoft.com/office/drawing/2014/main" id="{3334753E-3B1D-C748-A0B6-CA682DD2CC6E}"/>
              </a:ext>
            </a:extLst>
          </p:cNvPr>
          <p:cNvSpPr>
            <a:spLocks noChangeAspect="1"/>
          </p:cNvSpPr>
          <p:nvPr/>
        </p:nvSpPr>
        <p:spPr>
          <a:xfrm>
            <a:off x="842510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2" name="Oval 81">
            <a:extLst>
              <a:ext uri="{FF2B5EF4-FFF2-40B4-BE49-F238E27FC236}">
                <a16:creationId xmlns:a16="http://schemas.microsoft.com/office/drawing/2014/main" id="{AA0EF27B-97DC-3F40-8C6C-6346F904D611}"/>
              </a:ext>
            </a:extLst>
          </p:cNvPr>
          <p:cNvSpPr>
            <a:spLocks noChangeAspect="1"/>
          </p:cNvSpPr>
          <p:nvPr/>
        </p:nvSpPr>
        <p:spPr>
          <a:xfrm>
            <a:off x="84251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4" name="Oval 83">
            <a:extLst>
              <a:ext uri="{FF2B5EF4-FFF2-40B4-BE49-F238E27FC236}">
                <a16:creationId xmlns:a16="http://schemas.microsoft.com/office/drawing/2014/main" id="{21368901-F1D7-7846-B25F-92024CBCBFF8}"/>
              </a:ext>
            </a:extLst>
          </p:cNvPr>
          <p:cNvSpPr>
            <a:spLocks noChangeAspect="1"/>
          </p:cNvSpPr>
          <p:nvPr/>
        </p:nvSpPr>
        <p:spPr>
          <a:xfrm>
            <a:off x="91363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5" name="Oval 84">
            <a:extLst>
              <a:ext uri="{FF2B5EF4-FFF2-40B4-BE49-F238E27FC236}">
                <a16:creationId xmlns:a16="http://schemas.microsoft.com/office/drawing/2014/main" id="{282EE185-5F7F-1D48-AE75-62C8662657D5}"/>
              </a:ext>
            </a:extLst>
          </p:cNvPr>
          <p:cNvSpPr>
            <a:spLocks noChangeAspect="1"/>
          </p:cNvSpPr>
          <p:nvPr/>
        </p:nvSpPr>
        <p:spPr>
          <a:xfrm>
            <a:off x="913630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6" name="Oval 85">
            <a:extLst>
              <a:ext uri="{FF2B5EF4-FFF2-40B4-BE49-F238E27FC236}">
                <a16:creationId xmlns:a16="http://schemas.microsoft.com/office/drawing/2014/main" id="{354A053F-F1F3-4F4F-A78C-769448CE4836}"/>
              </a:ext>
            </a:extLst>
          </p:cNvPr>
          <p:cNvSpPr>
            <a:spLocks noChangeAspect="1"/>
          </p:cNvSpPr>
          <p:nvPr/>
        </p:nvSpPr>
        <p:spPr>
          <a:xfrm>
            <a:off x="91363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7" name="Oval 86">
            <a:extLst>
              <a:ext uri="{FF2B5EF4-FFF2-40B4-BE49-F238E27FC236}">
                <a16:creationId xmlns:a16="http://schemas.microsoft.com/office/drawing/2014/main" id="{E0AA3967-32D4-B240-8A24-54064BFF3F78}"/>
              </a:ext>
            </a:extLst>
          </p:cNvPr>
          <p:cNvSpPr>
            <a:spLocks noChangeAspect="1"/>
          </p:cNvSpPr>
          <p:nvPr/>
        </p:nvSpPr>
        <p:spPr>
          <a:xfrm>
            <a:off x="98475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8" name="Oval 87">
            <a:extLst>
              <a:ext uri="{FF2B5EF4-FFF2-40B4-BE49-F238E27FC236}">
                <a16:creationId xmlns:a16="http://schemas.microsoft.com/office/drawing/2014/main" id="{A56EA047-AB2A-1148-9625-3D6DEC37B1BC}"/>
              </a:ext>
            </a:extLst>
          </p:cNvPr>
          <p:cNvSpPr>
            <a:spLocks noChangeAspect="1"/>
          </p:cNvSpPr>
          <p:nvPr/>
        </p:nvSpPr>
        <p:spPr>
          <a:xfrm>
            <a:off x="98475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9" name="Oval 88">
            <a:extLst>
              <a:ext uri="{FF2B5EF4-FFF2-40B4-BE49-F238E27FC236}">
                <a16:creationId xmlns:a16="http://schemas.microsoft.com/office/drawing/2014/main" id="{55855BE2-D43C-6F42-BAC6-D6D5767883E3}"/>
              </a:ext>
            </a:extLst>
          </p:cNvPr>
          <p:cNvSpPr>
            <a:spLocks noChangeAspect="1"/>
          </p:cNvSpPr>
          <p:nvPr/>
        </p:nvSpPr>
        <p:spPr>
          <a:xfrm>
            <a:off x="984750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0" name="Oval 89">
            <a:extLst>
              <a:ext uri="{FF2B5EF4-FFF2-40B4-BE49-F238E27FC236}">
                <a16:creationId xmlns:a16="http://schemas.microsoft.com/office/drawing/2014/main" id="{F68D60AC-88E0-0241-9D67-485060333895}"/>
              </a:ext>
            </a:extLst>
          </p:cNvPr>
          <p:cNvSpPr>
            <a:spLocks noChangeAspect="1"/>
          </p:cNvSpPr>
          <p:nvPr/>
        </p:nvSpPr>
        <p:spPr>
          <a:xfrm>
            <a:off x="98475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1" name="Oval 90">
            <a:extLst>
              <a:ext uri="{FF2B5EF4-FFF2-40B4-BE49-F238E27FC236}">
                <a16:creationId xmlns:a16="http://schemas.microsoft.com/office/drawing/2014/main" id="{C25F29FB-D3A5-F74A-A50E-1A63093D6C38}"/>
              </a:ext>
            </a:extLst>
          </p:cNvPr>
          <p:cNvSpPr>
            <a:spLocks noChangeAspect="1"/>
          </p:cNvSpPr>
          <p:nvPr/>
        </p:nvSpPr>
        <p:spPr>
          <a:xfrm>
            <a:off x="10558707" y="49884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2" name="Oval 91">
            <a:extLst>
              <a:ext uri="{FF2B5EF4-FFF2-40B4-BE49-F238E27FC236}">
                <a16:creationId xmlns:a16="http://schemas.microsoft.com/office/drawing/2014/main" id="{622E3DE3-EDC5-5642-A4DF-B1F8B205ADA4}"/>
              </a:ext>
            </a:extLst>
          </p:cNvPr>
          <p:cNvSpPr>
            <a:spLocks noChangeAspect="1"/>
          </p:cNvSpPr>
          <p:nvPr/>
        </p:nvSpPr>
        <p:spPr>
          <a:xfrm>
            <a:off x="10558707"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3" name="Oval 92">
            <a:extLst>
              <a:ext uri="{FF2B5EF4-FFF2-40B4-BE49-F238E27FC236}">
                <a16:creationId xmlns:a16="http://schemas.microsoft.com/office/drawing/2014/main" id="{7E1796C0-D48C-0841-80A1-DAC80B50ED92}"/>
              </a:ext>
            </a:extLst>
          </p:cNvPr>
          <p:cNvSpPr>
            <a:spLocks noChangeAspect="1"/>
          </p:cNvSpPr>
          <p:nvPr/>
        </p:nvSpPr>
        <p:spPr>
          <a:xfrm>
            <a:off x="10558707"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4" name="Oval 93">
            <a:extLst>
              <a:ext uri="{FF2B5EF4-FFF2-40B4-BE49-F238E27FC236}">
                <a16:creationId xmlns:a16="http://schemas.microsoft.com/office/drawing/2014/main" id="{74CB7918-B2C5-4E44-AB48-529CD83DF29C}"/>
              </a:ext>
            </a:extLst>
          </p:cNvPr>
          <p:cNvSpPr>
            <a:spLocks noChangeAspect="1"/>
          </p:cNvSpPr>
          <p:nvPr/>
        </p:nvSpPr>
        <p:spPr>
          <a:xfrm>
            <a:off x="10558707"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5" name="Oval 94">
            <a:extLst>
              <a:ext uri="{FF2B5EF4-FFF2-40B4-BE49-F238E27FC236}">
                <a16:creationId xmlns:a16="http://schemas.microsoft.com/office/drawing/2014/main" id="{51958723-9F08-FD45-BB8F-414B092AF246}"/>
              </a:ext>
            </a:extLst>
          </p:cNvPr>
          <p:cNvSpPr>
            <a:spLocks noChangeAspect="1"/>
          </p:cNvSpPr>
          <p:nvPr/>
        </p:nvSpPr>
        <p:spPr>
          <a:xfrm>
            <a:off x="1215212"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96" name="Oval 95">
            <a:extLst>
              <a:ext uri="{FF2B5EF4-FFF2-40B4-BE49-F238E27FC236}">
                <a16:creationId xmlns:a16="http://schemas.microsoft.com/office/drawing/2014/main" id="{63F6BE50-BB04-474D-BBA4-11FC7BD71761}"/>
              </a:ext>
            </a:extLst>
          </p:cNvPr>
          <p:cNvSpPr>
            <a:spLocks noChangeAspect="1"/>
          </p:cNvSpPr>
          <p:nvPr/>
        </p:nvSpPr>
        <p:spPr>
          <a:xfrm>
            <a:off x="1215212" y="1221709"/>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97" name="Oval 96">
            <a:extLst>
              <a:ext uri="{FF2B5EF4-FFF2-40B4-BE49-F238E27FC236}">
                <a16:creationId xmlns:a16="http://schemas.microsoft.com/office/drawing/2014/main" id="{299B652E-095E-EF40-8371-5CE11227E0E3}"/>
              </a:ext>
            </a:extLst>
          </p:cNvPr>
          <p:cNvSpPr>
            <a:spLocks noChangeAspect="1"/>
          </p:cNvSpPr>
          <p:nvPr/>
        </p:nvSpPr>
        <p:spPr>
          <a:xfrm>
            <a:off x="1215212"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98" name="Oval 97">
            <a:extLst>
              <a:ext uri="{FF2B5EF4-FFF2-40B4-BE49-F238E27FC236}">
                <a16:creationId xmlns:a16="http://schemas.microsoft.com/office/drawing/2014/main" id="{0CFF5977-9BE4-1F4C-BB5A-115966F44949}"/>
              </a:ext>
            </a:extLst>
          </p:cNvPr>
          <p:cNvSpPr>
            <a:spLocks noChangeAspect="1"/>
          </p:cNvSpPr>
          <p:nvPr/>
        </p:nvSpPr>
        <p:spPr>
          <a:xfrm>
            <a:off x="1215212"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99" name="Oval 98">
            <a:extLst>
              <a:ext uri="{FF2B5EF4-FFF2-40B4-BE49-F238E27FC236}">
                <a16:creationId xmlns:a16="http://schemas.microsoft.com/office/drawing/2014/main" id="{B505021C-89E2-1149-B811-B152D9606E8E}"/>
              </a:ext>
            </a:extLst>
          </p:cNvPr>
          <p:cNvSpPr>
            <a:spLocks noChangeAspect="1"/>
          </p:cNvSpPr>
          <p:nvPr/>
        </p:nvSpPr>
        <p:spPr>
          <a:xfrm>
            <a:off x="1926412"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0" name="Oval 99">
            <a:extLst>
              <a:ext uri="{FF2B5EF4-FFF2-40B4-BE49-F238E27FC236}">
                <a16:creationId xmlns:a16="http://schemas.microsoft.com/office/drawing/2014/main" id="{F6BB6F03-44EA-FD42-8F2A-CFCC687F3D39}"/>
              </a:ext>
            </a:extLst>
          </p:cNvPr>
          <p:cNvSpPr>
            <a:spLocks noChangeAspect="1"/>
          </p:cNvSpPr>
          <p:nvPr/>
        </p:nvSpPr>
        <p:spPr>
          <a:xfrm>
            <a:off x="1926412"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1" name="Oval 100">
            <a:extLst>
              <a:ext uri="{FF2B5EF4-FFF2-40B4-BE49-F238E27FC236}">
                <a16:creationId xmlns:a16="http://schemas.microsoft.com/office/drawing/2014/main" id="{506AE41A-9104-E246-86AA-BD6A266941E1}"/>
              </a:ext>
            </a:extLst>
          </p:cNvPr>
          <p:cNvSpPr>
            <a:spLocks noChangeAspect="1"/>
          </p:cNvSpPr>
          <p:nvPr/>
        </p:nvSpPr>
        <p:spPr>
          <a:xfrm>
            <a:off x="1926412"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2" name="Oval 101">
            <a:extLst>
              <a:ext uri="{FF2B5EF4-FFF2-40B4-BE49-F238E27FC236}">
                <a16:creationId xmlns:a16="http://schemas.microsoft.com/office/drawing/2014/main" id="{32B5FCD4-FE42-F14B-A223-E8565301385C}"/>
              </a:ext>
            </a:extLst>
          </p:cNvPr>
          <p:cNvSpPr>
            <a:spLocks noChangeAspect="1"/>
          </p:cNvSpPr>
          <p:nvPr/>
        </p:nvSpPr>
        <p:spPr>
          <a:xfrm>
            <a:off x="2637612"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3" name="Oval 102">
            <a:extLst>
              <a:ext uri="{FF2B5EF4-FFF2-40B4-BE49-F238E27FC236}">
                <a16:creationId xmlns:a16="http://schemas.microsoft.com/office/drawing/2014/main" id="{5F3CD848-079F-BB43-ADF2-58E2BFBCD65B}"/>
              </a:ext>
            </a:extLst>
          </p:cNvPr>
          <p:cNvSpPr>
            <a:spLocks noChangeAspect="1"/>
          </p:cNvSpPr>
          <p:nvPr/>
        </p:nvSpPr>
        <p:spPr>
          <a:xfrm>
            <a:off x="2637612" y="1221709"/>
            <a:ext cx="540096" cy="54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4" name="Oval 103">
            <a:extLst>
              <a:ext uri="{FF2B5EF4-FFF2-40B4-BE49-F238E27FC236}">
                <a16:creationId xmlns:a16="http://schemas.microsoft.com/office/drawing/2014/main" id="{7728313F-5F9B-3D4F-9D66-66EC8EFBA442}"/>
              </a:ext>
            </a:extLst>
          </p:cNvPr>
          <p:cNvSpPr>
            <a:spLocks noChangeAspect="1"/>
          </p:cNvSpPr>
          <p:nvPr/>
        </p:nvSpPr>
        <p:spPr>
          <a:xfrm>
            <a:off x="2637612"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5" name="Oval 104">
            <a:extLst>
              <a:ext uri="{FF2B5EF4-FFF2-40B4-BE49-F238E27FC236}">
                <a16:creationId xmlns:a16="http://schemas.microsoft.com/office/drawing/2014/main" id="{DBB9B227-4CA5-FF4A-82B1-1282FA2C5CE3}"/>
              </a:ext>
            </a:extLst>
          </p:cNvPr>
          <p:cNvSpPr>
            <a:spLocks noChangeAspect="1"/>
          </p:cNvSpPr>
          <p:nvPr/>
        </p:nvSpPr>
        <p:spPr>
          <a:xfrm>
            <a:off x="2637612"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6" name="Oval 105">
            <a:extLst>
              <a:ext uri="{FF2B5EF4-FFF2-40B4-BE49-F238E27FC236}">
                <a16:creationId xmlns:a16="http://schemas.microsoft.com/office/drawing/2014/main" id="{A65A2CAC-FB8B-4744-AD7D-BF95B5B8059F}"/>
              </a:ext>
            </a:extLst>
          </p:cNvPr>
          <p:cNvSpPr>
            <a:spLocks noChangeAspect="1"/>
          </p:cNvSpPr>
          <p:nvPr/>
        </p:nvSpPr>
        <p:spPr>
          <a:xfrm>
            <a:off x="3348812"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7" name="Oval 106">
            <a:extLst>
              <a:ext uri="{FF2B5EF4-FFF2-40B4-BE49-F238E27FC236}">
                <a16:creationId xmlns:a16="http://schemas.microsoft.com/office/drawing/2014/main" id="{F478B9B5-3D9E-864C-B905-85BE647B09EA}"/>
              </a:ext>
            </a:extLst>
          </p:cNvPr>
          <p:cNvSpPr>
            <a:spLocks noChangeAspect="1"/>
          </p:cNvSpPr>
          <p:nvPr/>
        </p:nvSpPr>
        <p:spPr>
          <a:xfrm>
            <a:off x="3348812"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8" name="Oval 107">
            <a:extLst>
              <a:ext uri="{FF2B5EF4-FFF2-40B4-BE49-F238E27FC236}">
                <a16:creationId xmlns:a16="http://schemas.microsoft.com/office/drawing/2014/main" id="{33988323-9340-7647-B3A0-1543C5C0365F}"/>
              </a:ext>
            </a:extLst>
          </p:cNvPr>
          <p:cNvSpPr>
            <a:spLocks noChangeAspect="1"/>
          </p:cNvSpPr>
          <p:nvPr/>
        </p:nvSpPr>
        <p:spPr>
          <a:xfrm>
            <a:off x="3348812"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09" name="Oval 108">
            <a:extLst>
              <a:ext uri="{FF2B5EF4-FFF2-40B4-BE49-F238E27FC236}">
                <a16:creationId xmlns:a16="http://schemas.microsoft.com/office/drawing/2014/main" id="{53BD7EF5-E2DB-E14E-846D-E04FC306B01D}"/>
              </a:ext>
            </a:extLst>
          </p:cNvPr>
          <p:cNvSpPr>
            <a:spLocks noChangeAspect="1"/>
          </p:cNvSpPr>
          <p:nvPr/>
        </p:nvSpPr>
        <p:spPr>
          <a:xfrm>
            <a:off x="3348812"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0" name="Oval 109">
            <a:extLst>
              <a:ext uri="{FF2B5EF4-FFF2-40B4-BE49-F238E27FC236}">
                <a16:creationId xmlns:a16="http://schemas.microsoft.com/office/drawing/2014/main" id="{0C2C8E1E-9EF6-4445-BE65-C5225CCF352A}"/>
              </a:ext>
            </a:extLst>
          </p:cNvPr>
          <p:cNvSpPr>
            <a:spLocks noChangeAspect="1"/>
          </p:cNvSpPr>
          <p:nvPr/>
        </p:nvSpPr>
        <p:spPr>
          <a:xfrm>
            <a:off x="4060012" y="498841"/>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1" name="Oval 110">
            <a:extLst>
              <a:ext uri="{FF2B5EF4-FFF2-40B4-BE49-F238E27FC236}">
                <a16:creationId xmlns:a16="http://schemas.microsoft.com/office/drawing/2014/main" id="{AC36003E-9BE0-6145-B7AD-F8CD92220A82}"/>
              </a:ext>
            </a:extLst>
          </p:cNvPr>
          <p:cNvSpPr>
            <a:spLocks noChangeAspect="1"/>
          </p:cNvSpPr>
          <p:nvPr/>
        </p:nvSpPr>
        <p:spPr>
          <a:xfrm>
            <a:off x="4060012" y="122170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2" name="Oval 111">
            <a:extLst>
              <a:ext uri="{FF2B5EF4-FFF2-40B4-BE49-F238E27FC236}">
                <a16:creationId xmlns:a16="http://schemas.microsoft.com/office/drawing/2014/main" id="{4CEDCE20-0252-1841-8553-25B791843C80}"/>
              </a:ext>
            </a:extLst>
          </p:cNvPr>
          <p:cNvSpPr>
            <a:spLocks noChangeAspect="1"/>
          </p:cNvSpPr>
          <p:nvPr/>
        </p:nvSpPr>
        <p:spPr>
          <a:xfrm>
            <a:off x="4060012" y="1944577"/>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3" name="Oval 112">
            <a:extLst>
              <a:ext uri="{FF2B5EF4-FFF2-40B4-BE49-F238E27FC236}">
                <a16:creationId xmlns:a16="http://schemas.microsoft.com/office/drawing/2014/main" id="{502A3FE8-4FF8-4648-9359-1C1536B99857}"/>
              </a:ext>
            </a:extLst>
          </p:cNvPr>
          <p:cNvSpPr>
            <a:spLocks noChangeAspect="1"/>
          </p:cNvSpPr>
          <p:nvPr/>
        </p:nvSpPr>
        <p:spPr>
          <a:xfrm>
            <a:off x="4060012" y="266744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4" name="Pie 113">
            <a:extLst>
              <a:ext uri="{FF2B5EF4-FFF2-40B4-BE49-F238E27FC236}">
                <a16:creationId xmlns:a16="http://schemas.microsoft.com/office/drawing/2014/main" id="{BC23C0ED-622A-104F-BB5A-B0CE1868EDEE}"/>
              </a:ext>
            </a:extLst>
          </p:cNvPr>
          <p:cNvSpPr>
            <a:spLocks noChangeAspect="1"/>
          </p:cNvSpPr>
          <p:nvPr/>
        </p:nvSpPr>
        <p:spPr>
          <a:xfrm>
            <a:off x="1926412" y="1237733"/>
            <a:ext cx="540000" cy="540000"/>
          </a:xfrm>
          <a:prstGeom prst="pie">
            <a:avLst>
              <a:gd name="adj1" fmla="val 1767908"/>
              <a:gd name="adj2" fmla="val 16200000"/>
            </a:avLst>
          </a:prstGeom>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S</a:t>
            </a:r>
          </a:p>
        </p:txBody>
      </p:sp>
      <p:sp>
        <p:nvSpPr>
          <p:cNvPr id="157" name="Pie 156">
            <a:extLst>
              <a:ext uri="{FF2B5EF4-FFF2-40B4-BE49-F238E27FC236}">
                <a16:creationId xmlns:a16="http://schemas.microsoft.com/office/drawing/2014/main" id="{12A22F77-CFA2-AE43-92F7-68E807122BED}"/>
              </a:ext>
            </a:extLst>
          </p:cNvPr>
          <p:cNvSpPr>
            <a:spLocks noChangeAspect="1"/>
          </p:cNvSpPr>
          <p:nvPr/>
        </p:nvSpPr>
        <p:spPr>
          <a:xfrm>
            <a:off x="9136307" y="498841"/>
            <a:ext cx="540000" cy="540000"/>
          </a:xfrm>
          <a:prstGeom prst="pie">
            <a:avLst>
              <a:gd name="adj1" fmla="val 19400534"/>
              <a:gd name="adj2" fmla="val 16200000"/>
            </a:avLst>
          </a:prstGeom>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159" name="Oval 158">
            <a:extLst>
              <a:ext uri="{FF2B5EF4-FFF2-40B4-BE49-F238E27FC236}">
                <a16:creationId xmlns:a16="http://schemas.microsoft.com/office/drawing/2014/main" id="{9056DC6A-AEAC-0142-8963-12BB2EEC1A22}"/>
              </a:ext>
            </a:extLst>
          </p:cNvPr>
          <p:cNvSpPr>
            <a:spLocks noChangeAspect="1"/>
          </p:cNvSpPr>
          <p:nvPr/>
        </p:nvSpPr>
        <p:spPr>
          <a:xfrm>
            <a:off x="1215212"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0" name="Oval 159">
            <a:extLst>
              <a:ext uri="{FF2B5EF4-FFF2-40B4-BE49-F238E27FC236}">
                <a16:creationId xmlns:a16="http://schemas.microsoft.com/office/drawing/2014/main" id="{1EA1C897-22D0-7347-83A3-3BA315BC5FC0}"/>
              </a:ext>
            </a:extLst>
          </p:cNvPr>
          <p:cNvSpPr>
            <a:spLocks noChangeAspect="1"/>
          </p:cNvSpPr>
          <p:nvPr/>
        </p:nvSpPr>
        <p:spPr>
          <a:xfrm>
            <a:off x="1215212"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1" name="Oval 160">
            <a:extLst>
              <a:ext uri="{FF2B5EF4-FFF2-40B4-BE49-F238E27FC236}">
                <a16:creationId xmlns:a16="http://schemas.microsoft.com/office/drawing/2014/main" id="{2F2FBC68-FFCF-1441-B03E-4F140910A478}"/>
              </a:ext>
            </a:extLst>
          </p:cNvPr>
          <p:cNvSpPr>
            <a:spLocks noChangeAspect="1"/>
          </p:cNvSpPr>
          <p:nvPr/>
        </p:nvSpPr>
        <p:spPr>
          <a:xfrm>
            <a:off x="1215212"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2" name="Oval 161">
            <a:extLst>
              <a:ext uri="{FF2B5EF4-FFF2-40B4-BE49-F238E27FC236}">
                <a16:creationId xmlns:a16="http://schemas.microsoft.com/office/drawing/2014/main" id="{310CFAED-2A62-B44C-9ACE-98511A5D28BD}"/>
              </a:ext>
            </a:extLst>
          </p:cNvPr>
          <p:cNvSpPr>
            <a:spLocks noChangeAspect="1"/>
          </p:cNvSpPr>
          <p:nvPr/>
        </p:nvSpPr>
        <p:spPr>
          <a:xfrm>
            <a:off x="1215212"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3" name="Oval 162">
            <a:extLst>
              <a:ext uri="{FF2B5EF4-FFF2-40B4-BE49-F238E27FC236}">
                <a16:creationId xmlns:a16="http://schemas.microsoft.com/office/drawing/2014/main" id="{0445154C-5DCC-B247-952C-D43391275913}"/>
              </a:ext>
            </a:extLst>
          </p:cNvPr>
          <p:cNvSpPr>
            <a:spLocks noChangeAspect="1"/>
          </p:cNvSpPr>
          <p:nvPr/>
        </p:nvSpPr>
        <p:spPr>
          <a:xfrm>
            <a:off x="1926412"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4" name="Oval 163">
            <a:extLst>
              <a:ext uri="{FF2B5EF4-FFF2-40B4-BE49-F238E27FC236}">
                <a16:creationId xmlns:a16="http://schemas.microsoft.com/office/drawing/2014/main" id="{5445FFF6-F0D7-4745-89C5-7E926325F8B6}"/>
              </a:ext>
            </a:extLst>
          </p:cNvPr>
          <p:cNvSpPr>
            <a:spLocks noChangeAspect="1"/>
          </p:cNvSpPr>
          <p:nvPr/>
        </p:nvSpPr>
        <p:spPr>
          <a:xfrm>
            <a:off x="1926412"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5" name="Oval 164">
            <a:extLst>
              <a:ext uri="{FF2B5EF4-FFF2-40B4-BE49-F238E27FC236}">
                <a16:creationId xmlns:a16="http://schemas.microsoft.com/office/drawing/2014/main" id="{76B7DFBA-8CE6-F04A-8C8B-469A02D8C05A}"/>
              </a:ext>
            </a:extLst>
          </p:cNvPr>
          <p:cNvSpPr>
            <a:spLocks noChangeAspect="1"/>
          </p:cNvSpPr>
          <p:nvPr/>
        </p:nvSpPr>
        <p:spPr>
          <a:xfrm>
            <a:off x="1926412"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6" name="Oval 165">
            <a:extLst>
              <a:ext uri="{FF2B5EF4-FFF2-40B4-BE49-F238E27FC236}">
                <a16:creationId xmlns:a16="http://schemas.microsoft.com/office/drawing/2014/main" id="{7EDEDDC6-A43D-7644-BB26-56C48136054F}"/>
              </a:ext>
            </a:extLst>
          </p:cNvPr>
          <p:cNvSpPr>
            <a:spLocks noChangeAspect="1"/>
          </p:cNvSpPr>
          <p:nvPr/>
        </p:nvSpPr>
        <p:spPr>
          <a:xfrm>
            <a:off x="1926412" y="555891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7" name="Oval 166">
            <a:extLst>
              <a:ext uri="{FF2B5EF4-FFF2-40B4-BE49-F238E27FC236}">
                <a16:creationId xmlns:a16="http://schemas.microsoft.com/office/drawing/2014/main" id="{B8AF37EA-64B6-AF42-9BD3-AB2650AFCBDC}"/>
              </a:ext>
            </a:extLst>
          </p:cNvPr>
          <p:cNvSpPr>
            <a:spLocks noChangeAspect="1"/>
          </p:cNvSpPr>
          <p:nvPr/>
        </p:nvSpPr>
        <p:spPr>
          <a:xfrm>
            <a:off x="2637612"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8" name="Oval 167">
            <a:extLst>
              <a:ext uri="{FF2B5EF4-FFF2-40B4-BE49-F238E27FC236}">
                <a16:creationId xmlns:a16="http://schemas.microsoft.com/office/drawing/2014/main" id="{6BF3C8C3-76C5-9144-B644-5AB91CF18DA0}"/>
              </a:ext>
            </a:extLst>
          </p:cNvPr>
          <p:cNvSpPr>
            <a:spLocks noChangeAspect="1"/>
          </p:cNvSpPr>
          <p:nvPr/>
        </p:nvSpPr>
        <p:spPr>
          <a:xfrm>
            <a:off x="2637612"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69" name="Oval 168">
            <a:extLst>
              <a:ext uri="{FF2B5EF4-FFF2-40B4-BE49-F238E27FC236}">
                <a16:creationId xmlns:a16="http://schemas.microsoft.com/office/drawing/2014/main" id="{8D6CE4BD-20DA-4440-98B7-30A571C5292E}"/>
              </a:ext>
            </a:extLst>
          </p:cNvPr>
          <p:cNvSpPr>
            <a:spLocks noChangeAspect="1"/>
          </p:cNvSpPr>
          <p:nvPr/>
        </p:nvSpPr>
        <p:spPr>
          <a:xfrm>
            <a:off x="2637612"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1" name="Oval 170">
            <a:extLst>
              <a:ext uri="{FF2B5EF4-FFF2-40B4-BE49-F238E27FC236}">
                <a16:creationId xmlns:a16="http://schemas.microsoft.com/office/drawing/2014/main" id="{386F3487-A93F-034B-813F-AFB4CAF8AA53}"/>
              </a:ext>
            </a:extLst>
          </p:cNvPr>
          <p:cNvSpPr>
            <a:spLocks noChangeAspect="1"/>
          </p:cNvSpPr>
          <p:nvPr/>
        </p:nvSpPr>
        <p:spPr>
          <a:xfrm>
            <a:off x="3348812"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2" name="Oval 171">
            <a:extLst>
              <a:ext uri="{FF2B5EF4-FFF2-40B4-BE49-F238E27FC236}">
                <a16:creationId xmlns:a16="http://schemas.microsoft.com/office/drawing/2014/main" id="{5E327817-1837-CB40-9EA2-76BE696A6F21}"/>
              </a:ext>
            </a:extLst>
          </p:cNvPr>
          <p:cNvSpPr>
            <a:spLocks noChangeAspect="1"/>
          </p:cNvSpPr>
          <p:nvPr/>
        </p:nvSpPr>
        <p:spPr>
          <a:xfrm>
            <a:off x="3348812"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3" name="Oval 172">
            <a:extLst>
              <a:ext uri="{FF2B5EF4-FFF2-40B4-BE49-F238E27FC236}">
                <a16:creationId xmlns:a16="http://schemas.microsoft.com/office/drawing/2014/main" id="{232BB37E-71EC-6B4B-BB69-8747A2E229DB}"/>
              </a:ext>
            </a:extLst>
          </p:cNvPr>
          <p:cNvSpPr>
            <a:spLocks noChangeAspect="1"/>
          </p:cNvSpPr>
          <p:nvPr/>
        </p:nvSpPr>
        <p:spPr>
          <a:xfrm>
            <a:off x="3348812"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4" name="Oval 173">
            <a:extLst>
              <a:ext uri="{FF2B5EF4-FFF2-40B4-BE49-F238E27FC236}">
                <a16:creationId xmlns:a16="http://schemas.microsoft.com/office/drawing/2014/main" id="{C33763EA-FC6A-C444-A0AA-439DE7D3378C}"/>
              </a:ext>
            </a:extLst>
          </p:cNvPr>
          <p:cNvSpPr>
            <a:spLocks noChangeAspect="1"/>
          </p:cNvSpPr>
          <p:nvPr/>
        </p:nvSpPr>
        <p:spPr>
          <a:xfrm>
            <a:off x="3348812"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5" name="Oval 174">
            <a:extLst>
              <a:ext uri="{FF2B5EF4-FFF2-40B4-BE49-F238E27FC236}">
                <a16:creationId xmlns:a16="http://schemas.microsoft.com/office/drawing/2014/main" id="{897E2FBD-B171-9F4E-9FA2-FDB568901417}"/>
              </a:ext>
            </a:extLst>
          </p:cNvPr>
          <p:cNvSpPr>
            <a:spLocks noChangeAspect="1"/>
          </p:cNvSpPr>
          <p:nvPr/>
        </p:nvSpPr>
        <p:spPr>
          <a:xfrm>
            <a:off x="4060012"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6" name="Oval 175">
            <a:extLst>
              <a:ext uri="{FF2B5EF4-FFF2-40B4-BE49-F238E27FC236}">
                <a16:creationId xmlns:a16="http://schemas.microsoft.com/office/drawing/2014/main" id="{62CA6733-8181-D345-874C-4D63686696A8}"/>
              </a:ext>
            </a:extLst>
          </p:cNvPr>
          <p:cNvSpPr>
            <a:spLocks noChangeAspect="1"/>
          </p:cNvSpPr>
          <p:nvPr/>
        </p:nvSpPr>
        <p:spPr>
          <a:xfrm>
            <a:off x="4060012"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7" name="Oval 176">
            <a:extLst>
              <a:ext uri="{FF2B5EF4-FFF2-40B4-BE49-F238E27FC236}">
                <a16:creationId xmlns:a16="http://schemas.microsoft.com/office/drawing/2014/main" id="{2C8AED0E-45B3-A543-B227-9BB17319139B}"/>
              </a:ext>
            </a:extLst>
          </p:cNvPr>
          <p:cNvSpPr>
            <a:spLocks noChangeAspect="1"/>
          </p:cNvSpPr>
          <p:nvPr/>
        </p:nvSpPr>
        <p:spPr>
          <a:xfrm>
            <a:off x="4060012"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78" name="Oval 177">
            <a:extLst>
              <a:ext uri="{FF2B5EF4-FFF2-40B4-BE49-F238E27FC236}">
                <a16:creationId xmlns:a16="http://schemas.microsoft.com/office/drawing/2014/main" id="{DE984EDD-AC2E-AF42-B54F-F07E4E81FFAC}"/>
              </a:ext>
            </a:extLst>
          </p:cNvPr>
          <p:cNvSpPr>
            <a:spLocks noChangeAspect="1"/>
          </p:cNvSpPr>
          <p:nvPr/>
        </p:nvSpPr>
        <p:spPr>
          <a:xfrm>
            <a:off x="4060012"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82" name="Oval 181">
            <a:extLst>
              <a:ext uri="{FF2B5EF4-FFF2-40B4-BE49-F238E27FC236}">
                <a16:creationId xmlns:a16="http://schemas.microsoft.com/office/drawing/2014/main" id="{B94C1DE6-82C1-5741-ACB3-6E83ED4F5DF2}"/>
              </a:ext>
            </a:extLst>
          </p:cNvPr>
          <p:cNvSpPr>
            <a:spLocks noChangeAspect="1"/>
          </p:cNvSpPr>
          <p:nvPr/>
        </p:nvSpPr>
        <p:spPr>
          <a:xfrm>
            <a:off x="2626812"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83" name="Pie 182">
            <a:extLst>
              <a:ext uri="{FF2B5EF4-FFF2-40B4-BE49-F238E27FC236}">
                <a16:creationId xmlns:a16="http://schemas.microsoft.com/office/drawing/2014/main" id="{1C2B90F4-9E74-1C41-8836-0AF689A17A62}"/>
              </a:ext>
            </a:extLst>
          </p:cNvPr>
          <p:cNvSpPr>
            <a:spLocks noChangeAspect="1"/>
          </p:cNvSpPr>
          <p:nvPr/>
        </p:nvSpPr>
        <p:spPr>
          <a:xfrm>
            <a:off x="2626908" y="5558919"/>
            <a:ext cx="540000" cy="540000"/>
          </a:xfrm>
          <a:prstGeom prst="pie">
            <a:avLst>
              <a:gd name="adj1" fmla="val 12569586"/>
              <a:gd name="adj2" fmla="val 16200000"/>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S</a:t>
            </a:r>
          </a:p>
        </p:txBody>
      </p:sp>
      <p:sp>
        <p:nvSpPr>
          <p:cNvPr id="115" name="Oval 114">
            <a:extLst>
              <a:ext uri="{FF2B5EF4-FFF2-40B4-BE49-F238E27FC236}">
                <a16:creationId xmlns:a16="http://schemas.microsoft.com/office/drawing/2014/main" id="{FE1465EB-5EE5-C147-9ACA-6C0C4669A3F6}"/>
              </a:ext>
            </a:extLst>
          </p:cNvPr>
          <p:cNvSpPr>
            <a:spLocks noChangeAspect="1"/>
          </p:cNvSpPr>
          <p:nvPr/>
        </p:nvSpPr>
        <p:spPr>
          <a:xfrm>
            <a:off x="7713907"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16" name="Oval 115">
            <a:extLst>
              <a:ext uri="{FF2B5EF4-FFF2-40B4-BE49-F238E27FC236}">
                <a16:creationId xmlns:a16="http://schemas.microsoft.com/office/drawing/2014/main" id="{728C9B46-C643-F04B-B207-77D3A9DB0EBE}"/>
              </a:ext>
            </a:extLst>
          </p:cNvPr>
          <p:cNvSpPr>
            <a:spLocks noChangeAspect="1"/>
          </p:cNvSpPr>
          <p:nvPr/>
        </p:nvSpPr>
        <p:spPr>
          <a:xfrm>
            <a:off x="7713907"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70" name="Oval 169">
            <a:extLst>
              <a:ext uri="{FF2B5EF4-FFF2-40B4-BE49-F238E27FC236}">
                <a16:creationId xmlns:a16="http://schemas.microsoft.com/office/drawing/2014/main" id="{9BD13E39-D057-DF4D-B578-E3B4E111F4E9}"/>
              </a:ext>
            </a:extLst>
          </p:cNvPr>
          <p:cNvSpPr>
            <a:spLocks noChangeAspect="1"/>
          </p:cNvSpPr>
          <p:nvPr/>
        </p:nvSpPr>
        <p:spPr>
          <a:xfrm>
            <a:off x="7713907"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4" name="Oval 183">
            <a:extLst>
              <a:ext uri="{FF2B5EF4-FFF2-40B4-BE49-F238E27FC236}">
                <a16:creationId xmlns:a16="http://schemas.microsoft.com/office/drawing/2014/main" id="{2116D5BB-6E48-9D49-9554-617281B10503}"/>
              </a:ext>
            </a:extLst>
          </p:cNvPr>
          <p:cNvSpPr>
            <a:spLocks noChangeAspect="1"/>
          </p:cNvSpPr>
          <p:nvPr/>
        </p:nvSpPr>
        <p:spPr>
          <a:xfrm>
            <a:off x="7713907"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5" name="Oval 184">
            <a:extLst>
              <a:ext uri="{FF2B5EF4-FFF2-40B4-BE49-F238E27FC236}">
                <a16:creationId xmlns:a16="http://schemas.microsoft.com/office/drawing/2014/main" id="{D54B2041-29B2-D54E-8419-27003D17C443}"/>
              </a:ext>
            </a:extLst>
          </p:cNvPr>
          <p:cNvSpPr>
            <a:spLocks noChangeAspect="1"/>
          </p:cNvSpPr>
          <p:nvPr/>
        </p:nvSpPr>
        <p:spPr>
          <a:xfrm>
            <a:off x="8425107"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6" name="Oval 185">
            <a:extLst>
              <a:ext uri="{FF2B5EF4-FFF2-40B4-BE49-F238E27FC236}">
                <a16:creationId xmlns:a16="http://schemas.microsoft.com/office/drawing/2014/main" id="{A79A599E-F86C-D848-B242-EE5968E56DD5}"/>
              </a:ext>
            </a:extLst>
          </p:cNvPr>
          <p:cNvSpPr>
            <a:spLocks noChangeAspect="1"/>
          </p:cNvSpPr>
          <p:nvPr/>
        </p:nvSpPr>
        <p:spPr>
          <a:xfrm>
            <a:off x="8425107"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7" name="Oval 186">
            <a:extLst>
              <a:ext uri="{FF2B5EF4-FFF2-40B4-BE49-F238E27FC236}">
                <a16:creationId xmlns:a16="http://schemas.microsoft.com/office/drawing/2014/main" id="{411A042F-9032-154E-BC0E-2DE7142C1D89}"/>
              </a:ext>
            </a:extLst>
          </p:cNvPr>
          <p:cNvSpPr>
            <a:spLocks noChangeAspect="1"/>
          </p:cNvSpPr>
          <p:nvPr/>
        </p:nvSpPr>
        <p:spPr>
          <a:xfrm>
            <a:off x="8425107"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8" name="Oval 187">
            <a:extLst>
              <a:ext uri="{FF2B5EF4-FFF2-40B4-BE49-F238E27FC236}">
                <a16:creationId xmlns:a16="http://schemas.microsoft.com/office/drawing/2014/main" id="{CD8730C9-900F-5149-951B-65A966DD8565}"/>
              </a:ext>
            </a:extLst>
          </p:cNvPr>
          <p:cNvSpPr>
            <a:spLocks noChangeAspect="1"/>
          </p:cNvSpPr>
          <p:nvPr/>
        </p:nvSpPr>
        <p:spPr>
          <a:xfrm>
            <a:off x="8425107"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9" name="Oval 188">
            <a:extLst>
              <a:ext uri="{FF2B5EF4-FFF2-40B4-BE49-F238E27FC236}">
                <a16:creationId xmlns:a16="http://schemas.microsoft.com/office/drawing/2014/main" id="{2DD5A292-E33E-3E42-A3AD-2FB53D559BFC}"/>
              </a:ext>
            </a:extLst>
          </p:cNvPr>
          <p:cNvSpPr>
            <a:spLocks noChangeAspect="1"/>
          </p:cNvSpPr>
          <p:nvPr/>
        </p:nvSpPr>
        <p:spPr>
          <a:xfrm>
            <a:off x="9136307"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0" name="Oval 189">
            <a:extLst>
              <a:ext uri="{FF2B5EF4-FFF2-40B4-BE49-F238E27FC236}">
                <a16:creationId xmlns:a16="http://schemas.microsoft.com/office/drawing/2014/main" id="{91D30DD9-69F5-494F-824B-6DB7CB1E3A27}"/>
              </a:ext>
            </a:extLst>
          </p:cNvPr>
          <p:cNvSpPr>
            <a:spLocks noChangeAspect="1"/>
          </p:cNvSpPr>
          <p:nvPr/>
        </p:nvSpPr>
        <p:spPr>
          <a:xfrm>
            <a:off x="9136307"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1" name="Oval 190">
            <a:extLst>
              <a:ext uri="{FF2B5EF4-FFF2-40B4-BE49-F238E27FC236}">
                <a16:creationId xmlns:a16="http://schemas.microsoft.com/office/drawing/2014/main" id="{C584131E-4BA0-0F4B-A2FC-45F95E312A33}"/>
              </a:ext>
            </a:extLst>
          </p:cNvPr>
          <p:cNvSpPr>
            <a:spLocks noChangeAspect="1"/>
          </p:cNvSpPr>
          <p:nvPr/>
        </p:nvSpPr>
        <p:spPr>
          <a:xfrm>
            <a:off x="9136307" y="4836051"/>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2" name="Oval 191">
            <a:extLst>
              <a:ext uri="{FF2B5EF4-FFF2-40B4-BE49-F238E27FC236}">
                <a16:creationId xmlns:a16="http://schemas.microsoft.com/office/drawing/2014/main" id="{930B45D2-EEA0-C647-953B-952733BBCC42}"/>
              </a:ext>
            </a:extLst>
          </p:cNvPr>
          <p:cNvSpPr>
            <a:spLocks noChangeAspect="1"/>
          </p:cNvSpPr>
          <p:nvPr/>
        </p:nvSpPr>
        <p:spPr>
          <a:xfrm>
            <a:off x="9136307"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3" name="Oval 192">
            <a:extLst>
              <a:ext uri="{FF2B5EF4-FFF2-40B4-BE49-F238E27FC236}">
                <a16:creationId xmlns:a16="http://schemas.microsoft.com/office/drawing/2014/main" id="{A8780749-1BB3-6D46-9A6E-176B6055ACC9}"/>
              </a:ext>
            </a:extLst>
          </p:cNvPr>
          <p:cNvSpPr>
            <a:spLocks noChangeAspect="1"/>
          </p:cNvSpPr>
          <p:nvPr/>
        </p:nvSpPr>
        <p:spPr>
          <a:xfrm>
            <a:off x="9847507"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4" name="Oval 193">
            <a:extLst>
              <a:ext uri="{FF2B5EF4-FFF2-40B4-BE49-F238E27FC236}">
                <a16:creationId xmlns:a16="http://schemas.microsoft.com/office/drawing/2014/main" id="{5C171D11-FE2C-C245-823E-82B413FE51DB}"/>
              </a:ext>
            </a:extLst>
          </p:cNvPr>
          <p:cNvSpPr>
            <a:spLocks noChangeAspect="1"/>
          </p:cNvSpPr>
          <p:nvPr/>
        </p:nvSpPr>
        <p:spPr>
          <a:xfrm>
            <a:off x="9847507"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6" name="Oval 195">
            <a:extLst>
              <a:ext uri="{FF2B5EF4-FFF2-40B4-BE49-F238E27FC236}">
                <a16:creationId xmlns:a16="http://schemas.microsoft.com/office/drawing/2014/main" id="{53448EAF-8DB5-9D4D-8F9D-D732AD63ADF2}"/>
              </a:ext>
            </a:extLst>
          </p:cNvPr>
          <p:cNvSpPr>
            <a:spLocks noChangeAspect="1"/>
          </p:cNvSpPr>
          <p:nvPr/>
        </p:nvSpPr>
        <p:spPr>
          <a:xfrm>
            <a:off x="9847507"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7" name="Oval 196">
            <a:extLst>
              <a:ext uri="{FF2B5EF4-FFF2-40B4-BE49-F238E27FC236}">
                <a16:creationId xmlns:a16="http://schemas.microsoft.com/office/drawing/2014/main" id="{AEC6B04F-5D70-6948-81AC-1AFF022A60EB}"/>
              </a:ext>
            </a:extLst>
          </p:cNvPr>
          <p:cNvSpPr>
            <a:spLocks noChangeAspect="1"/>
          </p:cNvSpPr>
          <p:nvPr/>
        </p:nvSpPr>
        <p:spPr>
          <a:xfrm>
            <a:off x="10558707" y="3390315"/>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8" name="Oval 197">
            <a:extLst>
              <a:ext uri="{FF2B5EF4-FFF2-40B4-BE49-F238E27FC236}">
                <a16:creationId xmlns:a16="http://schemas.microsoft.com/office/drawing/2014/main" id="{D0054B7E-055A-8A44-9ECC-6A3CD16A00A2}"/>
              </a:ext>
            </a:extLst>
          </p:cNvPr>
          <p:cNvSpPr>
            <a:spLocks noChangeAspect="1"/>
          </p:cNvSpPr>
          <p:nvPr/>
        </p:nvSpPr>
        <p:spPr>
          <a:xfrm>
            <a:off x="10558707" y="4113183"/>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99" name="Oval 198">
            <a:extLst>
              <a:ext uri="{FF2B5EF4-FFF2-40B4-BE49-F238E27FC236}">
                <a16:creationId xmlns:a16="http://schemas.microsoft.com/office/drawing/2014/main" id="{EB6ADBE2-345D-8144-B950-471F5AA3A7D4}"/>
              </a:ext>
            </a:extLst>
          </p:cNvPr>
          <p:cNvSpPr>
            <a:spLocks noChangeAspect="1"/>
          </p:cNvSpPr>
          <p:nvPr/>
        </p:nvSpPr>
        <p:spPr>
          <a:xfrm>
            <a:off x="10558707" y="4836051"/>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00" name="Oval 199">
            <a:extLst>
              <a:ext uri="{FF2B5EF4-FFF2-40B4-BE49-F238E27FC236}">
                <a16:creationId xmlns:a16="http://schemas.microsoft.com/office/drawing/2014/main" id="{DE0F0B89-DFB0-0744-8BA2-6BD8CC3CCBB9}"/>
              </a:ext>
            </a:extLst>
          </p:cNvPr>
          <p:cNvSpPr>
            <a:spLocks noChangeAspect="1"/>
          </p:cNvSpPr>
          <p:nvPr/>
        </p:nvSpPr>
        <p:spPr>
          <a:xfrm>
            <a:off x="10558707" y="555891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01" name="Oval 200">
            <a:extLst>
              <a:ext uri="{FF2B5EF4-FFF2-40B4-BE49-F238E27FC236}">
                <a16:creationId xmlns:a16="http://schemas.microsoft.com/office/drawing/2014/main" id="{7311C877-303C-6644-A410-8471B3E50F56}"/>
              </a:ext>
            </a:extLst>
          </p:cNvPr>
          <p:cNvSpPr>
            <a:spLocks noChangeAspect="1"/>
          </p:cNvSpPr>
          <p:nvPr/>
        </p:nvSpPr>
        <p:spPr>
          <a:xfrm>
            <a:off x="9872184" y="483604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02" name="Pie 201">
            <a:extLst>
              <a:ext uri="{FF2B5EF4-FFF2-40B4-BE49-F238E27FC236}">
                <a16:creationId xmlns:a16="http://schemas.microsoft.com/office/drawing/2014/main" id="{B442FD9D-2CF2-604C-9F48-251314B07FF8}"/>
              </a:ext>
            </a:extLst>
          </p:cNvPr>
          <p:cNvSpPr>
            <a:spLocks noChangeAspect="1"/>
          </p:cNvSpPr>
          <p:nvPr/>
        </p:nvSpPr>
        <p:spPr>
          <a:xfrm>
            <a:off x="9872280" y="4836049"/>
            <a:ext cx="540000" cy="540000"/>
          </a:xfrm>
          <a:prstGeom prst="pie">
            <a:avLst>
              <a:gd name="adj1" fmla="val 8955013"/>
              <a:gd name="adj2" fmla="val 16200000"/>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179" name="TextBox 178">
            <a:extLst>
              <a:ext uri="{FF2B5EF4-FFF2-40B4-BE49-F238E27FC236}">
                <a16:creationId xmlns:a16="http://schemas.microsoft.com/office/drawing/2014/main" id="{DA062281-A3F7-1E45-A358-FE7C178FF651}"/>
              </a:ext>
            </a:extLst>
          </p:cNvPr>
          <p:cNvSpPr txBox="1"/>
          <p:nvPr/>
        </p:nvSpPr>
        <p:spPr>
          <a:xfrm>
            <a:off x="6019990" y="2745780"/>
            <a:ext cx="543034" cy="461665"/>
          </a:xfrm>
          <a:prstGeom prst="rect">
            <a:avLst/>
          </a:prstGeom>
          <a:noFill/>
        </p:spPr>
        <p:txBody>
          <a:bodyPr wrap="none" rtlCol="0">
            <a:spAutoFit/>
          </a:bodyPr>
          <a:lstStyle/>
          <a:p>
            <a:r>
              <a:rPr lang="en-US" sz="2400" dirty="0">
                <a:solidFill>
                  <a:schemeClr val="bg1"/>
                </a:solidFill>
              </a:rPr>
              <a:t>Vs.</a:t>
            </a:r>
          </a:p>
        </p:txBody>
      </p:sp>
      <p:sp>
        <p:nvSpPr>
          <p:cNvPr id="117" name="Rectangle 116">
            <a:extLst>
              <a:ext uri="{FF2B5EF4-FFF2-40B4-BE49-F238E27FC236}">
                <a16:creationId xmlns:a16="http://schemas.microsoft.com/office/drawing/2014/main" id="{229F3F33-61D2-5849-A94A-8AA034B9230A}"/>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861537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2CAE23-BB0B-B24B-B084-0083244234B7}"/>
              </a:ext>
            </a:extLst>
          </p:cNvPr>
          <p:cNvPicPr>
            <a:picLocks noChangeAspect="1"/>
          </p:cNvPicPr>
          <p:nvPr/>
        </p:nvPicPr>
        <p:blipFill>
          <a:blip r:embed="rId3"/>
          <a:stretch>
            <a:fillRect/>
          </a:stretch>
        </p:blipFill>
        <p:spPr>
          <a:xfrm>
            <a:off x="2723919" y="702656"/>
            <a:ext cx="6420081" cy="3811157"/>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4FF3160-B011-5F48-9723-8FDBAFE3AD25}"/>
                  </a:ext>
                </a:extLst>
              </p:cNvPr>
              <p:cNvSpPr txBox="1"/>
              <p:nvPr/>
            </p:nvSpPr>
            <p:spPr>
              <a:xfrm>
                <a:off x="3398393" y="4991639"/>
                <a:ext cx="5071132" cy="1268552"/>
              </a:xfrm>
              <a:prstGeom prst="rect">
                <a:avLst/>
              </a:prstGeom>
              <a:noFill/>
            </p:spPr>
            <p:txBody>
              <a:bodyPr wrap="none" lIns="0" tIns="0" rIns="0" bIns="0" rtlCol="0">
                <a:spAutoFit/>
              </a:bodyPr>
              <a:lstStyle/>
              <a:p>
                <a:pPr algn="ctr"/>
                <a:r>
                  <a:rPr lang="en-US" sz="2400" b="0" dirty="0">
                    <a:solidFill>
                      <a:schemeClr val="bg1"/>
                    </a:solidFill>
                  </a:rPr>
                  <a:t>Effect of smoking </a:t>
                </a:r>
                <a:r>
                  <a:rPr lang="en-US" sz="2400" dirty="0">
                    <a:solidFill>
                      <a:schemeClr val="bg1"/>
                    </a:solidFill>
                  </a:rPr>
                  <a:t>among the population</a:t>
                </a:r>
                <a:r>
                  <a:rPr lang="en-US" sz="2400" b="0" dirty="0">
                    <a:solidFill>
                      <a:schemeClr val="bg1"/>
                    </a:solidFill>
                  </a:rPr>
                  <a:t>:</a:t>
                </a:r>
              </a:p>
              <a:p>
                <a:pPr algn="ctr"/>
                <a:endParaRPr lang="en-US" sz="2400" b="0" dirty="0">
                  <a:solidFill>
                    <a:schemeClr val="bg1"/>
                  </a:solidFill>
                </a:endParaRPr>
              </a:p>
              <a:p>
                <a:pPr algn="ctr"/>
                <a:r>
                  <a:rPr lang="en-US" sz="2400" b="0" dirty="0">
                    <a:solidFill>
                      <a:schemeClr val="bg1"/>
                    </a:solidFill>
                  </a:rPr>
                  <a:t>   </a:t>
                </a:r>
                <a14:m>
                  <m:oMath xmlns:m="http://schemas.openxmlformats.org/officeDocument/2006/math">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23.8095</m:t>
                        </m:r>
                      </m:num>
                      <m:den>
                        <m:r>
                          <a:rPr lang="en-US" sz="2400" b="0" i="1" smtClean="0">
                            <a:solidFill>
                              <a:schemeClr val="bg1"/>
                            </a:solidFill>
                            <a:latin typeface="Cambria Math" panose="02040503050406030204" pitchFamily="18" charset="0"/>
                          </a:rPr>
                          <m:t>40</m:t>
                        </m:r>
                      </m:den>
                    </m:f>
                    <m:r>
                      <a:rPr lang="en-US" sz="2400" b="0" i="1" smtClean="0">
                        <a:solidFill>
                          <a:schemeClr val="bg1"/>
                        </a:solidFill>
                        <a:latin typeface="Cambria Math" panose="02040503050406030204" pitchFamily="18" charset="0"/>
                      </a:rPr>
                      <m:t> − </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16.1904</m:t>
                        </m:r>
                      </m:num>
                      <m:den>
                        <m:r>
                          <a:rPr lang="en-US" sz="2400" b="0" i="1" smtClean="0">
                            <a:solidFill>
                              <a:schemeClr val="bg1"/>
                            </a:solidFill>
                            <a:latin typeface="Cambria Math" panose="02040503050406030204" pitchFamily="18" charset="0"/>
                          </a:rPr>
                          <m:t>40</m:t>
                        </m:r>
                      </m:den>
                    </m:f>
                    <m:r>
                      <a:rPr lang="en-US" sz="2400" b="0" i="1" smtClean="0">
                        <a:solidFill>
                          <a:schemeClr val="bg1"/>
                        </a:solidFill>
                        <a:latin typeface="Cambria Math" panose="02040503050406030204" pitchFamily="18" charset="0"/>
                      </a:rPr>
                      <m:t> = </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4</m:t>
                        </m:r>
                      </m:num>
                      <m:den>
                        <m:r>
                          <a:rPr lang="en-US" sz="2400" b="0" i="1" smtClean="0">
                            <a:solidFill>
                              <a:schemeClr val="bg1"/>
                            </a:solidFill>
                            <a:latin typeface="Cambria Math" panose="02040503050406030204" pitchFamily="18" charset="0"/>
                          </a:rPr>
                          <m:t>21</m:t>
                        </m:r>
                      </m:den>
                    </m:f>
                  </m:oMath>
                </a14:m>
                <a:endParaRPr lang="en-US" sz="2400" dirty="0">
                  <a:solidFill>
                    <a:schemeClr val="bg1"/>
                  </a:solidFill>
                </a:endParaRPr>
              </a:p>
            </p:txBody>
          </p:sp>
        </mc:Choice>
        <mc:Fallback xmlns="">
          <p:sp>
            <p:nvSpPr>
              <p:cNvPr id="5" name="TextBox 4">
                <a:extLst>
                  <a:ext uri="{FF2B5EF4-FFF2-40B4-BE49-F238E27FC236}">
                    <a16:creationId xmlns:a16="http://schemas.microsoft.com/office/drawing/2014/main" id="{E4FF3160-B011-5F48-9723-8FDBAFE3AD25}"/>
                  </a:ext>
                </a:extLst>
              </p:cNvPr>
              <p:cNvSpPr txBox="1">
                <a:spLocks noRot="1" noChangeAspect="1" noMove="1" noResize="1" noEditPoints="1" noAdjustHandles="1" noChangeArrowheads="1" noChangeShapeType="1" noTextEdit="1"/>
              </p:cNvSpPr>
              <p:nvPr/>
            </p:nvSpPr>
            <p:spPr>
              <a:xfrm>
                <a:off x="3398393" y="4991639"/>
                <a:ext cx="5071132" cy="1268552"/>
              </a:xfrm>
              <a:prstGeom prst="rect">
                <a:avLst/>
              </a:prstGeom>
              <a:blipFill>
                <a:blip r:embed="rId4"/>
                <a:stretch>
                  <a:fillRect l="-3250" t="-6931" r="-3000" b="-3960"/>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F43494BB-9D21-9744-A8AC-121B8B74AA1B}"/>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1196443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611F33D-FC30-6641-AD82-5DAE3E03F237}"/>
                  </a:ext>
                </a:extLst>
              </p:cNvPr>
              <p:cNvSpPr txBox="1"/>
              <p:nvPr/>
            </p:nvSpPr>
            <p:spPr>
              <a:xfrm>
                <a:off x="2923310" y="2971800"/>
                <a:ext cx="6083397" cy="809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solidFill>
                                <a:schemeClr val="bg1"/>
                              </a:solidFill>
                              <a:latin typeface="Cambria Math" panose="02040503050406030204" pitchFamily="18" charset="0"/>
                            </a:rPr>
                          </m:ctrlPr>
                        </m:accPr>
                        <m:e>
                          <m:r>
                            <a:rPr lang="en-US" sz="2800" b="0" i="1" smtClean="0">
                              <a:solidFill>
                                <a:schemeClr val="bg1"/>
                              </a:solidFill>
                              <a:latin typeface="Cambria Math" panose="02040503050406030204" pitchFamily="18" charset="0"/>
                            </a:rPr>
                            <m:t>𝐸</m:t>
                          </m:r>
                        </m:e>
                      </m:acc>
                      <m:r>
                        <a:rPr lang="en-US" sz="2800" b="0" i="1" smtClean="0">
                          <a:solidFill>
                            <a:schemeClr val="bg1"/>
                          </a:solidFill>
                          <a:latin typeface="Cambria Math" panose="02040503050406030204" pitchFamily="18" charset="0"/>
                        </a:rPr>
                        <m:t>[</m:t>
                      </m:r>
                      <m:sSub>
                        <m:sSubPr>
                          <m:ctrlPr>
                            <a:rPr lang="en-US" sz="2800" b="0" i="1" smtClean="0">
                              <a:solidFill>
                                <a:schemeClr val="bg1"/>
                              </a:solidFill>
                              <a:latin typeface="Cambria Math" panose="02040503050406030204" pitchFamily="18" charset="0"/>
                            </a:rPr>
                          </m:ctrlPr>
                        </m:sSubPr>
                        <m:e>
                          <m:r>
                            <a:rPr lang="en-US" sz="2800" b="0" i="1" smtClean="0">
                              <a:solidFill>
                                <a:schemeClr val="bg1"/>
                              </a:solidFill>
                              <a:latin typeface="Cambria Math" panose="02040503050406030204" pitchFamily="18" charset="0"/>
                            </a:rPr>
                            <m:t>𝑌</m:t>
                          </m:r>
                        </m:e>
                        <m:sub>
                          <m:r>
                            <a:rPr lang="en-US" sz="2800" b="0" i="1" smtClean="0">
                              <a:solidFill>
                                <a:schemeClr val="bg1"/>
                              </a:solidFill>
                              <a:latin typeface="Cambria Math" panose="02040503050406030204" pitchFamily="18" charset="0"/>
                            </a:rPr>
                            <m:t>𝑠𝑚𝑜𝑘𝑖𝑛𝑔</m:t>
                          </m:r>
                        </m:sub>
                      </m:sSub>
                      <m:r>
                        <a:rPr lang="en-US" sz="2800" b="0" i="1" smtClean="0">
                          <a:solidFill>
                            <a:schemeClr val="bg1"/>
                          </a:solidFill>
                          <a:latin typeface="Cambria Math" panose="02040503050406030204" pitchFamily="18" charset="0"/>
                        </a:rPr>
                        <m:t>]=</m:t>
                      </m:r>
                      <m:f>
                        <m:fPr>
                          <m:ctrlPr>
                            <a:rPr lang="en-US" sz="2800" i="1">
                              <a:solidFill>
                                <a:schemeClr val="bg1"/>
                              </a:solidFill>
                              <a:latin typeface="Cambria Math" panose="02040503050406030204" pitchFamily="18" charset="0"/>
                            </a:rPr>
                          </m:ctrlPr>
                        </m:fPr>
                        <m:num>
                          <m:r>
                            <a:rPr lang="en-US" sz="2800" i="1">
                              <a:solidFill>
                                <a:schemeClr val="bg1"/>
                              </a:solidFill>
                              <a:latin typeface="Cambria Math" panose="02040503050406030204" pitchFamily="18" charset="0"/>
                            </a:rPr>
                            <m:t>16.1904</m:t>
                          </m:r>
                        </m:num>
                        <m:den>
                          <m:r>
                            <a:rPr lang="en-US" sz="2800" i="1">
                              <a:solidFill>
                                <a:schemeClr val="bg1"/>
                              </a:solidFill>
                              <a:latin typeface="Cambria Math" panose="02040503050406030204" pitchFamily="18" charset="0"/>
                            </a:rPr>
                            <m:t>40</m:t>
                          </m:r>
                        </m:den>
                      </m:f>
                      <m:r>
                        <a:rPr lang="en-US" sz="2800" b="0" i="1" smtClean="0">
                          <a:solidFill>
                            <a:schemeClr val="bg1"/>
                          </a:solidFill>
                          <a:latin typeface="Cambria Math" panose="02040503050406030204" pitchFamily="18" charset="0"/>
                        </a:rPr>
                        <m:t>+</m:t>
                      </m:r>
                      <m:f>
                        <m:fPr>
                          <m:ctrlPr>
                            <a:rPr lang="en-US" sz="2800" b="0" i="1" smtClean="0">
                              <a:solidFill>
                                <a:schemeClr val="bg1"/>
                              </a:solidFill>
                              <a:latin typeface="Cambria Math" panose="02040503050406030204" pitchFamily="18" charset="0"/>
                            </a:rPr>
                          </m:ctrlPr>
                        </m:fPr>
                        <m:num>
                          <m:r>
                            <a:rPr lang="en-US" sz="2800" b="0" i="1" smtClean="0">
                              <a:solidFill>
                                <a:schemeClr val="bg1"/>
                              </a:solidFill>
                              <a:latin typeface="Cambria Math" panose="02040503050406030204" pitchFamily="18" charset="0"/>
                            </a:rPr>
                            <m:t>4</m:t>
                          </m:r>
                        </m:num>
                        <m:den>
                          <m:r>
                            <a:rPr lang="en-US" sz="2800" b="0" i="1" smtClean="0">
                              <a:solidFill>
                                <a:schemeClr val="bg1"/>
                              </a:solidFill>
                              <a:latin typeface="Cambria Math" panose="02040503050406030204" pitchFamily="18" charset="0"/>
                            </a:rPr>
                            <m:t>21</m:t>
                          </m:r>
                        </m:den>
                      </m:f>
                      <m:r>
                        <a:rPr lang="en-US" sz="2800" b="0" i="1" smtClean="0">
                          <a:solidFill>
                            <a:schemeClr val="bg1"/>
                          </a:solidFill>
                          <a:latin typeface="Cambria Math" panose="02040503050406030204" pitchFamily="18" charset="0"/>
                        </a:rPr>
                        <m:t>𝑆𝑚𝑜𝑘𝑖𝑛𝑔</m:t>
                      </m:r>
                    </m:oMath>
                  </m:oMathPara>
                </a14:m>
                <a:endParaRPr lang="en-US" sz="2800" dirty="0">
                  <a:solidFill>
                    <a:schemeClr val="bg1"/>
                  </a:solidFill>
                </a:endParaRPr>
              </a:p>
            </p:txBody>
          </p:sp>
        </mc:Choice>
        <mc:Fallback xmlns="">
          <p:sp>
            <p:nvSpPr>
              <p:cNvPr id="4" name="TextBox 3">
                <a:extLst>
                  <a:ext uri="{FF2B5EF4-FFF2-40B4-BE49-F238E27FC236}">
                    <a16:creationId xmlns:a16="http://schemas.microsoft.com/office/drawing/2014/main" id="{3611F33D-FC30-6641-AD82-5DAE3E03F237}"/>
                  </a:ext>
                </a:extLst>
              </p:cNvPr>
              <p:cNvSpPr txBox="1">
                <a:spLocks noRot="1" noChangeAspect="1" noMove="1" noResize="1" noEditPoints="1" noAdjustHandles="1" noChangeArrowheads="1" noChangeShapeType="1" noTextEdit="1"/>
              </p:cNvSpPr>
              <p:nvPr/>
            </p:nvSpPr>
            <p:spPr>
              <a:xfrm>
                <a:off x="2923310" y="2971800"/>
                <a:ext cx="6083397" cy="809452"/>
              </a:xfrm>
              <a:prstGeom prst="rect">
                <a:avLst/>
              </a:prstGeom>
              <a:blipFill>
                <a:blip r:embed="rId3"/>
                <a:stretch>
                  <a:fillRect t="-1538" b="-1230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9318DA4-1116-D645-8A8E-16414A8DBD5C}"/>
              </a:ext>
            </a:extLst>
          </p:cNvPr>
          <p:cNvSpPr txBox="1"/>
          <p:nvPr/>
        </p:nvSpPr>
        <p:spPr>
          <a:xfrm>
            <a:off x="2252157" y="828087"/>
            <a:ext cx="7761677" cy="461665"/>
          </a:xfrm>
          <a:prstGeom prst="rect">
            <a:avLst/>
          </a:prstGeom>
          <a:noFill/>
        </p:spPr>
        <p:txBody>
          <a:bodyPr wrap="none" rtlCol="0">
            <a:spAutoFit/>
          </a:bodyPr>
          <a:lstStyle/>
          <a:p>
            <a:pPr algn="ctr"/>
            <a:r>
              <a:rPr lang="en-US" sz="2400" dirty="0">
                <a:solidFill>
                  <a:schemeClr val="bg1"/>
                </a:solidFill>
              </a:rPr>
              <a:t>MSM is a model for the counterfactual mean of the outcome</a:t>
            </a:r>
          </a:p>
        </p:txBody>
      </p:sp>
      <p:sp>
        <p:nvSpPr>
          <p:cNvPr id="6" name="Rectangle 5">
            <a:extLst>
              <a:ext uri="{FF2B5EF4-FFF2-40B4-BE49-F238E27FC236}">
                <a16:creationId xmlns:a16="http://schemas.microsoft.com/office/drawing/2014/main" id="{8ACA1D8F-DA17-CA4E-B3CC-2AF66C197889}"/>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339551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CB32D2-307A-3240-ACF9-44C237D006CA}"/>
              </a:ext>
            </a:extLst>
          </p:cNvPr>
          <p:cNvSpPr txBox="1">
            <a:spLocks/>
          </p:cNvSpPr>
          <p:nvPr/>
        </p:nvSpPr>
        <p:spPr>
          <a:xfrm>
            <a:off x="838200" y="26172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Weighting for Treatment at Multiple Times</a:t>
            </a:r>
          </a:p>
        </p:txBody>
      </p:sp>
    </p:spTree>
    <p:extLst>
      <p:ext uri="{BB962C8B-B14F-4D97-AF65-F5344CB8AC3E}">
        <p14:creationId xmlns:p14="http://schemas.microsoft.com/office/powerpoint/2010/main" val="2873118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B8B8A1-30AC-734F-A07D-D3BD61E5E3F7}"/>
              </a:ext>
            </a:extLst>
          </p:cNvPr>
          <p:cNvSpPr txBox="1"/>
          <p:nvPr/>
        </p:nvSpPr>
        <p:spPr>
          <a:xfrm>
            <a:off x="2690823" y="3574332"/>
            <a:ext cx="1293764" cy="584775"/>
          </a:xfrm>
          <a:prstGeom prst="rect">
            <a:avLst/>
          </a:prstGeom>
          <a:noFill/>
        </p:spPr>
        <p:txBody>
          <a:bodyPr wrap="square" rtlCol="0">
            <a:spAutoFit/>
          </a:bodyPr>
          <a:lstStyle/>
          <a:p>
            <a:pPr algn="ctr"/>
            <a:r>
              <a:rPr lang="en-US" sz="1600" dirty="0">
                <a:solidFill>
                  <a:schemeClr val="bg1"/>
                </a:solidFill>
              </a:rPr>
              <a:t>PhD</a:t>
            </a:r>
          </a:p>
          <a:p>
            <a:pPr algn="ctr"/>
            <a:r>
              <a:rPr lang="en-US" sz="1600" dirty="0">
                <a:solidFill>
                  <a:schemeClr val="bg1"/>
                </a:solidFill>
              </a:rPr>
              <a:t>Student</a:t>
            </a:r>
          </a:p>
        </p:txBody>
      </p:sp>
      <p:sp>
        <p:nvSpPr>
          <p:cNvPr id="5" name="TextBox 4">
            <a:extLst>
              <a:ext uri="{FF2B5EF4-FFF2-40B4-BE49-F238E27FC236}">
                <a16:creationId xmlns:a16="http://schemas.microsoft.com/office/drawing/2014/main" id="{278F909E-280B-8D46-9BD9-0E8BD7023ED3}"/>
              </a:ext>
            </a:extLst>
          </p:cNvPr>
          <p:cNvSpPr txBox="1"/>
          <p:nvPr/>
        </p:nvSpPr>
        <p:spPr>
          <a:xfrm>
            <a:off x="8104418" y="3647215"/>
            <a:ext cx="1703698" cy="461665"/>
          </a:xfrm>
          <a:prstGeom prst="rect">
            <a:avLst/>
          </a:prstGeom>
          <a:noFill/>
        </p:spPr>
        <p:txBody>
          <a:bodyPr wrap="square" rtlCol="0">
            <a:spAutoFit/>
          </a:bodyPr>
          <a:lstStyle/>
          <a:p>
            <a:r>
              <a:rPr lang="en-US" sz="2400" b="1" dirty="0">
                <a:solidFill>
                  <a:schemeClr val="bg1"/>
                </a:solidFill>
              </a:rPr>
              <a:t>S</a:t>
            </a:r>
            <a:r>
              <a:rPr lang="en-US" sz="1600" dirty="0">
                <a:solidFill>
                  <a:schemeClr val="bg1"/>
                </a:solidFill>
              </a:rPr>
              <a:t>moker</a:t>
            </a:r>
          </a:p>
        </p:txBody>
      </p:sp>
      <p:sp>
        <p:nvSpPr>
          <p:cNvPr id="6" name="TextBox 5">
            <a:extLst>
              <a:ext uri="{FF2B5EF4-FFF2-40B4-BE49-F238E27FC236}">
                <a16:creationId xmlns:a16="http://schemas.microsoft.com/office/drawing/2014/main" id="{EFD0CA09-9713-A848-BD3B-6AC7D0D4F6A1}"/>
              </a:ext>
            </a:extLst>
          </p:cNvPr>
          <p:cNvSpPr txBox="1"/>
          <p:nvPr/>
        </p:nvSpPr>
        <p:spPr>
          <a:xfrm>
            <a:off x="10325318" y="3483403"/>
            <a:ext cx="1579744" cy="584775"/>
          </a:xfrm>
          <a:prstGeom prst="rect">
            <a:avLst/>
          </a:prstGeom>
          <a:noFill/>
          <a:ln>
            <a:solidFill>
              <a:srgbClr val="FF0000"/>
            </a:solidFill>
          </a:ln>
        </p:spPr>
        <p:txBody>
          <a:bodyPr wrap="square" rtlCol="0">
            <a:spAutoFit/>
          </a:bodyPr>
          <a:lstStyle/>
          <a:p>
            <a:pPr algn="ctr"/>
            <a:r>
              <a:rPr lang="en-US" sz="1600" dirty="0">
                <a:solidFill>
                  <a:schemeClr val="bg1"/>
                </a:solidFill>
              </a:rPr>
              <a:t>Lung </a:t>
            </a:r>
          </a:p>
          <a:p>
            <a:pPr algn="ctr"/>
            <a:r>
              <a:rPr lang="en-US" sz="1600" dirty="0">
                <a:solidFill>
                  <a:schemeClr val="bg1"/>
                </a:solidFill>
              </a:rPr>
              <a:t>Cancer</a:t>
            </a:r>
          </a:p>
        </p:txBody>
      </p:sp>
      <p:cxnSp>
        <p:nvCxnSpPr>
          <p:cNvPr id="7" name="Straight Arrow Connector 6">
            <a:extLst>
              <a:ext uri="{FF2B5EF4-FFF2-40B4-BE49-F238E27FC236}">
                <a16:creationId xmlns:a16="http://schemas.microsoft.com/office/drawing/2014/main" id="{8F98ABF4-9084-264C-87BD-D952DDD351FA}"/>
              </a:ext>
            </a:extLst>
          </p:cNvPr>
          <p:cNvCxnSpPr>
            <a:cxnSpLocks/>
          </p:cNvCxnSpPr>
          <p:nvPr/>
        </p:nvCxnSpPr>
        <p:spPr>
          <a:xfrm>
            <a:off x="4217789" y="3866720"/>
            <a:ext cx="997450" cy="0"/>
          </a:xfrm>
          <a:prstGeom prst="straightConnector1">
            <a:avLst/>
          </a:prstGeom>
          <a:ln w="92075">
            <a:solidFill>
              <a:schemeClr val="bg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F2F0866-0CE2-E342-A294-88752AF5D4A1}"/>
              </a:ext>
            </a:extLst>
          </p:cNvPr>
          <p:cNvCxnSpPr>
            <a:cxnSpLocks/>
          </p:cNvCxnSpPr>
          <p:nvPr/>
        </p:nvCxnSpPr>
        <p:spPr>
          <a:xfrm>
            <a:off x="9137576" y="3923854"/>
            <a:ext cx="997450" cy="0"/>
          </a:xfrm>
          <a:prstGeom prst="straightConnector1">
            <a:avLst/>
          </a:prstGeom>
          <a:ln w="92075">
            <a:solidFill>
              <a:schemeClr val="bg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9" name="U-Turn Arrow 8">
            <a:extLst>
              <a:ext uri="{FF2B5EF4-FFF2-40B4-BE49-F238E27FC236}">
                <a16:creationId xmlns:a16="http://schemas.microsoft.com/office/drawing/2014/main" id="{4E9AA87A-8A5B-7E42-929E-0A9077BA98CB}"/>
              </a:ext>
            </a:extLst>
          </p:cNvPr>
          <p:cNvSpPr/>
          <p:nvPr/>
        </p:nvSpPr>
        <p:spPr>
          <a:xfrm>
            <a:off x="3263150" y="2279002"/>
            <a:ext cx="7885201" cy="812800"/>
          </a:xfrm>
          <a:prstGeom prst="uturnArrow">
            <a:avLst>
              <a:gd name="adj1" fmla="val 8529"/>
              <a:gd name="adj2" fmla="val 25000"/>
              <a:gd name="adj3" fmla="val 33333"/>
              <a:gd name="adj4" fmla="val 66667"/>
              <a:gd name="adj5" fmla="val 10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2" name="TextBox 11">
            <a:extLst>
              <a:ext uri="{FF2B5EF4-FFF2-40B4-BE49-F238E27FC236}">
                <a16:creationId xmlns:a16="http://schemas.microsoft.com/office/drawing/2014/main" id="{C1E87506-65EA-894A-A253-0EBF52A3BDE5}"/>
              </a:ext>
            </a:extLst>
          </p:cNvPr>
          <p:cNvSpPr txBox="1"/>
          <p:nvPr/>
        </p:nvSpPr>
        <p:spPr>
          <a:xfrm>
            <a:off x="5333997" y="3697443"/>
            <a:ext cx="914400" cy="338554"/>
          </a:xfrm>
          <a:prstGeom prst="rect">
            <a:avLst/>
          </a:prstGeom>
          <a:pattFill prst="pct90">
            <a:fgClr>
              <a:schemeClr val="accent5"/>
            </a:fgClr>
            <a:bgClr>
              <a:schemeClr val="bg1"/>
            </a:bgClr>
          </a:pattFill>
        </p:spPr>
        <p:txBody>
          <a:bodyPr wrap="square" rtlCol="0">
            <a:spAutoFit/>
          </a:bodyPr>
          <a:lstStyle/>
          <a:p>
            <a:pPr algn="ctr"/>
            <a:r>
              <a:rPr lang="en-US" sz="1600" b="1" dirty="0">
                <a:solidFill>
                  <a:schemeClr val="bg1"/>
                </a:solidFill>
              </a:rPr>
              <a:t>Stressed</a:t>
            </a:r>
          </a:p>
        </p:txBody>
      </p:sp>
      <p:cxnSp>
        <p:nvCxnSpPr>
          <p:cNvPr id="13" name="Straight Arrow Connector 12">
            <a:extLst>
              <a:ext uri="{FF2B5EF4-FFF2-40B4-BE49-F238E27FC236}">
                <a16:creationId xmlns:a16="http://schemas.microsoft.com/office/drawing/2014/main" id="{C9787520-66C2-8242-B8E8-8CF3238AE225}"/>
              </a:ext>
            </a:extLst>
          </p:cNvPr>
          <p:cNvCxnSpPr>
            <a:cxnSpLocks/>
          </p:cNvCxnSpPr>
          <p:nvPr/>
        </p:nvCxnSpPr>
        <p:spPr>
          <a:xfrm>
            <a:off x="6630825" y="3898901"/>
            <a:ext cx="997450" cy="0"/>
          </a:xfrm>
          <a:prstGeom prst="straightConnector1">
            <a:avLst/>
          </a:prstGeom>
          <a:ln w="92075">
            <a:solidFill>
              <a:schemeClr val="bg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5" name="U-Turn Arrow 14">
            <a:extLst>
              <a:ext uri="{FF2B5EF4-FFF2-40B4-BE49-F238E27FC236}">
                <a16:creationId xmlns:a16="http://schemas.microsoft.com/office/drawing/2014/main" id="{8FBB9932-0DB9-C64A-A2C5-C61429D5DE30}"/>
              </a:ext>
            </a:extLst>
          </p:cNvPr>
          <p:cNvSpPr/>
          <p:nvPr/>
        </p:nvSpPr>
        <p:spPr>
          <a:xfrm flipV="1">
            <a:off x="5683043" y="4459779"/>
            <a:ext cx="5675236" cy="713424"/>
          </a:xfrm>
          <a:prstGeom prst="uturnArrow">
            <a:avLst>
              <a:gd name="adj1" fmla="val 9325"/>
              <a:gd name="adj2" fmla="val 25000"/>
              <a:gd name="adj3" fmla="val 33333"/>
              <a:gd name="adj4" fmla="val 66667"/>
              <a:gd name="adj5" fmla="val 10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20" name="TextBox 19">
            <a:extLst>
              <a:ext uri="{FF2B5EF4-FFF2-40B4-BE49-F238E27FC236}">
                <a16:creationId xmlns:a16="http://schemas.microsoft.com/office/drawing/2014/main" id="{F275732B-D7C6-B146-B494-2491E15229E1}"/>
              </a:ext>
            </a:extLst>
          </p:cNvPr>
          <p:cNvSpPr txBox="1"/>
          <p:nvPr/>
        </p:nvSpPr>
        <p:spPr>
          <a:xfrm>
            <a:off x="340230" y="3508355"/>
            <a:ext cx="1293764" cy="830997"/>
          </a:xfrm>
          <a:prstGeom prst="rect">
            <a:avLst/>
          </a:prstGeom>
          <a:noFill/>
        </p:spPr>
        <p:txBody>
          <a:bodyPr wrap="square" rtlCol="0">
            <a:spAutoFit/>
          </a:bodyPr>
          <a:lstStyle/>
          <a:p>
            <a:pPr algn="ctr"/>
            <a:r>
              <a:rPr lang="en-US" sz="1600" dirty="0">
                <a:solidFill>
                  <a:schemeClr val="accent2"/>
                </a:solidFill>
              </a:rPr>
              <a:t>High Childhood</a:t>
            </a:r>
          </a:p>
          <a:p>
            <a:pPr algn="ctr"/>
            <a:r>
              <a:rPr lang="en-US" sz="1600" dirty="0">
                <a:solidFill>
                  <a:schemeClr val="accent2"/>
                </a:solidFill>
              </a:rPr>
              <a:t>SES</a:t>
            </a:r>
          </a:p>
        </p:txBody>
      </p:sp>
      <p:cxnSp>
        <p:nvCxnSpPr>
          <p:cNvPr id="21" name="Straight Arrow Connector 20">
            <a:extLst>
              <a:ext uri="{FF2B5EF4-FFF2-40B4-BE49-F238E27FC236}">
                <a16:creationId xmlns:a16="http://schemas.microsoft.com/office/drawing/2014/main" id="{063ABA7C-5F29-6541-8CDD-798A3FAE127A}"/>
              </a:ext>
            </a:extLst>
          </p:cNvPr>
          <p:cNvCxnSpPr>
            <a:cxnSpLocks/>
          </p:cNvCxnSpPr>
          <p:nvPr/>
        </p:nvCxnSpPr>
        <p:spPr>
          <a:xfrm>
            <a:off x="1693373" y="3866720"/>
            <a:ext cx="997450" cy="0"/>
          </a:xfrm>
          <a:prstGeom prst="straightConnector1">
            <a:avLst/>
          </a:prstGeom>
          <a:ln w="92075">
            <a:solidFill>
              <a:schemeClr val="bg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2" name="U-Turn Arrow 21">
            <a:extLst>
              <a:ext uri="{FF2B5EF4-FFF2-40B4-BE49-F238E27FC236}">
                <a16:creationId xmlns:a16="http://schemas.microsoft.com/office/drawing/2014/main" id="{5D6ABADC-1FB7-7C46-8C28-3FA700AE4B1C}"/>
              </a:ext>
            </a:extLst>
          </p:cNvPr>
          <p:cNvSpPr/>
          <p:nvPr/>
        </p:nvSpPr>
        <p:spPr>
          <a:xfrm flipV="1">
            <a:off x="968308" y="4422134"/>
            <a:ext cx="10389971" cy="777561"/>
          </a:xfrm>
          <a:prstGeom prst="uturnArrow">
            <a:avLst>
              <a:gd name="adj1" fmla="val 8529"/>
              <a:gd name="adj2" fmla="val 25000"/>
              <a:gd name="adj3" fmla="val 33333"/>
              <a:gd name="adj4" fmla="val 66667"/>
              <a:gd name="adj5" fmla="val 10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pic>
        <p:nvPicPr>
          <p:cNvPr id="23" name="Picture 22">
            <a:extLst>
              <a:ext uri="{FF2B5EF4-FFF2-40B4-BE49-F238E27FC236}">
                <a16:creationId xmlns:a16="http://schemas.microsoft.com/office/drawing/2014/main" id="{925096D0-A8E1-8941-9656-2D4081CD2AB4}"/>
              </a:ext>
            </a:extLst>
          </p:cNvPr>
          <p:cNvPicPr>
            <a:picLocks noChangeAspect="1"/>
          </p:cNvPicPr>
          <p:nvPr/>
        </p:nvPicPr>
        <p:blipFill>
          <a:blip r:embed="rId3">
            <a:lum bright="70000" contrast="-70000"/>
          </a:blip>
          <a:stretch>
            <a:fillRect/>
          </a:stretch>
        </p:blipFill>
        <p:spPr>
          <a:xfrm>
            <a:off x="2855730" y="3392526"/>
            <a:ext cx="531947" cy="302445"/>
          </a:xfrm>
          <a:prstGeom prst="rect">
            <a:avLst/>
          </a:prstGeom>
        </p:spPr>
      </p:pic>
      <p:sp>
        <p:nvSpPr>
          <p:cNvPr id="24" name="TextBox 23">
            <a:extLst>
              <a:ext uri="{FF2B5EF4-FFF2-40B4-BE49-F238E27FC236}">
                <a16:creationId xmlns:a16="http://schemas.microsoft.com/office/drawing/2014/main" id="{E6824D2A-B838-6445-8436-80E57A6310A9}"/>
              </a:ext>
            </a:extLst>
          </p:cNvPr>
          <p:cNvSpPr txBox="1"/>
          <p:nvPr/>
        </p:nvSpPr>
        <p:spPr>
          <a:xfrm>
            <a:off x="2139199" y="748615"/>
            <a:ext cx="8352992" cy="400110"/>
          </a:xfrm>
          <a:prstGeom prst="rect">
            <a:avLst/>
          </a:prstGeom>
          <a:noFill/>
        </p:spPr>
        <p:txBody>
          <a:bodyPr wrap="none" rtlCol="0">
            <a:spAutoFit/>
          </a:bodyPr>
          <a:lstStyle/>
          <a:p>
            <a:r>
              <a:rPr lang="en-US" sz="2000" dirty="0">
                <a:solidFill>
                  <a:schemeClr val="bg1"/>
                </a:solidFill>
              </a:rPr>
              <a:t>We are interested in the joint effect of </a:t>
            </a:r>
            <a:r>
              <a:rPr lang="en-US" sz="2000" u="sng" dirty="0">
                <a:solidFill>
                  <a:schemeClr val="bg1"/>
                </a:solidFill>
              </a:rPr>
              <a:t>smoking</a:t>
            </a:r>
            <a:r>
              <a:rPr lang="en-US" sz="2000" dirty="0">
                <a:solidFill>
                  <a:schemeClr val="bg1"/>
                </a:solidFill>
              </a:rPr>
              <a:t> and </a:t>
            </a:r>
            <a:r>
              <a:rPr lang="en-US" sz="2000" u="sng" dirty="0">
                <a:solidFill>
                  <a:schemeClr val="bg1"/>
                </a:solidFill>
              </a:rPr>
              <a:t>PhD studies </a:t>
            </a:r>
            <a:r>
              <a:rPr lang="en-US" sz="2000" dirty="0">
                <a:solidFill>
                  <a:schemeClr val="bg1"/>
                </a:solidFill>
              </a:rPr>
              <a:t>on lung cancer</a:t>
            </a:r>
          </a:p>
        </p:txBody>
      </p:sp>
      <p:sp>
        <p:nvSpPr>
          <p:cNvPr id="16" name="Rectangle 15">
            <a:extLst>
              <a:ext uri="{FF2B5EF4-FFF2-40B4-BE49-F238E27FC236}">
                <a16:creationId xmlns:a16="http://schemas.microsoft.com/office/drawing/2014/main" id="{2B0814C4-BBD0-7D40-B187-15419B2906C8}"/>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1765613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2A887A3-5282-A246-AC2E-069CB899A349}"/>
              </a:ext>
            </a:extLst>
          </p:cNvPr>
          <p:cNvSpPr>
            <a:spLocks noChangeAspect="1"/>
          </p:cNvSpPr>
          <p:nvPr/>
        </p:nvSpPr>
        <p:spPr>
          <a:xfrm>
            <a:off x="5134031" y="1485919"/>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 name="Oval 4">
            <a:extLst>
              <a:ext uri="{FF2B5EF4-FFF2-40B4-BE49-F238E27FC236}">
                <a16:creationId xmlns:a16="http://schemas.microsoft.com/office/drawing/2014/main" id="{D9C1B6B2-D3C2-2349-84CE-4220243E4178}"/>
              </a:ext>
            </a:extLst>
          </p:cNvPr>
          <p:cNvSpPr>
            <a:spLocks noChangeAspect="1"/>
          </p:cNvSpPr>
          <p:nvPr/>
        </p:nvSpPr>
        <p:spPr>
          <a:xfrm>
            <a:off x="4422927" y="747027"/>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6" name="Oval 5">
            <a:extLst>
              <a:ext uri="{FF2B5EF4-FFF2-40B4-BE49-F238E27FC236}">
                <a16:creationId xmlns:a16="http://schemas.microsoft.com/office/drawing/2014/main" id="{5FE94236-0D57-3845-9F4B-8CA8CEE30513}"/>
              </a:ext>
            </a:extLst>
          </p:cNvPr>
          <p:cNvSpPr>
            <a:spLocks noChangeAspect="1"/>
          </p:cNvSpPr>
          <p:nvPr/>
        </p:nvSpPr>
        <p:spPr>
          <a:xfrm>
            <a:off x="4422927" y="1469895"/>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Oval 6">
            <a:extLst>
              <a:ext uri="{FF2B5EF4-FFF2-40B4-BE49-F238E27FC236}">
                <a16:creationId xmlns:a16="http://schemas.microsoft.com/office/drawing/2014/main" id="{846C4C74-792A-0F4D-8CE3-4826E3F9E70A}"/>
              </a:ext>
            </a:extLst>
          </p:cNvPr>
          <p:cNvSpPr>
            <a:spLocks noChangeAspect="1"/>
          </p:cNvSpPr>
          <p:nvPr/>
        </p:nvSpPr>
        <p:spPr>
          <a:xfrm>
            <a:off x="4422927" y="2192763"/>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 name="Oval 7">
            <a:extLst>
              <a:ext uri="{FF2B5EF4-FFF2-40B4-BE49-F238E27FC236}">
                <a16:creationId xmlns:a16="http://schemas.microsoft.com/office/drawing/2014/main" id="{8676E21B-A6F0-E84A-A0E9-943C9E1E9712}"/>
              </a:ext>
            </a:extLst>
          </p:cNvPr>
          <p:cNvSpPr>
            <a:spLocks noChangeAspect="1"/>
          </p:cNvSpPr>
          <p:nvPr/>
        </p:nvSpPr>
        <p:spPr>
          <a:xfrm>
            <a:off x="4422927" y="2915631"/>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9" name="Oval 8">
            <a:extLst>
              <a:ext uri="{FF2B5EF4-FFF2-40B4-BE49-F238E27FC236}">
                <a16:creationId xmlns:a16="http://schemas.microsoft.com/office/drawing/2014/main" id="{8B434D7E-596F-7148-BFFB-095977018645}"/>
              </a:ext>
            </a:extLst>
          </p:cNvPr>
          <p:cNvSpPr>
            <a:spLocks noChangeAspect="1"/>
          </p:cNvSpPr>
          <p:nvPr/>
        </p:nvSpPr>
        <p:spPr>
          <a:xfrm>
            <a:off x="5134127" y="747027"/>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 name="Oval 9">
            <a:extLst>
              <a:ext uri="{FF2B5EF4-FFF2-40B4-BE49-F238E27FC236}">
                <a16:creationId xmlns:a16="http://schemas.microsoft.com/office/drawing/2014/main" id="{131F4054-654E-BB42-91B7-49F3D5375E95}"/>
              </a:ext>
            </a:extLst>
          </p:cNvPr>
          <p:cNvSpPr>
            <a:spLocks noChangeAspect="1"/>
          </p:cNvSpPr>
          <p:nvPr/>
        </p:nvSpPr>
        <p:spPr>
          <a:xfrm>
            <a:off x="5134127" y="2192763"/>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 name="Oval 10">
            <a:extLst>
              <a:ext uri="{FF2B5EF4-FFF2-40B4-BE49-F238E27FC236}">
                <a16:creationId xmlns:a16="http://schemas.microsoft.com/office/drawing/2014/main" id="{A3AB33A8-5E41-204B-8D3A-9CD112E68063}"/>
              </a:ext>
            </a:extLst>
          </p:cNvPr>
          <p:cNvSpPr>
            <a:spLocks noChangeAspect="1"/>
          </p:cNvSpPr>
          <p:nvPr/>
        </p:nvSpPr>
        <p:spPr>
          <a:xfrm>
            <a:off x="5134127" y="2915631"/>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 name="Oval 11">
            <a:extLst>
              <a:ext uri="{FF2B5EF4-FFF2-40B4-BE49-F238E27FC236}">
                <a16:creationId xmlns:a16="http://schemas.microsoft.com/office/drawing/2014/main" id="{7F96B4B7-C55C-B945-8FEC-450295512370}"/>
              </a:ext>
            </a:extLst>
          </p:cNvPr>
          <p:cNvSpPr>
            <a:spLocks noChangeAspect="1"/>
          </p:cNvSpPr>
          <p:nvPr/>
        </p:nvSpPr>
        <p:spPr>
          <a:xfrm>
            <a:off x="5845327" y="747027"/>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 name="Oval 12">
            <a:extLst>
              <a:ext uri="{FF2B5EF4-FFF2-40B4-BE49-F238E27FC236}">
                <a16:creationId xmlns:a16="http://schemas.microsoft.com/office/drawing/2014/main" id="{2D43A841-0B49-574A-AE8E-002FB96BEA28}"/>
              </a:ext>
            </a:extLst>
          </p:cNvPr>
          <p:cNvSpPr>
            <a:spLocks noChangeAspect="1"/>
          </p:cNvSpPr>
          <p:nvPr/>
        </p:nvSpPr>
        <p:spPr>
          <a:xfrm>
            <a:off x="5845327" y="1469895"/>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4" name="Oval 13">
            <a:extLst>
              <a:ext uri="{FF2B5EF4-FFF2-40B4-BE49-F238E27FC236}">
                <a16:creationId xmlns:a16="http://schemas.microsoft.com/office/drawing/2014/main" id="{43C0C2DC-9AA6-E041-997D-288160C439D6}"/>
              </a:ext>
            </a:extLst>
          </p:cNvPr>
          <p:cNvSpPr>
            <a:spLocks noChangeAspect="1"/>
          </p:cNvSpPr>
          <p:nvPr/>
        </p:nvSpPr>
        <p:spPr>
          <a:xfrm>
            <a:off x="5845327" y="2192763"/>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5" name="Oval 14">
            <a:extLst>
              <a:ext uri="{FF2B5EF4-FFF2-40B4-BE49-F238E27FC236}">
                <a16:creationId xmlns:a16="http://schemas.microsoft.com/office/drawing/2014/main" id="{EC7AC3E4-A9AC-4644-9D07-4E29B111BB77}"/>
              </a:ext>
            </a:extLst>
          </p:cNvPr>
          <p:cNvSpPr>
            <a:spLocks noChangeAspect="1"/>
          </p:cNvSpPr>
          <p:nvPr/>
        </p:nvSpPr>
        <p:spPr>
          <a:xfrm>
            <a:off x="5845327" y="2915631"/>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 name="Oval 15">
            <a:extLst>
              <a:ext uri="{FF2B5EF4-FFF2-40B4-BE49-F238E27FC236}">
                <a16:creationId xmlns:a16="http://schemas.microsoft.com/office/drawing/2014/main" id="{86508E76-4CB0-7F4D-96BB-5DAC4BE3BCE7}"/>
              </a:ext>
            </a:extLst>
          </p:cNvPr>
          <p:cNvSpPr>
            <a:spLocks noChangeAspect="1"/>
          </p:cNvSpPr>
          <p:nvPr/>
        </p:nvSpPr>
        <p:spPr>
          <a:xfrm>
            <a:off x="6556527" y="747027"/>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Oval 16">
            <a:extLst>
              <a:ext uri="{FF2B5EF4-FFF2-40B4-BE49-F238E27FC236}">
                <a16:creationId xmlns:a16="http://schemas.microsoft.com/office/drawing/2014/main" id="{A4C488A3-2B9E-7242-B0C7-B0206D0E50C3}"/>
              </a:ext>
            </a:extLst>
          </p:cNvPr>
          <p:cNvSpPr>
            <a:spLocks noChangeAspect="1"/>
          </p:cNvSpPr>
          <p:nvPr/>
        </p:nvSpPr>
        <p:spPr>
          <a:xfrm>
            <a:off x="6556527" y="1469895"/>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 name="Oval 17">
            <a:extLst>
              <a:ext uri="{FF2B5EF4-FFF2-40B4-BE49-F238E27FC236}">
                <a16:creationId xmlns:a16="http://schemas.microsoft.com/office/drawing/2014/main" id="{4F1920FD-A803-C941-8A06-6CC5DC85FA05}"/>
              </a:ext>
            </a:extLst>
          </p:cNvPr>
          <p:cNvSpPr>
            <a:spLocks noChangeAspect="1"/>
          </p:cNvSpPr>
          <p:nvPr/>
        </p:nvSpPr>
        <p:spPr>
          <a:xfrm>
            <a:off x="6556527" y="2192763"/>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 name="Oval 18">
            <a:extLst>
              <a:ext uri="{FF2B5EF4-FFF2-40B4-BE49-F238E27FC236}">
                <a16:creationId xmlns:a16="http://schemas.microsoft.com/office/drawing/2014/main" id="{3A14BE81-6A84-B84F-824F-D6164E851CE8}"/>
              </a:ext>
            </a:extLst>
          </p:cNvPr>
          <p:cNvSpPr>
            <a:spLocks noChangeAspect="1"/>
          </p:cNvSpPr>
          <p:nvPr/>
        </p:nvSpPr>
        <p:spPr>
          <a:xfrm>
            <a:off x="6556527" y="2915631"/>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0" name="Oval 19">
            <a:extLst>
              <a:ext uri="{FF2B5EF4-FFF2-40B4-BE49-F238E27FC236}">
                <a16:creationId xmlns:a16="http://schemas.microsoft.com/office/drawing/2014/main" id="{CFDD6D97-6BF7-374F-8A63-0BF021C50F09}"/>
              </a:ext>
            </a:extLst>
          </p:cNvPr>
          <p:cNvSpPr>
            <a:spLocks noChangeAspect="1"/>
          </p:cNvSpPr>
          <p:nvPr/>
        </p:nvSpPr>
        <p:spPr>
          <a:xfrm>
            <a:off x="7267727" y="747027"/>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 name="Oval 20">
            <a:extLst>
              <a:ext uri="{FF2B5EF4-FFF2-40B4-BE49-F238E27FC236}">
                <a16:creationId xmlns:a16="http://schemas.microsoft.com/office/drawing/2014/main" id="{6C4D66B5-C24E-7B46-B03D-42CD8D413461}"/>
              </a:ext>
            </a:extLst>
          </p:cNvPr>
          <p:cNvSpPr>
            <a:spLocks noChangeAspect="1"/>
          </p:cNvSpPr>
          <p:nvPr/>
        </p:nvSpPr>
        <p:spPr>
          <a:xfrm>
            <a:off x="7267727" y="1469895"/>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2" name="Oval 21">
            <a:extLst>
              <a:ext uri="{FF2B5EF4-FFF2-40B4-BE49-F238E27FC236}">
                <a16:creationId xmlns:a16="http://schemas.microsoft.com/office/drawing/2014/main" id="{0C7DC159-75CB-E84D-A486-5517625B58E3}"/>
              </a:ext>
            </a:extLst>
          </p:cNvPr>
          <p:cNvSpPr>
            <a:spLocks noChangeAspect="1"/>
          </p:cNvSpPr>
          <p:nvPr/>
        </p:nvSpPr>
        <p:spPr>
          <a:xfrm>
            <a:off x="7267727" y="2192763"/>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3" name="Oval 22">
            <a:extLst>
              <a:ext uri="{FF2B5EF4-FFF2-40B4-BE49-F238E27FC236}">
                <a16:creationId xmlns:a16="http://schemas.microsoft.com/office/drawing/2014/main" id="{2C040D6E-0BBC-AC4C-91DC-2FCBC14183F7}"/>
              </a:ext>
            </a:extLst>
          </p:cNvPr>
          <p:cNvSpPr>
            <a:spLocks noChangeAspect="1"/>
          </p:cNvSpPr>
          <p:nvPr/>
        </p:nvSpPr>
        <p:spPr>
          <a:xfrm>
            <a:off x="7267727" y="2915631"/>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4" name="Oval 23">
            <a:extLst>
              <a:ext uri="{FF2B5EF4-FFF2-40B4-BE49-F238E27FC236}">
                <a16:creationId xmlns:a16="http://schemas.microsoft.com/office/drawing/2014/main" id="{E80E8154-C91D-194E-8290-4A0FCBE1F970}"/>
              </a:ext>
            </a:extLst>
          </p:cNvPr>
          <p:cNvSpPr>
            <a:spLocks noChangeAspect="1"/>
          </p:cNvSpPr>
          <p:nvPr/>
        </p:nvSpPr>
        <p:spPr>
          <a:xfrm>
            <a:off x="4422927" y="3638501"/>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5" name="Oval 24">
            <a:extLst>
              <a:ext uri="{FF2B5EF4-FFF2-40B4-BE49-F238E27FC236}">
                <a16:creationId xmlns:a16="http://schemas.microsoft.com/office/drawing/2014/main" id="{3C8BCBE8-08C0-8A40-9B7E-768603907DF3}"/>
              </a:ext>
            </a:extLst>
          </p:cNvPr>
          <p:cNvSpPr>
            <a:spLocks noChangeAspect="1"/>
          </p:cNvSpPr>
          <p:nvPr/>
        </p:nvSpPr>
        <p:spPr>
          <a:xfrm>
            <a:off x="4422927" y="4361369"/>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6" name="Oval 25">
            <a:extLst>
              <a:ext uri="{FF2B5EF4-FFF2-40B4-BE49-F238E27FC236}">
                <a16:creationId xmlns:a16="http://schemas.microsoft.com/office/drawing/2014/main" id="{29CA6BA6-5378-2646-BEFB-E8DE038D4E1D}"/>
              </a:ext>
            </a:extLst>
          </p:cNvPr>
          <p:cNvSpPr>
            <a:spLocks noChangeAspect="1"/>
          </p:cNvSpPr>
          <p:nvPr/>
        </p:nvSpPr>
        <p:spPr>
          <a:xfrm>
            <a:off x="4422927" y="5084237"/>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7" name="Oval 26">
            <a:extLst>
              <a:ext uri="{FF2B5EF4-FFF2-40B4-BE49-F238E27FC236}">
                <a16:creationId xmlns:a16="http://schemas.microsoft.com/office/drawing/2014/main" id="{252C631E-0AA1-124C-BB90-6C0431DC3855}"/>
              </a:ext>
            </a:extLst>
          </p:cNvPr>
          <p:cNvSpPr>
            <a:spLocks noChangeAspect="1"/>
          </p:cNvSpPr>
          <p:nvPr/>
        </p:nvSpPr>
        <p:spPr>
          <a:xfrm>
            <a:off x="4422927" y="5807105"/>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8" name="Oval 27">
            <a:extLst>
              <a:ext uri="{FF2B5EF4-FFF2-40B4-BE49-F238E27FC236}">
                <a16:creationId xmlns:a16="http://schemas.microsoft.com/office/drawing/2014/main" id="{8AA3C504-C2BB-604B-97EA-B1F3F408FB1F}"/>
              </a:ext>
            </a:extLst>
          </p:cNvPr>
          <p:cNvSpPr>
            <a:spLocks noChangeAspect="1"/>
          </p:cNvSpPr>
          <p:nvPr/>
        </p:nvSpPr>
        <p:spPr>
          <a:xfrm>
            <a:off x="5134127" y="3638501"/>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9" name="Oval 28">
            <a:extLst>
              <a:ext uri="{FF2B5EF4-FFF2-40B4-BE49-F238E27FC236}">
                <a16:creationId xmlns:a16="http://schemas.microsoft.com/office/drawing/2014/main" id="{EA97414E-C16D-684D-8D3E-1DEF67DC1737}"/>
              </a:ext>
            </a:extLst>
          </p:cNvPr>
          <p:cNvSpPr>
            <a:spLocks noChangeAspect="1"/>
          </p:cNvSpPr>
          <p:nvPr/>
        </p:nvSpPr>
        <p:spPr>
          <a:xfrm>
            <a:off x="5134127" y="4361369"/>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0" name="Oval 29">
            <a:extLst>
              <a:ext uri="{FF2B5EF4-FFF2-40B4-BE49-F238E27FC236}">
                <a16:creationId xmlns:a16="http://schemas.microsoft.com/office/drawing/2014/main" id="{5F3BB2BB-52DE-D84A-A49D-CC2CBC87C2C1}"/>
              </a:ext>
            </a:extLst>
          </p:cNvPr>
          <p:cNvSpPr>
            <a:spLocks noChangeAspect="1"/>
          </p:cNvSpPr>
          <p:nvPr/>
        </p:nvSpPr>
        <p:spPr>
          <a:xfrm>
            <a:off x="5134127" y="5084237"/>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1" name="Oval 30">
            <a:extLst>
              <a:ext uri="{FF2B5EF4-FFF2-40B4-BE49-F238E27FC236}">
                <a16:creationId xmlns:a16="http://schemas.microsoft.com/office/drawing/2014/main" id="{6798FB80-9EF1-8B43-BBAE-C57A9A999A3E}"/>
              </a:ext>
            </a:extLst>
          </p:cNvPr>
          <p:cNvSpPr>
            <a:spLocks noChangeAspect="1"/>
          </p:cNvSpPr>
          <p:nvPr/>
        </p:nvSpPr>
        <p:spPr>
          <a:xfrm>
            <a:off x="5134127" y="5807105"/>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2" name="Oval 31">
            <a:extLst>
              <a:ext uri="{FF2B5EF4-FFF2-40B4-BE49-F238E27FC236}">
                <a16:creationId xmlns:a16="http://schemas.microsoft.com/office/drawing/2014/main" id="{3AA878DC-0CAE-3542-B4E0-6B056EFA717B}"/>
              </a:ext>
            </a:extLst>
          </p:cNvPr>
          <p:cNvSpPr>
            <a:spLocks noChangeAspect="1"/>
          </p:cNvSpPr>
          <p:nvPr/>
        </p:nvSpPr>
        <p:spPr>
          <a:xfrm>
            <a:off x="5845327" y="3638501"/>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3" name="Oval 32">
            <a:extLst>
              <a:ext uri="{FF2B5EF4-FFF2-40B4-BE49-F238E27FC236}">
                <a16:creationId xmlns:a16="http://schemas.microsoft.com/office/drawing/2014/main" id="{2FC07BF0-8446-E249-BF86-7D523FEAB2E0}"/>
              </a:ext>
            </a:extLst>
          </p:cNvPr>
          <p:cNvSpPr>
            <a:spLocks noChangeAspect="1"/>
          </p:cNvSpPr>
          <p:nvPr/>
        </p:nvSpPr>
        <p:spPr>
          <a:xfrm>
            <a:off x="5845327" y="4361369"/>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4" name="Oval 33">
            <a:extLst>
              <a:ext uri="{FF2B5EF4-FFF2-40B4-BE49-F238E27FC236}">
                <a16:creationId xmlns:a16="http://schemas.microsoft.com/office/drawing/2014/main" id="{7E3C477F-928E-404E-9E8F-4BCA095825A1}"/>
              </a:ext>
            </a:extLst>
          </p:cNvPr>
          <p:cNvSpPr>
            <a:spLocks noChangeAspect="1"/>
          </p:cNvSpPr>
          <p:nvPr/>
        </p:nvSpPr>
        <p:spPr>
          <a:xfrm>
            <a:off x="5845327" y="5084237"/>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5" name="Oval 34">
            <a:extLst>
              <a:ext uri="{FF2B5EF4-FFF2-40B4-BE49-F238E27FC236}">
                <a16:creationId xmlns:a16="http://schemas.microsoft.com/office/drawing/2014/main" id="{9438DBD9-55A2-FC4A-8819-187391AED6F9}"/>
              </a:ext>
            </a:extLst>
          </p:cNvPr>
          <p:cNvSpPr>
            <a:spLocks noChangeAspect="1"/>
          </p:cNvSpPr>
          <p:nvPr/>
        </p:nvSpPr>
        <p:spPr>
          <a:xfrm>
            <a:off x="6556527" y="3638501"/>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6" name="Oval 35">
            <a:extLst>
              <a:ext uri="{FF2B5EF4-FFF2-40B4-BE49-F238E27FC236}">
                <a16:creationId xmlns:a16="http://schemas.microsoft.com/office/drawing/2014/main" id="{EBD05651-070E-2842-AB1E-9B0DC46003E0}"/>
              </a:ext>
            </a:extLst>
          </p:cNvPr>
          <p:cNvSpPr>
            <a:spLocks noChangeAspect="1"/>
          </p:cNvSpPr>
          <p:nvPr/>
        </p:nvSpPr>
        <p:spPr>
          <a:xfrm>
            <a:off x="6556527" y="4361369"/>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7" name="Oval 36">
            <a:extLst>
              <a:ext uri="{FF2B5EF4-FFF2-40B4-BE49-F238E27FC236}">
                <a16:creationId xmlns:a16="http://schemas.microsoft.com/office/drawing/2014/main" id="{E4AC6871-4EF9-CE4E-B33D-3410AD579587}"/>
              </a:ext>
            </a:extLst>
          </p:cNvPr>
          <p:cNvSpPr>
            <a:spLocks noChangeAspect="1"/>
          </p:cNvSpPr>
          <p:nvPr/>
        </p:nvSpPr>
        <p:spPr>
          <a:xfrm>
            <a:off x="6556527" y="5084237"/>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8" name="Oval 37">
            <a:extLst>
              <a:ext uri="{FF2B5EF4-FFF2-40B4-BE49-F238E27FC236}">
                <a16:creationId xmlns:a16="http://schemas.microsoft.com/office/drawing/2014/main" id="{91936B11-E3B6-2242-925A-FD48F092367D}"/>
              </a:ext>
            </a:extLst>
          </p:cNvPr>
          <p:cNvSpPr>
            <a:spLocks noChangeAspect="1"/>
          </p:cNvSpPr>
          <p:nvPr/>
        </p:nvSpPr>
        <p:spPr>
          <a:xfrm>
            <a:off x="6556527" y="5807105"/>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9" name="Oval 38">
            <a:extLst>
              <a:ext uri="{FF2B5EF4-FFF2-40B4-BE49-F238E27FC236}">
                <a16:creationId xmlns:a16="http://schemas.microsoft.com/office/drawing/2014/main" id="{2F4A7AF8-5499-954B-94A1-0F2442F6F31B}"/>
              </a:ext>
            </a:extLst>
          </p:cNvPr>
          <p:cNvSpPr>
            <a:spLocks noChangeAspect="1"/>
          </p:cNvSpPr>
          <p:nvPr/>
        </p:nvSpPr>
        <p:spPr>
          <a:xfrm>
            <a:off x="7267727" y="3638501"/>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0" name="Oval 39">
            <a:extLst>
              <a:ext uri="{FF2B5EF4-FFF2-40B4-BE49-F238E27FC236}">
                <a16:creationId xmlns:a16="http://schemas.microsoft.com/office/drawing/2014/main" id="{FCABF75F-0013-B24D-BA07-9D68005A70A0}"/>
              </a:ext>
            </a:extLst>
          </p:cNvPr>
          <p:cNvSpPr>
            <a:spLocks noChangeAspect="1"/>
          </p:cNvSpPr>
          <p:nvPr/>
        </p:nvSpPr>
        <p:spPr>
          <a:xfrm>
            <a:off x="7267727" y="4361369"/>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41" name="Oval 40">
            <a:extLst>
              <a:ext uri="{FF2B5EF4-FFF2-40B4-BE49-F238E27FC236}">
                <a16:creationId xmlns:a16="http://schemas.microsoft.com/office/drawing/2014/main" id="{5F3FAE4F-230A-B44D-8842-4C3D5BFA973B}"/>
              </a:ext>
            </a:extLst>
          </p:cNvPr>
          <p:cNvSpPr>
            <a:spLocks noChangeAspect="1"/>
          </p:cNvSpPr>
          <p:nvPr/>
        </p:nvSpPr>
        <p:spPr>
          <a:xfrm>
            <a:off x="7267727" y="5084237"/>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42" name="Oval 41">
            <a:extLst>
              <a:ext uri="{FF2B5EF4-FFF2-40B4-BE49-F238E27FC236}">
                <a16:creationId xmlns:a16="http://schemas.microsoft.com/office/drawing/2014/main" id="{ABB124C1-C0FF-154B-B573-EBAF3297EB83}"/>
              </a:ext>
            </a:extLst>
          </p:cNvPr>
          <p:cNvSpPr>
            <a:spLocks noChangeAspect="1"/>
          </p:cNvSpPr>
          <p:nvPr/>
        </p:nvSpPr>
        <p:spPr>
          <a:xfrm>
            <a:off x="7267727" y="5807105"/>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43" name="Oval 42">
            <a:extLst>
              <a:ext uri="{FF2B5EF4-FFF2-40B4-BE49-F238E27FC236}">
                <a16:creationId xmlns:a16="http://schemas.microsoft.com/office/drawing/2014/main" id="{75D3998E-067A-C346-A5EF-3EB06AC31CF9}"/>
              </a:ext>
            </a:extLst>
          </p:cNvPr>
          <p:cNvSpPr>
            <a:spLocks noChangeAspect="1"/>
          </p:cNvSpPr>
          <p:nvPr/>
        </p:nvSpPr>
        <p:spPr>
          <a:xfrm>
            <a:off x="5834527" y="5807105"/>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44" name="Picture 43">
            <a:extLst>
              <a:ext uri="{FF2B5EF4-FFF2-40B4-BE49-F238E27FC236}">
                <a16:creationId xmlns:a16="http://schemas.microsoft.com/office/drawing/2014/main" id="{8095BEFC-A570-C246-9726-FE081C97A378}"/>
              </a:ext>
            </a:extLst>
          </p:cNvPr>
          <p:cNvPicPr>
            <a:picLocks noChangeAspect="1"/>
          </p:cNvPicPr>
          <p:nvPr/>
        </p:nvPicPr>
        <p:blipFill>
          <a:blip r:embed="rId3">
            <a:lum bright="70000" contrast="-70000"/>
          </a:blip>
          <a:stretch>
            <a:fillRect/>
          </a:stretch>
        </p:blipFill>
        <p:spPr>
          <a:xfrm>
            <a:off x="4251043" y="533051"/>
            <a:ext cx="531947" cy="302445"/>
          </a:xfrm>
          <a:prstGeom prst="rect">
            <a:avLst/>
          </a:prstGeom>
          <a:ln>
            <a:noFill/>
          </a:ln>
        </p:spPr>
      </p:pic>
      <p:pic>
        <p:nvPicPr>
          <p:cNvPr id="45" name="Picture 44">
            <a:extLst>
              <a:ext uri="{FF2B5EF4-FFF2-40B4-BE49-F238E27FC236}">
                <a16:creationId xmlns:a16="http://schemas.microsoft.com/office/drawing/2014/main" id="{D3B212EA-BDD9-414B-981C-064450DEA020}"/>
              </a:ext>
            </a:extLst>
          </p:cNvPr>
          <p:cNvPicPr>
            <a:picLocks noChangeAspect="1"/>
          </p:cNvPicPr>
          <p:nvPr/>
        </p:nvPicPr>
        <p:blipFill>
          <a:blip r:embed="rId3">
            <a:lum bright="70000" contrast="-70000"/>
          </a:blip>
          <a:stretch>
            <a:fillRect/>
          </a:stretch>
        </p:blipFill>
        <p:spPr>
          <a:xfrm>
            <a:off x="4251043" y="1977947"/>
            <a:ext cx="531947" cy="302445"/>
          </a:xfrm>
          <a:prstGeom prst="rect">
            <a:avLst/>
          </a:prstGeom>
          <a:ln>
            <a:noFill/>
          </a:ln>
        </p:spPr>
      </p:pic>
      <p:pic>
        <p:nvPicPr>
          <p:cNvPr id="46" name="Picture 45">
            <a:extLst>
              <a:ext uri="{FF2B5EF4-FFF2-40B4-BE49-F238E27FC236}">
                <a16:creationId xmlns:a16="http://schemas.microsoft.com/office/drawing/2014/main" id="{EC5CBFE6-B640-0548-AB6F-D8FDD2681F23}"/>
              </a:ext>
            </a:extLst>
          </p:cNvPr>
          <p:cNvPicPr>
            <a:picLocks noChangeAspect="1"/>
          </p:cNvPicPr>
          <p:nvPr/>
        </p:nvPicPr>
        <p:blipFill>
          <a:blip r:embed="rId3">
            <a:lum bright="70000" contrast="-70000"/>
          </a:blip>
          <a:stretch>
            <a:fillRect/>
          </a:stretch>
        </p:blipFill>
        <p:spPr>
          <a:xfrm>
            <a:off x="4251043" y="2709778"/>
            <a:ext cx="531947" cy="302445"/>
          </a:xfrm>
          <a:prstGeom prst="rect">
            <a:avLst/>
          </a:prstGeom>
          <a:ln>
            <a:noFill/>
          </a:ln>
        </p:spPr>
      </p:pic>
      <p:pic>
        <p:nvPicPr>
          <p:cNvPr id="47" name="Picture 46">
            <a:extLst>
              <a:ext uri="{FF2B5EF4-FFF2-40B4-BE49-F238E27FC236}">
                <a16:creationId xmlns:a16="http://schemas.microsoft.com/office/drawing/2014/main" id="{503FDD2D-6340-2F43-BD35-62929835C7B4}"/>
              </a:ext>
            </a:extLst>
          </p:cNvPr>
          <p:cNvPicPr>
            <a:picLocks noChangeAspect="1"/>
          </p:cNvPicPr>
          <p:nvPr/>
        </p:nvPicPr>
        <p:blipFill>
          <a:blip r:embed="rId3">
            <a:lum bright="70000" contrast="-70000"/>
          </a:blip>
          <a:stretch>
            <a:fillRect/>
          </a:stretch>
        </p:blipFill>
        <p:spPr>
          <a:xfrm>
            <a:off x="4251043" y="3434559"/>
            <a:ext cx="531947" cy="302445"/>
          </a:xfrm>
          <a:prstGeom prst="rect">
            <a:avLst/>
          </a:prstGeom>
          <a:ln>
            <a:noFill/>
          </a:ln>
        </p:spPr>
      </p:pic>
      <p:pic>
        <p:nvPicPr>
          <p:cNvPr id="48" name="Picture 47">
            <a:extLst>
              <a:ext uri="{FF2B5EF4-FFF2-40B4-BE49-F238E27FC236}">
                <a16:creationId xmlns:a16="http://schemas.microsoft.com/office/drawing/2014/main" id="{36F55BF2-C747-EB4B-ABEF-E3895A68C31B}"/>
              </a:ext>
            </a:extLst>
          </p:cNvPr>
          <p:cNvPicPr>
            <a:picLocks noChangeAspect="1"/>
          </p:cNvPicPr>
          <p:nvPr/>
        </p:nvPicPr>
        <p:blipFill>
          <a:blip r:embed="rId3">
            <a:lum bright="70000" contrast="-70000"/>
          </a:blip>
          <a:stretch>
            <a:fillRect/>
          </a:stretch>
        </p:blipFill>
        <p:spPr>
          <a:xfrm>
            <a:off x="4251043" y="4166390"/>
            <a:ext cx="531947" cy="302445"/>
          </a:xfrm>
          <a:prstGeom prst="rect">
            <a:avLst/>
          </a:prstGeom>
          <a:ln>
            <a:noFill/>
          </a:ln>
        </p:spPr>
      </p:pic>
      <p:pic>
        <p:nvPicPr>
          <p:cNvPr id="49" name="Picture 48">
            <a:extLst>
              <a:ext uri="{FF2B5EF4-FFF2-40B4-BE49-F238E27FC236}">
                <a16:creationId xmlns:a16="http://schemas.microsoft.com/office/drawing/2014/main" id="{1922781D-C666-1349-A835-CCDA8F92CAA5}"/>
              </a:ext>
            </a:extLst>
          </p:cNvPr>
          <p:cNvPicPr>
            <a:picLocks noChangeAspect="1"/>
          </p:cNvPicPr>
          <p:nvPr/>
        </p:nvPicPr>
        <p:blipFill>
          <a:blip r:embed="rId3">
            <a:lum bright="70000" contrast="-70000"/>
          </a:blip>
          <a:stretch>
            <a:fillRect/>
          </a:stretch>
        </p:blipFill>
        <p:spPr>
          <a:xfrm>
            <a:off x="4251043" y="4879455"/>
            <a:ext cx="531947" cy="302445"/>
          </a:xfrm>
          <a:prstGeom prst="rect">
            <a:avLst/>
          </a:prstGeom>
          <a:ln>
            <a:noFill/>
          </a:ln>
        </p:spPr>
      </p:pic>
      <p:pic>
        <p:nvPicPr>
          <p:cNvPr id="50" name="Picture 49">
            <a:extLst>
              <a:ext uri="{FF2B5EF4-FFF2-40B4-BE49-F238E27FC236}">
                <a16:creationId xmlns:a16="http://schemas.microsoft.com/office/drawing/2014/main" id="{186C487C-8954-D34D-8E8A-3F3113CC2ADD}"/>
              </a:ext>
            </a:extLst>
          </p:cNvPr>
          <p:cNvPicPr>
            <a:picLocks noChangeAspect="1"/>
          </p:cNvPicPr>
          <p:nvPr/>
        </p:nvPicPr>
        <p:blipFill>
          <a:blip r:embed="rId3">
            <a:lum bright="70000" contrast="-70000"/>
          </a:blip>
          <a:stretch>
            <a:fillRect/>
          </a:stretch>
        </p:blipFill>
        <p:spPr>
          <a:xfrm>
            <a:off x="4251043" y="5611286"/>
            <a:ext cx="531947" cy="302445"/>
          </a:xfrm>
          <a:prstGeom prst="rect">
            <a:avLst/>
          </a:prstGeom>
          <a:ln>
            <a:noFill/>
          </a:ln>
        </p:spPr>
      </p:pic>
      <p:pic>
        <p:nvPicPr>
          <p:cNvPr id="51" name="Picture 50">
            <a:extLst>
              <a:ext uri="{FF2B5EF4-FFF2-40B4-BE49-F238E27FC236}">
                <a16:creationId xmlns:a16="http://schemas.microsoft.com/office/drawing/2014/main" id="{197C73AE-93AE-2048-8E58-F00F1E04DA10}"/>
              </a:ext>
            </a:extLst>
          </p:cNvPr>
          <p:cNvPicPr>
            <a:picLocks noChangeAspect="1"/>
          </p:cNvPicPr>
          <p:nvPr/>
        </p:nvPicPr>
        <p:blipFill>
          <a:blip r:embed="rId3">
            <a:lum bright="70000" contrast="-70000"/>
          </a:blip>
          <a:stretch>
            <a:fillRect/>
          </a:stretch>
        </p:blipFill>
        <p:spPr>
          <a:xfrm>
            <a:off x="4951443" y="1264882"/>
            <a:ext cx="531947" cy="302445"/>
          </a:xfrm>
          <a:prstGeom prst="rect">
            <a:avLst/>
          </a:prstGeom>
          <a:ln>
            <a:noFill/>
          </a:ln>
        </p:spPr>
      </p:pic>
      <p:pic>
        <p:nvPicPr>
          <p:cNvPr id="52" name="Picture 51">
            <a:extLst>
              <a:ext uri="{FF2B5EF4-FFF2-40B4-BE49-F238E27FC236}">
                <a16:creationId xmlns:a16="http://schemas.microsoft.com/office/drawing/2014/main" id="{76C8C890-986A-3B43-8C06-FF03CCD0F780}"/>
              </a:ext>
            </a:extLst>
          </p:cNvPr>
          <p:cNvPicPr>
            <a:picLocks noChangeAspect="1"/>
          </p:cNvPicPr>
          <p:nvPr/>
        </p:nvPicPr>
        <p:blipFill>
          <a:blip r:embed="rId3">
            <a:lum bright="70000" contrast="-70000"/>
          </a:blip>
          <a:stretch>
            <a:fillRect/>
          </a:stretch>
        </p:blipFill>
        <p:spPr>
          <a:xfrm>
            <a:off x="4951443" y="4166390"/>
            <a:ext cx="531947" cy="302445"/>
          </a:xfrm>
          <a:prstGeom prst="rect">
            <a:avLst/>
          </a:prstGeom>
          <a:ln>
            <a:noFill/>
          </a:ln>
        </p:spPr>
      </p:pic>
      <p:pic>
        <p:nvPicPr>
          <p:cNvPr id="53" name="Picture 52">
            <a:extLst>
              <a:ext uri="{FF2B5EF4-FFF2-40B4-BE49-F238E27FC236}">
                <a16:creationId xmlns:a16="http://schemas.microsoft.com/office/drawing/2014/main" id="{E4B89ADF-5782-BA4C-BB3F-B6D3BCCA4646}"/>
              </a:ext>
            </a:extLst>
          </p:cNvPr>
          <p:cNvPicPr>
            <a:picLocks noChangeAspect="1"/>
          </p:cNvPicPr>
          <p:nvPr/>
        </p:nvPicPr>
        <p:blipFill>
          <a:blip r:embed="rId3">
            <a:lum bright="70000" contrast="-70000"/>
          </a:blip>
          <a:stretch>
            <a:fillRect/>
          </a:stretch>
        </p:blipFill>
        <p:spPr>
          <a:xfrm>
            <a:off x="4951443" y="4879455"/>
            <a:ext cx="531947" cy="302445"/>
          </a:xfrm>
          <a:prstGeom prst="rect">
            <a:avLst/>
          </a:prstGeom>
          <a:ln>
            <a:noFill/>
          </a:ln>
        </p:spPr>
      </p:pic>
      <p:pic>
        <p:nvPicPr>
          <p:cNvPr id="54" name="Picture 53">
            <a:extLst>
              <a:ext uri="{FF2B5EF4-FFF2-40B4-BE49-F238E27FC236}">
                <a16:creationId xmlns:a16="http://schemas.microsoft.com/office/drawing/2014/main" id="{78242FCF-D5C4-E74D-B212-609D9C598945}"/>
              </a:ext>
            </a:extLst>
          </p:cNvPr>
          <p:cNvPicPr>
            <a:picLocks noChangeAspect="1"/>
          </p:cNvPicPr>
          <p:nvPr/>
        </p:nvPicPr>
        <p:blipFill>
          <a:blip r:embed="rId3">
            <a:lum bright="70000" contrast="-70000"/>
          </a:blip>
          <a:stretch>
            <a:fillRect/>
          </a:stretch>
        </p:blipFill>
        <p:spPr>
          <a:xfrm>
            <a:off x="5640472" y="533051"/>
            <a:ext cx="531947" cy="302445"/>
          </a:xfrm>
          <a:prstGeom prst="rect">
            <a:avLst/>
          </a:prstGeom>
          <a:ln>
            <a:noFill/>
          </a:ln>
        </p:spPr>
      </p:pic>
      <p:pic>
        <p:nvPicPr>
          <p:cNvPr id="55" name="Picture 54">
            <a:extLst>
              <a:ext uri="{FF2B5EF4-FFF2-40B4-BE49-F238E27FC236}">
                <a16:creationId xmlns:a16="http://schemas.microsoft.com/office/drawing/2014/main" id="{58F7F77A-E617-BA42-B967-CD8136547C37}"/>
              </a:ext>
            </a:extLst>
          </p:cNvPr>
          <p:cNvPicPr>
            <a:picLocks noChangeAspect="1"/>
          </p:cNvPicPr>
          <p:nvPr/>
        </p:nvPicPr>
        <p:blipFill>
          <a:blip r:embed="rId3">
            <a:lum bright="70000" contrast="-70000"/>
          </a:blip>
          <a:stretch>
            <a:fillRect/>
          </a:stretch>
        </p:blipFill>
        <p:spPr>
          <a:xfrm>
            <a:off x="5640472" y="1264882"/>
            <a:ext cx="531947" cy="302445"/>
          </a:xfrm>
          <a:prstGeom prst="rect">
            <a:avLst/>
          </a:prstGeom>
          <a:ln>
            <a:noFill/>
          </a:ln>
        </p:spPr>
      </p:pic>
      <p:pic>
        <p:nvPicPr>
          <p:cNvPr id="56" name="Picture 55">
            <a:extLst>
              <a:ext uri="{FF2B5EF4-FFF2-40B4-BE49-F238E27FC236}">
                <a16:creationId xmlns:a16="http://schemas.microsoft.com/office/drawing/2014/main" id="{F4B9C94E-D57F-6449-8DF2-5FFDAA7E1F21}"/>
              </a:ext>
            </a:extLst>
          </p:cNvPr>
          <p:cNvPicPr>
            <a:picLocks noChangeAspect="1"/>
          </p:cNvPicPr>
          <p:nvPr/>
        </p:nvPicPr>
        <p:blipFill>
          <a:blip r:embed="rId3">
            <a:lum bright="70000" contrast="-70000"/>
          </a:blip>
          <a:stretch>
            <a:fillRect/>
          </a:stretch>
        </p:blipFill>
        <p:spPr>
          <a:xfrm>
            <a:off x="5640472" y="1977947"/>
            <a:ext cx="531947" cy="302445"/>
          </a:xfrm>
          <a:prstGeom prst="rect">
            <a:avLst/>
          </a:prstGeom>
          <a:ln>
            <a:noFill/>
          </a:ln>
        </p:spPr>
      </p:pic>
      <p:pic>
        <p:nvPicPr>
          <p:cNvPr id="57" name="Picture 56">
            <a:extLst>
              <a:ext uri="{FF2B5EF4-FFF2-40B4-BE49-F238E27FC236}">
                <a16:creationId xmlns:a16="http://schemas.microsoft.com/office/drawing/2014/main" id="{6793D97F-CC65-B749-9454-1A7E709099AC}"/>
              </a:ext>
            </a:extLst>
          </p:cNvPr>
          <p:cNvPicPr>
            <a:picLocks noChangeAspect="1"/>
          </p:cNvPicPr>
          <p:nvPr/>
        </p:nvPicPr>
        <p:blipFill>
          <a:blip r:embed="rId3">
            <a:lum bright="70000" contrast="-70000"/>
          </a:blip>
          <a:stretch>
            <a:fillRect/>
          </a:stretch>
        </p:blipFill>
        <p:spPr>
          <a:xfrm>
            <a:off x="5640472" y="2709778"/>
            <a:ext cx="531947" cy="302445"/>
          </a:xfrm>
          <a:prstGeom prst="rect">
            <a:avLst/>
          </a:prstGeom>
          <a:ln>
            <a:noFill/>
          </a:ln>
        </p:spPr>
      </p:pic>
      <p:pic>
        <p:nvPicPr>
          <p:cNvPr id="58" name="Picture 57">
            <a:extLst>
              <a:ext uri="{FF2B5EF4-FFF2-40B4-BE49-F238E27FC236}">
                <a16:creationId xmlns:a16="http://schemas.microsoft.com/office/drawing/2014/main" id="{F7FCB77C-5401-B244-B6AE-D8B3A06D922A}"/>
              </a:ext>
            </a:extLst>
          </p:cNvPr>
          <p:cNvPicPr>
            <a:picLocks noChangeAspect="1"/>
          </p:cNvPicPr>
          <p:nvPr/>
        </p:nvPicPr>
        <p:blipFill>
          <a:blip r:embed="rId3">
            <a:lum bright="70000" contrast="-70000"/>
          </a:blip>
          <a:stretch>
            <a:fillRect/>
          </a:stretch>
        </p:blipFill>
        <p:spPr>
          <a:xfrm>
            <a:off x="5640472" y="3434559"/>
            <a:ext cx="531947" cy="302445"/>
          </a:xfrm>
          <a:prstGeom prst="rect">
            <a:avLst/>
          </a:prstGeom>
          <a:ln>
            <a:noFill/>
          </a:ln>
        </p:spPr>
      </p:pic>
      <p:pic>
        <p:nvPicPr>
          <p:cNvPr id="59" name="Picture 58">
            <a:extLst>
              <a:ext uri="{FF2B5EF4-FFF2-40B4-BE49-F238E27FC236}">
                <a16:creationId xmlns:a16="http://schemas.microsoft.com/office/drawing/2014/main" id="{F820C97C-C63C-B24F-A72E-A94A27CED89D}"/>
              </a:ext>
            </a:extLst>
          </p:cNvPr>
          <p:cNvPicPr>
            <a:picLocks noChangeAspect="1"/>
          </p:cNvPicPr>
          <p:nvPr/>
        </p:nvPicPr>
        <p:blipFill>
          <a:blip r:embed="rId3">
            <a:lum bright="70000" contrast="-70000"/>
          </a:blip>
          <a:stretch>
            <a:fillRect/>
          </a:stretch>
        </p:blipFill>
        <p:spPr>
          <a:xfrm>
            <a:off x="5640472" y="5611286"/>
            <a:ext cx="531947" cy="302445"/>
          </a:xfrm>
          <a:prstGeom prst="rect">
            <a:avLst/>
          </a:prstGeom>
          <a:ln>
            <a:noFill/>
          </a:ln>
        </p:spPr>
      </p:pic>
      <p:pic>
        <p:nvPicPr>
          <p:cNvPr id="60" name="Picture 59">
            <a:extLst>
              <a:ext uri="{FF2B5EF4-FFF2-40B4-BE49-F238E27FC236}">
                <a16:creationId xmlns:a16="http://schemas.microsoft.com/office/drawing/2014/main" id="{425C67A5-FFA9-8A48-9FA8-C439B63166B8}"/>
              </a:ext>
            </a:extLst>
          </p:cNvPr>
          <p:cNvPicPr>
            <a:picLocks noChangeAspect="1"/>
          </p:cNvPicPr>
          <p:nvPr/>
        </p:nvPicPr>
        <p:blipFill>
          <a:blip r:embed="rId3">
            <a:lum bright="70000" contrast="-70000"/>
          </a:blip>
          <a:stretch>
            <a:fillRect/>
          </a:stretch>
        </p:blipFill>
        <p:spPr>
          <a:xfrm>
            <a:off x="6340872" y="533051"/>
            <a:ext cx="531947" cy="302445"/>
          </a:xfrm>
          <a:prstGeom prst="rect">
            <a:avLst/>
          </a:prstGeom>
          <a:ln>
            <a:noFill/>
          </a:ln>
        </p:spPr>
      </p:pic>
      <p:pic>
        <p:nvPicPr>
          <p:cNvPr id="61" name="Picture 60">
            <a:extLst>
              <a:ext uri="{FF2B5EF4-FFF2-40B4-BE49-F238E27FC236}">
                <a16:creationId xmlns:a16="http://schemas.microsoft.com/office/drawing/2014/main" id="{C4998729-C49B-D14C-B138-8051C887DC25}"/>
              </a:ext>
            </a:extLst>
          </p:cNvPr>
          <p:cNvPicPr>
            <a:picLocks noChangeAspect="1"/>
          </p:cNvPicPr>
          <p:nvPr/>
        </p:nvPicPr>
        <p:blipFill>
          <a:blip r:embed="rId3">
            <a:lum bright="70000" contrast="-70000"/>
          </a:blip>
          <a:stretch>
            <a:fillRect/>
          </a:stretch>
        </p:blipFill>
        <p:spPr>
          <a:xfrm>
            <a:off x="6340872" y="2709778"/>
            <a:ext cx="531947" cy="302445"/>
          </a:xfrm>
          <a:prstGeom prst="rect">
            <a:avLst/>
          </a:prstGeom>
          <a:ln>
            <a:noFill/>
          </a:ln>
        </p:spPr>
      </p:pic>
      <p:pic>
        <p:nvPicPr>
          <p:cNvPr id="62" name="Picture 61">
            <a:extLst>
              <a:ext uri="{FF2B5EF4-FFF2-40B4-BE49-F238E27FC236}">
                <a16:creationId xmlns:a16="http://schemas.microsoft.com/office/drawing/2014/main" id="{92CCA9A1-1F06-0E40-A1C9-48E251663B39}"/>
              </a:ext>
            </a:extLst>
          </p:cNvPr>
          <p:cNvPicPr>
            <a:picLocks noChangeAspect="1"/>
          </p:cNvPicPr>
          <p:nvPr/>
        </p:nvPicPr>
        <p:blipFill>
          <a:blip r:embed="rId3">
            <a:lum bright="70000" contrast="-70000"/>
          </a:blip>
          <a:stretch>
            <a:fillRect/>
          </a:stretch>
        </p:blipFill>
        <p:spPr>
          <a:xfrm>
            <a:off x="6340872" y="4879455"/>
            <a:ext cx="531947" cy="302445"/>
          </a:xfrm>
          <a:prstGeom prst="rect">
            <a:avLst/>
          </a:prstGeom>
          <a:ln>
            <a:noFill/>
          </a:ln>
        </p:spPr>
      </p:pic>
      <p:pic>
        <p:nvPicPr>
          <p:cNvPr id="63" name="Picture 62">
            <a:extLst>
              <a:ext uri="{FF2B5EF4-FFF2-40B4-BE49-F238E27FC236}">
                <a16:creationId xmlns:a16="http://schemas.microsoft.com/office/drawing/2014/main" id="{52D129A6-D020-A24C-9906-A50CEC7C0316}"/>
              </a:ext>
            </a:extLst>
          </p:cNvPr>
          <p:cNvPicPr>
            <a:picLocks noChangeAspect="1"/>
          </p:cNvPicPr>
          <p:nvPr/>
        </p:nvPicPr>
        <p:blipFill>
          <a:blip r:embed="rId3">
            <a:lum bright="70000" contrast="-70000"/>
          </a:blip>
          <a:stretch>
            <a:fillRect/>
          </a:stretch>
        </p:blipFill>
        <p:spPr>
          <a:xfrm>
            <a:off x="6340872" y="5611286"/>
            <a:ext cx="531947" cy="302445"/>
          </a:xfrm>
          <a:prstGeom prst="rect">
            <a:avLst/>
          </a:prstGeom>
          <a:ln>
            <a:noFill/>
          </a:ln>
        </p:spPr>
      </p:pic>
      <p:pic>
        <p:nvPicPr>
          <p:cNvPr id="64" name="Picture 63">
            <a:extLst>
              <a:ext uri="{FF2B5EF4-FFF2-40B4-BE49-F238E27FC236}">
                <a16:creationId xmlns:a16="http://schemas.microsoft.com/office/drawing/2014/main" id="{9E204E6C-A7A6-AD40-9D5E-11D837411BE4}"/>
              </a:ext>
            </a:extLst>
          </p:cNvPr>
          <p:cNvPicPr>
            <a:picLocks noChangeAspect="1"/>
          </p:cNvPicPr>
          <p:nvPr/>
        </p:nvPicPr>
        <p:blipFill>
          <a:blip r:embed="rId3">
            <a:lum bright="70000" contrast="-70000"/>
          </a:blip>
          <a:stretch>
            <a:fillRect/>
          </a:stretch>
        </p:blipFill>
        <p:spPr>
          <a:xfrm>
            <a:off x="7091545" y="1264882"/>
            <a:ext cx="531947" cy="302445"/>
          </a:xfrm>
          <a:prstGeom prst="rect">
            <a:avLst/>
          </a:prstGeom>
          <a:ln>
            <a:noFill/>
          </a:ln>
        </p:spPr>
      </p:pic>
      <p:pic>
        <p:nvPicPr>
          <p:cNvPr id="65" name="Picture 64">
            <a:extLst>
              <a:ext uri="{FF2B5EF4-FFF2-40B4-BE49-F238E27FC236}">
                <a16:creationId xmlns:a16="http://schemas.microsoft.com/office/drawing/2014/main" id="{286A9622-61A1-8142-94C6-6F42A51822EE}"/>
              </a:ext>
            </a:extLst>
          </p:cNvPr>
          <p:cNvPicPr>
            <a:picLocks noChangeAspect="1"/>
          </p:cNvPicPr>
          <p:nvPr/>
        </p:nvPicPr>
        <p:blipFill>
          <a:blip r:embed="rId3">
            <a:lum bright="70000" contrast="-70000"/>
          </a:blip>
          <a:stretch>
            <a:fillRect/>
          </a:stretch>
        </p:blipFill>
        <p:spPr>
          <a:xfrm>
            <a:off x="7091545" y="2709778"/>
            <a:ext cx="531947" cy="302445"/>
          </a:xfrm>
          <a:prstGeom prst="rect">
            <a:avLst/>
          </a:prstGeom>
          <a:ln>
            <a:noFill/>
          </a:ln>
        </p:spPr>
      </p:pic>
      <p:pic>
        <p:nvPicPr>
          <p:cNvPr id="66" name="Picture 65">
            <a:extLst>
              <a:ext uri="{FF2B5EF4-FFF2-40B4-BE49-F238E27FC236}">
                <a16:creationId xmlns:a16="http://schemas.microsoft.com/office/drawing/2014/main" id="{DB3C5909-DBBE-D04B-AD02-642E76D91E58}"/>
              </a:ext>
            </a:extLst>
          </p:cNvPr>
          <p:cNvPicPr>
            <a:picLocks noChangeAspect="1"/>
          </p:cNvPicPr>
          <p:nvPr/>
        </p:nvPicPr>
        <p:blipFill>
          <a:blip r:embed="rId3">
            <a:lum bright="70000" contrast="-70000"/>
          </a:blip>
          <a:stretch>
            <a:fillRect/>
          </a:stretch>
        </p:blipFill>
        <p:spPr>
          <a:xfrm>
            <a:off x="7091545" y="3434559"/>
            <a:ext cx="531947" cy="302445"/>
          </a:xfrm>
          <a:prstGeom prst="rect">
            <a:avLst/>
          </a:prstGeom>
          <a:ln>
            <a:noFill/>
          </a:ln>
        </p:spPr>
      </p:pic>
      <p:pic>
        <p:nvPicPr>
          <p:cNvPr id="67" name="Picture 66">
            <a:extLst>
              <a:ext uri="{FF2B5EF4-FFF2-40B4-BE49-F238E27FC236}">
                <a16:creationId xmlns:a16="http://schemas.microsoft.com/office/drawing/2014/main" id="{3FDC6FBB-88CE-4B4E-9E97-F8AB93497C57}"/>
              </a:ext>
            </a:extLst>
          </p:cNvPr>
          <p:cNvPicPr>
            <a:picLocks noChangeAspect="1"/>
          </p:cNvPicPr>
          <p:nvPr/>
        </p:nvPicPr>
        <p:blipFill>
          <a:blip r:embed="rId3">
            <a:lum bright="70000" contrast="-70000"/>
          </a:blip>
          <a:stretch>
            <a:fillRect/>
          </a:stretch>
        </p:blipFill>
        <p:spPr>
          <a:xfrm>
            <a:off x="7091545" y="4166390"/>
            <a:ext cx="531947" cy="302445"/>
          </a:xfrm>
          <a:prstGeom prst="rect">
            <a:avLst/>
          </a:prstGeom>
          <a:ln>
            <a:noFill/>
          </a:ln>
        </p:spPr>
      </p:pic>
      <p:pic>
        <p:nvPicPr>
          <p:cNvPr id="68" name="Picture 67">
            <a:extLst>
              <a:ext uri="{FF2B5EF4-FFF2-40B4-BE49-F238E27FC236}">
                <a16:creationId xmlns:a16="http://schemas.microsoft.com/office/drawing/2014/main" id="{F07BBD8B-2EA4-AE49-8BF0-0C38FD79CA7C}"/>
              </a:ext>
            </a:extLst>
          </p:cNvPr>
          <p:cNvPicPr>
            <a:picLocks noChangeAspect="1"/>
          </p:cNvPicPr>
          <p:nvPr/>
        </p:nvPicPr>
        <p:blipFill>
          <a:blip r:embed="rId3">
            <a:lum bright="70000" contrast="-70000"/>
          </a:blip>
          <a:stretch>
            <a:fillRect/>
          </a:stretch>
        </p:blipFill>
        <p:spPr>
          <a:xfrm>
            <a:off x="7091545" y="5611286"/>
            <a:ext cx="531947" cy="302445"/>
          </a:xfrm>
          <a:prstGeom prst="rect">
            <a:avLst/>
          </a:prstGeom>
          <a:ln>
            <a:noFill/>
          </a:ln>
        </p:spPr>
      </p:pic>
      <p:sp>
        <p:nvSpPr>
          <p:cNvPr id="69" name="Rectangle 68">
            <a:extLst>
              <a:ext uri="{FF2B5EF4-FFF2-40B4-BE49-F238E27FC236}">
                <a16:creationId xmlns:a16="http://schemas.microsoft.com/office/drawing/2014/main" id="{E36084B1-62C1-AE43-B957-E347987A63DB}"/>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2367947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023CF228-4F7C-F140-9044-C035E1A7F181}"/>
              </a:ext>
            </a:extLst>
          </p:cNvPr>
          <p:cNvSpPr>
            <a:spLocks noChangeAspect="1"/>
          </p:cNvSpPr>
          <p:nvPr/>
        </p:nvSpPr>
        <p:spPr>
          <a:xfrm>
            <a:off x="1573413" y="140279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Oval 43">
            <a:extLst>
              <a:ext uri="{FF2B5EF4-FFF2-40B4-BE49-F238E27FC236}">
                <a16:creationId xmlns:a16="http://schemas.microsoft.com/office/drawing/2014/main" id="{88DDD6D9-715B-6048-97B1-521BFCA82F31}"/>
              </a:ext>
            </a:extLst>
          </p:cNvPr>
          <p:cNvSpPr>
            <a:spLocks noChangeAspect="1"/>
          </p:cNvSpPr>
          <p:nvPr/>
        </p:nvSpPr>
        <p:spPr>
          <a:xfrm>
            <a:off x="862309" y="66390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45" name="Oval 44">
            <a:extLst>
              <a:ext uri="{FF2B5EF4-FFF2-40B4-BE49-F238E27FC236}">
                <a16:creationId xmlns:a16="http://schemas.microsoft.com/office/drawing/2014/main" id="{7FB225AB-4BCC-3B42-A53E-A2C3626C8F3D}"/>
              </a:ext>
            </a:extLst>
          </p:cNvPr>
          <p:cNvSpPr>
            <a:spLocks noChangeAspect="1"/>
          </p:cNvSpPr>
          <p:nvPr/>
        </p:nvSpPr>
        <p:spPr>
          <a:xfrm>
            <a:off x="862309" y="1386768"/>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6" name="Oval 45">
            <a:extLst>
              <a:ext uri="{FF2B5EF4-FFF2-40B4-BE49-F238E27FC236}">
                <a16:creationId xmlns:a16="http://schemas.microsoft.com/office/drawing/2014/main" id="{47596183-1269-0945-A910-5B853EEE3524}"/>
              </a:ext>
            </a:extLst>
          </p:cNvPr>
          <p:cNvSpPr>
            <a:spLocks noChangeAspect="1"/>
          </p:cNvSpPr>
          <p:nvPr/>
        </p:nvSpPr>
        <p:spPr>
          <a:xfrm>
            <a:off x="862309" y="2109636"/>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7" name="Oval 46">
            <a:extLst>
              <a:ext uri="{FF2B5EF4-FFF2-40B4-BE49-F238E27FC236}">
                <a16:creationId xmlns:a16="http://schemas.microsoft.com/office/drawing/2014/main" id="{DBFB0DE0-DDA9-594B-BC4B-7B6238635B48}"/>
              </a:ext>
            </a:extLst>
          </p:cNvPr>
          <p:cNvSpPr>
            <a:spLocks noChangeAspect="1"/>
          </p:cNvSpPr>
          <p:nvPr/>
        </p:nvSpPr>
        <p:spPr>
          <a:xfrm>
            <a:off x="862309" y="283250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49" name="Oval 48">
            <a:extLst>
              <a:ext uri="{FF2B5EF4-FFF2-40B4-BE49-F238E27FC236}">
                <a16:creationId xmlns:a16="http://schemas.microsoft.com/office/drawing/2014/main" id="{B970CAF8-EE66-454E-B4CF-6635D7D84ACD}"/>
              </a:ext>
            </a:extLst>
          </p:cNvPr>
          <p:cNvSpPr>
            <a:spLocks noChangeAspect="1"/>
          </p:cNvSpPr>
          <p:nvPr/>
        </p:nvSpPr>
        <p:spPr>
          <a:xfrm>
            <a:off x="1573509" y="66390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1" name="Oval 50">
            <a:extLst>
              <a:ext uri="{FF2B5EF4-FFF2-40B4-BE49-F238E27FC236}">
                <a16:creationId xmlns:a16="http://schemas.microsoft.com/office/drawing/2014/main" id="{032FC23D-2D80-8142-A25B-41D4E12B4130}"/>
              </a:ext>
            </a:extLst>
          </p:cNvPr>
          <p:cNvSpPr>
            <a:spLocks noChangeAspect="1"/>
          </p:cNvSpPr>
          <p:nvPr/>
        </p:nvSpPr>
        <p:spPr>
          <a:xfrm>
            <a:off x="1573509" y="2109636"/>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2" name="Oval 51">
            <a:extLst>
              <a:ext uri="{FF2B5EF4-FFF2-40B4-BE49-F238E27FC236}">
                <a16:creationId xmlns:a16="http://schemas.microsoft.com/office/drawing/2014/main" id="{1E68278F-B6DC-3243-8C45-6B79EC2741EF}"/>
              </a:ext>
            </a:extLst>
          </p:cNvPr>
          <p:cNvSpPr>
            <a:spLocks noChangeAspect="1"/>
          </p:cNvSpPr>
          <p:nvPr/>
        </p:nvSpPr>
        <p:spPr>
          <a:xfrm>
            <a:off x="1573509" y="283250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9461763A-6ECE-1946-AF8A-FF2C71921D6D}"/>
              </a:ext>
            </a:extLst>
          </p:cNvPr>
          <p:cNvSpPr>
            <a:spLocks noChangeAspect="1"/>
          </p:cNvSpPr>
          <p:nvPr/>
        </p:nvSpPr>
        <p:spPr>
          <a:xfrm>
            <a:off x="2284709" y="66390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4" name="Oval 53">
            <a:extLst>
              <a:ext uri="{FF2B5EF4-FFF2-40B4-BE49-F238E27FC236}">
                <a16:creationId xmlns:a16="http://schemas.microsoft.com/office/drawing/2014/main" id="{57B3663A-A7A6-0F4F-A85D-F40EE197AA4A}"/>
              </a:ext>
            </a:extLst>
          </p:cNvPr>
          <p:cNvSpPr>
            <a:spLocks noChangeAspect="1"/>
          </p:cNvSpPr>
          <p:nvPr/>
        </p:nvSpPr>
        <p:spPr>
          <a:xfrm>
            <a:off x="2284709" y="1386768"/>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55" name="Oval 54">
            <a:extLst>
              <a:ext uri="{FF2B5EF4-FFF2-40B4-BE49-F238E27FC236}">
                <a16:creationId xmlns:a16="http://schemas.microsoft.com/office/drawing/2014/main" id="{EABED971-4F16-6C41-8C6C-6EC27DD40DF6}"/>
              </a:ext>
            </a:extLst>
          </p:cNvPr>
          <p:cNvSpPr>
            <a:spLocks noChangeAspect="1"/>
          </p:cNvSpPr>
          <p:nvPr/>
        </p:nvSpPr>
        <p:spPr>
          <a:xfrm>
            <a:off x="2284709" y="2109636"/>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56" name="Oval 55">
            <a:extLst>
              <a:ext uri="{FF2B5EF4-FFF2-40B4-BE49-F238E27FC236}">
                <a16:creationId xmlns:a16="http://schemas.microsoft.com/office/drawing/2014/main" id="{01E7C9AC-935B-D147-A689-42E951117AD6}"/>
              </a:ext>
            </a:extLst>
          </p:cNvPr>
          <p:cNvSpPr>
            <a:spLocks noChangeAspect="1"/>
          </p:cNvSpPr>
          <p:nvPr/>
        </p:nvSpPr>
        <p:spPr>
          <a:xfrm>
            <a:off x="2284709" y="283250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7" name="Oval 56">
            <a:extLst>
              <a:ext uri="{FF2B5EF4-FFF2-40B4-BE49-F238E27FC236}">
                <a16:creationId xmlns:a16="http://schemas.microsoft.com/office/drawing/2014/main" id="{631061D0-115E-2448-84C7-EE21E3EB443A}"/>
              </a:ext>
            </a:extLst>
          </p:cNvPr>
          <p:cNvSpPr>
            <a:spLocks noChangeAspect="1"/>
          </p:cNvSpPr>
          <p:nvPr/>
        </p:nvSpPr>
        <p:spPr>
          <a:xfrm>
            <a:off x="2995909" y="66390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794E12A4-07AE-6048-AB2B-4E4CE876756D}"/>
              </a:ext>
            </a:extLst>
          </p:cNvPr>
          <p:cNvSpPr>
            <a:spLocks noChangeAspect="1"/>
          </p:cNvSpPr>
          <p:nvPr/>
        </p:nvSpPr>
        <p:spPr>
          <a:xfrm>
            <a:off x="2995909" y="1386768"/>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9" name="Oval 58">
            <a:extLst>
              <a:ext uri="{FF2B5EF4-FFF2-40B4-BE49-F238E27FC236}">
                <a16:creationId xmlns:a16="http://schemas.microsoft.com/office/drawing/2014/main" id="{99774586-83B0-264E-812D-DE744DA2509E}"/>
              </a:ext>
            </a:extLst>
          </p:cNvPr>
          <p:cNvSpPr>
            <a:spLocks noChangeAspect="1"/>
          </p:cNvSpPr>
          <p:nvPr/>
        </p:nvSpPr>
        <p:spPr>
          <a:xfrm>
            <a:off x="2995909" y="2109636"/>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0" name="Oval 59">
            <a:extLst>
              <a:ext uri="{FF2B5EF4-FFF2-40B4-BE49-F238E27FC236}">
                <a16:creationId xmlns:a16="http://schemas.microsoft.com/office/drawing/2014/main" id="{2E114A90-1D49-7D4B-943E-748FF2B68BDE}"/>
              </a:ext>
            </a:extLst>
          </p:cNvPr>
          <p:cNvSpPr>
            <a:spLocks noChangeAspect="1"/>
          </p:cNvSpPr>
          <p:nvPr/>
        </p:nvSpPr>
        <p:spPr>
          <a:xfrm>
            <a:off x="2995909" y="283250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61" name="Oval 60">
            <a:extLst>
              <a:ext uri="{FF2B5EF4-FFF2-40B4-BE49-F238E27FC236}">
                <a16:creationId xmlns:a16="http://schemas.microsoft.com/office/drawing/2014/main" id="{16805778-8899-2A46-98B1-29432C747DAC}"/>
              </a:ext>
            </a:extLst>
          </p:cNvPr>
          <p:cNvSpPr>
            <a:spLocks noChangeAspect="1"/>
          </p:cNvSpPr>
          <p:nvPr/>
        </p:nvSpPr>
        <p:spPr>
          <a:xfrm>
            <a:off x="3707109" y="663900"/>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2" name="Oval 61">
            <a:extLst>
              <a:ext uri="{FF2B5EF4-FFF2-40B4-BE49-F238E27FC236}">
                <a16:creationId xmlns:a16="http://schemas.microsoft.com/office/drawing/2014/main" id="{4708F64C-C2A0-884E-9DC9-AECFAAEA7AF6}"/>
              </a:ext>
            </a:extLst>
          </p:cNvPr>
          <p:cNvSpPr>
            <a:spLocks noChangeAspect="1"/>
          </p:cNvSpPr>
          <p:nvPr/>
        </p:nvSpPr>
        <p:spPr>
          <a:xfrm>
            <a:off x="3707109" y="1386768"/>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63" name="Oval 62">
            <a:extLst>
              <a:ext uri="{FF2B5EF4-FFF2-40B4-BE49-F238E27FC236}">
                <a16:creationId xmlns:a16="http://schemas.microsoft.com/office/drawing/2014/main" id="{0B2A012E-A469-094F-BA1A-D052AAC473CB}"/>
              </a:ext>
            </a:extLst>
          </p:cNvPr>
          <p:cNvSpPr>
            <a:spLocks noChangeAspect="1"/>
          </p:cNvSpPr>
          <p:nvPr/>
        </p:nvSpPr>
        <p:spPr>
          <a:xfrm>
            <a:off x="3707109" y="2109636"/>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64" name="Oval 63">
            <a:extLst>
              <a:ext uri="{FF2B5EF4-FFF2-40B4-BE49-F238E27FC236}">
                <a16:creationId xmlns:a16="http://schemas.microsoft.com/office/drawing/2014/main" id="{58DF71ED-6700-0D41-8FF7-26C319BE6019}"/>
              </a:ext>
            </a:extLst>
          </p:cNvPr>
          <p:cNvSpPr>
            <a:spLocks noChangeAspect="1"/>
          </p:cNvSpPr>
          <p:nvPr/>
        </p:nvSpPr>
        <p:spPr>
          <a:xfrm>
            <a:off x="3707109" y="283250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664DDA4C-D22B-264B-A853-DAC97A5C5A18}"/>
              </a:ext>
            </a:extLst>
          </p:cNvPr>
          <p:cNvSpPr>
            <a:spLocks noChangeAspect="1"/>
          </p:cNvSpPr>
          <p:nvPr/>
        </p:nvSpPr>
        <p:spPr>
          <a:xfrm>
            <a:off x="862309" y="3555374"/>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67" name="Oval 66">
            <a:extLst>
              <a:ext uri="{FF2B5EF4-FFF2-40B4-BE49-F238E27FC236}">
                <a16:creationId xmlns:a16="http://schemas.microsoft.com/office/drawing/2014/main" id="{1F1F6CE1-8716-B649-9FFB-71A8AF725B67}"/>
              </a:ext>
            </a:extLst>
          </p:cNvPr>
          <p:cNvSpPr>
            <a:spLocks noChangeAspect="1"/>
          </p:cNvSpPr>
          <p:nvPr/>
        </p:nvSpPr>
        <p:spPr>
          <a:xfrm>
            <a:off x="862309" y="4278242"/>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68" name="Oval 67">
            <a:extLst>
              <a:ext uri="{FF2B5EF4-FFF2-40B4-BE49-F238E27FC236}">
                <a16:creationId xmlns:a16="http://schemas.microsoft.com/office/drawing/2014/main" id="{0354A186-6713-554E-A370-7D9D8CC57486}"/>
              </a:ext>
            </a:extLst>
          </p:cNvPr>
          <p:cNvSpPr>
            <a:spLocks noChangeAspect="1"/>
          </p:cNvSpPr>
          <p:nvPr/>
        </p:nvSpPr>
        <p:spPr>
          <a:xfrm>
            <a:off x="862309" y="5001110"/>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9" name="Oval 68">
            <a:extLst>
              <a:ext uri="{FF2B5EF4-FFF2-40B4-BE49-F238E27FC236}">
                <a16:creationId xmlns:a16="http://schemas.microsoft.com/office/drawing/2014/main" id="{085A6695-A496-CA42-B2E3-94977A1EB261}"/>
              </a:ext>
            </a:extLst>
          </p:cNvPr>
          <p:cNvSpPr>
            <a:spLocks noChangeAspect="1"/>
          </p:cNvSpPr>
          <p:nvPr/>
        </p:nvSpPr>
        <p:spPr>
          <a:xfrm>
            <a:off x="862309" y="572397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70" name="Oval 69">
            <a:extLst>
              <a:ext uri="{FF2B5EF4-FFF2-40B4-BE49-F238E27FC236}">
                <a16:creationId xmlns:a16="http://schemas.microsoft.com/office/drawing/2014/main" id="{32877171-6B5C-DA4B-94B3-CF9A2F1B3E82}"/>
              </a:ext>
            </a:extLst>
          </p:cNvPr>
          <p:cNvSpPr>
            <a:spLocks noChangeAspect="1"/>
          </p:cNvSpPr>
          <p:nvPr/>
        </p:nvSpPr>
        <p:spPr>
          <a:xfrm>
            <a:off x="1573509" y="3555374"/>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71" name="Oval 70">
            <a:extLst>
              <a:ext uri="{FF2B5EF4-FFF2-40B4-BE49-F238E27FC236}">
                <a16:creationId xmlns:a16="http://schemas.microsoft.com/office/drawing/2014/main" id="{F5619387-E795-884F-A0BF-7043FFC383BC}"/>
              </a:ext>
            </a:extLst>
          </p:cNvPr>
          <p:cNvSpPr>
            <a:spLocks noChangeAspect="1"/>
          </p:cNvSpPr>
          <p:nvPr/>
        </p:nvSpPr>
        <p:spPr>
          <a:xfrm>
            <a:off x="1573509" y="4278242"/>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Oval 71">
            <a:extLst>
              <a:ext uri="{FF2B5EF4-FFF2-40B4-BE49-F238E27FC236}">
                <a16:creationId xmlns:a16="http://schemas.microsoft.com/office/drawing/2014/main" id="{30A38DDA-A51E-CB46-A1B5-A5C596939CDD}"/>
              </a:ext>
            </a:extLst>
          </p:cNvPr>
          <p:cNvSpPr>
            <a:spLocks noChangeAspect="1"/>
          </p:cNvSpPr>
          <p:nvPr/>
        </p:nvSpPr>
        <p:spPr>
          <a:xfrm>
            <a:off x="1573509" y="5001110"/>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73" name="Oval 72">
            <a:extLst>
              <a:ext uri="{FF2B5EF4-FFF2-40B4-BE49-F238E27FC236}">
                <a16:creationId xmlns:a16="http://schemas.microsoft.com/office/drawing/2014/main" id="{2C5F5E44-2E69-814F-944C-847A6FC4DFC2}"/>
              </a:ext>
            </a:extLst>
          </p:cNvPr>
          <p:cNvSpPr>
            <a:spLocks noChangeAspect="1"/>
          </p:cNvSpPr>
          <p:nvPr/>
        </p:nvSpPr>
        <p:spPr>
          <a:xfrm>
            <a:off x="1573509" y="572397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4" name="Oval 73">
            <a:extLst>
              <a:ext uri="{FF2B5EF4-FFF2-40B4-BE49-F238E27FC236}">
                <a16:creationId xmlns:a16="http://schemas.microsoft.com/office/drawing/2014/main" id="{B2C8CA23-D237-1F49-AF94-6EDD9E9B8911}"/>
              </a:ext>
            </a:extLst>
          </p:cNvPr>
          <p:cNvSpPr>
            <a:spLocks noChangeAspect="1"/>
          </p:cNvSpPr>
          <p:nvPr/>
        </p:nvSpPr>
        <p:spPr>
          <a:xfrm>
            <a:off x="2284709" y="3555374"/>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75" name="Oval 74">
            <a:extLst>
              <a:ext uri="{FF2B5EF4-FFF2-40B4-BE49-F238E27FC236}">
                <a16:creationId xmlns:a16="http://schemas.microsoft.com/office/drawing/2014/main" id="{2026A1B4-59E9-E940-B49C-1950A4EAA944}"/>
              </a:ext>
            </a:extLst>
          </p:cNvPr>
          <p:cNvSpPr>
            <a:spLocks noChangeAspect="1"/>
          </p:cNvSpPr>
          <p:nvPr/>
        </p:nvSpPr>
        <p:spPr>
          <a:xfrm>
            <a:off x="2284709" y="4278242"/>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76" name="Oval 75">
            <a:extLst>
              <a:ext uri="{FF2B5EF4-FFF2-40B4-BE49-F238E27FC236}">
                <a16:creationId xmlns:a16="http://schemas.microsoft.com/office/drawing/2014/main" id="{BDEF36AD-714E-B144-8EBA-A68F07897F8F}"/>
              </a:ext>
            </a:extLst>
          </p:cNvPr>
          <p:cNvSpPr>
            <a:spLocks noChangeAspect="1"/>
          </p:cNvSpPr>
          <p:nvPr/>
        </p:nvSpPr>
        <p:spPr>
          <a:xfrm>
            <a:off x="2284709" y="5001110"/>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77" name="Oval 76">
            <a:extLst>
              <a:ext uri="{FF2B5EF4-FFF2-40B4-BE49-F238E27FC236}">
                <a16:creationId xmlns:a16="http://schemas.microsoft.com/office/drawing/2014/main" id="{DEE75A1F-4AD8-AF4A-8CDC-ECD79A3C36B8}"/>
              </a:ext>
            </a:extLst>
          </p:cNvPr>
          <p:cNvSpPr>
            <a:spLocks noChangeAspect="1"/>
          </p:cNvSpPr>
          <p:nvPr/>
        </p:nvSpPr>
        <p:spPr>
          <a:xfrm>
            <a:off x="2995909" y="3555374"/>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8" name="Oval 77">
            <a:extLst>
              <a:ext uri="{FF2B5EF4-FFF2-40B4-BE49-F238E27FC236}">
                <a16:creationId xmlns:a16="http://schemas.microsoft.com/office/drawing/2014/main" id="{2E198A56-3C62-8842-8B60-952B1ABB7EC8}"/>
              </a:ext>
            </a:extLst>
          </p:cNvPr>
          <p:cNvSpPr>
            <a:spLocks noChangeAspect="1"/>
          </p:cNvSpPr>
          <p:nvPr/>
        </p:nvSpPr>
        <p:spPr>
          <a:xfrm>
            <a:off x="2995909" y="4278242"/>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79" name="Oval 78">
            <a:extLst>
              <a:ext uri="{FF2B5EF4-FFF2-40B4-BE49-F238E27FC236}">
                <a16:creationId xmlns:a16="http://schemas.microsoft.com/office/drawing/2014/main" id="{5902E83B-FBF4-AA4E-AFAC-F75026E1B8FD}"/>
              </a:ext>
            </a:extLst>
          </p:cNvPr>
          <p:cNvSpPr>
            <a:spLocks noChangeAspect="1"/>
          </p:cNvSpPr>
          <p:nvPr/>
        </p:nvSpPr>
        <p:spPr>
          <a:xfrm>
            <a:off x="2995909" y="5001110"/>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0" name="Oval 79">
            <a:extLst>
              <a:ext uri="{FF2B5EF4-FFF2-40B4-BE49-F238E27FC236}">
                <a16:creationId xmlns:a16="http://schemas.microsoft.com/office/drawing/2014/main" id="{720C02C7-3D80-5C45-ADE7-79E34EABF925}"/>
              </a:ext>
            </a:extLst>
          </p:cNvPr>
          <p:cNvSpPr>
            <a:spLocks noChangeAspect="1"/>
          </p:cNvSpPr>
          <p:nvPr/>
        </p:nvSpPr>
        <p:spPr>
          <a:xfrm>
            <a:off x="2995909" y="572397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81" name="Oval 80">
            <a:extLst>
              <a:ext uri="{FF2B5EF4-FFF2-40B4-BE49-F238E27FC236}">
                <a16:creationId xmlns:a16="http://schemas.microsoft.com/office/drawing/2014/main" id="{14E40902-B21A-B243-9FA2-00C29CDB4A03}"/>
              </a:ext>
            </a:extLst>
          </p:cNvPr>
          <p:cNvSpPr>
            <a:spLocks noChangeAspect="1"/>
          </p:cNvSpPr>
          <p:nvPr/>
        </p:nvSpPr>
        <p:spPr>
          <a:xfrm>
            <a:off x="3707109" y="3555374"/>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173CC1CE-7A9A-5D40-BF12-3CA15215F720}"/>
              </a:ext>
            </a:extLst>
          </p:cNvPr>
          <p:cNvSpPr>
            <a:spLocks noChangeAspect="1"/>
          </p:cNvSpPr>
          <p:nvPr/>
        </p:nvSpPr>
        <p:spPr>
          <a:xfrm>
            <a:off x="3707109" y="4278242"/>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83" name="Oval 82">
            <a:extLst>
              <a:ext uri="{FF2B5EF4-FFF2-40B4-BE49-F238E27FC236}">
                <a16:creationId xmlns:a16="http://schemas.microsoft.com/office/drawing/2014/main" id="{B0098DD8-63B7-BA4A-955B-9E26C33E7D1D}"/>
              </a:ext>
            </a:extLst>
          </p:cNvPr>
          <p:cNvSpPr>
            <a:spLocks noChangeAspect="1"/>
          </p:cNvSpPr>
          <p:nvPr/>
        </p:nvSpPr>
        <p:spPr>
          <a:xfrm>
            <a:off x="3707109" y="5001110"/>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84" name="Oval 83">
            <a:extLst>
              <a:ext uri="{FF2B5EF4-FFF2-40B4-BE49-F238E27FC236}">
                <a16:creationId xmlns:a16="http://schemas.microsoft.com/office/drawing/2014/main" id="{2328AE19-08B8-2748-A515-184381DAF4F6}"/>
              </a:ext>
            </a:extLst>
          </p:cNvPr>
          <p:cNvSpPr>
            <a:spLocks noChangeAspect="1"/>
          </p:cNvSpPr>
          <p:nvPr/>
        </p:nvSpPr>
        <p:spPr>
          <a:xfrm>
            <a:off x="3707109" y="572397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85" name="Oval 84">
            <a:extLst>
              <a:ext uri="{FF2B5EF4-FFF2-40B4-BE49-F238E27FC236}">
                <a16:creationId xmlns:a16="http://schemas.microsoft.com/office/drawing/2014/main" id="{60C6D130-2EEF-4043-8F27-BDE1BBD364C1}"/>
              </a:ext>
            </a:extLst>
          </p:cNvPr>
          <p:cNvSpPr>
            <a:spLocks noChangeAspect="1"/>
          </p:cNvSpPr>
          <p:nvPr/>
        </p:nvSpPr>
        <p:spPr>
          <a:xfrm>
            <a:off x="2273909" y="572397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87" name="Picture 86">
            <a:extLst>
              <a:ext uri="{FF2B5EF4-FFF2-40B4-BE49-F238E27FC236}">
                <a16:creationId xmlns:a16="http://schemas.microsoft.com/office/drawing/2014/main" id="{F95970DA-79CC-2B46-BE68-97902033CD2D}"/>
              </a:ext>
            </a:extLst>
          </p:cNvPr>
          <p:cNvPicPr>
            <a:picLocks noChangeAspect="1"/>
          </p:cNvPicPr>
          <p:nvPr/>
        </p:nvPicPr>
        <p:blipFill>
          <a:blip r:embed="rId3">
            <a:lum bright="70000" contrast="-70000"/>
          </a:blip>
          <a:stretch>
            <a:fillRect/>
          </a:stretch>
        </p:blipFill>
        <p:spPr>
          <a:xfrm>
            <a:off x="690425" y="449924"/>
            <a:ext cx="531947" cy="302445"/>
          </a:xfrm>
          <a:prstGeom prst="rect">
            <a:avLst/>
          </a:prstGeom>
          <a:ln>
            <a:noFill/>
          </a:ln>
        </p:spPr>
      </p:pic>
      <p:pic>
        <p:nvPicPr>
          <p:cNvPr id="88" name="Picture 87">
            <a:extLst>
              <a:ext uri="{FF2B5EF4-FFF2-40B4-BE49-F238E27FC236}">
                <a16:creationId xmlns:a16="http://schemas.microsoft.com/office/drawing/2014/main" id="{B2498AAE-9AF0-2049-80FA-F9EFB62A4E52}"/>
              </a:ext>
            </a:extLst>
          </p:cNvPr>
          <p:cNvPicPr>
            <a:picLocks noChangeAspect="1"/>
          </p:cNvPicPr>
          <p:nvPr/>
        </p:nvPicPr>
        <p:blipFill>
          <a:blip r:embed="rId3">
            <a:lum bright="70000" contrast="-70000"/>
          </a:blip>
          <a:stretch>
            <a:fillRect/>
          </a:stretch>
        </p:blipFill>
        <p:spPr>
          <a:xfrm>
            <a:off x="690425" y="1894820"/>
            <a:ext cx="531947" cy="302445"/>
          </a:xfrm>
          <a:prstGeom prst="rect">
            <a:avLst/>
          </a:prstGeom>
          <a:ln>
            <a:noFill/>
          </a:ln>
        </p:spPr>
      </p:pic>
      <p:pic>
        <p:nvPicPr>
          <p:cNvPr id="89" name="Picture 88">
            <a:extLst>
              <a:ext uri="{FF2B5EF4-FFF2-40B4-BE49-F238E27FC236}">
                <a16:creationId xmlns:a16="http://schemas.microsoft.com/office/drawing/2014/main" id="{C2B42BFB-85F1-4146-A7D5-F3422F5FD909}"/>
              </a:ext>
            </a:extLst>
          </p:cNvPr>
          <p:cNvPicPr>
            <a:picLocks noChangeAspect="1"/>
          </p:cNvPicPr>
          <p:nvPr/>
        </p:nvPicPr>
        <p:blipFill>
          <a:blip r:embed="rId3">
            <a:lum bright="70000" contrast="-70000"/>
          </a:blip>
          <a:stretch>
            <a:fillRect/>
          </a:stretch>
        </p:blipFill>
        <p:spPr>
          <a:xfrm>
            <a:off x="690425" y="2626651"/>
            <a:ext cx="531947" cy="302445"/>
          </a:xfrm>
          <a:prstGeom prst="rect">
            <a:avLst/>
          </a:prstGeom>
          <a:ln>
            <a:noFill/>
          </a:ln>
        </p:spPr>
      </p:pic>
      <p:pic>
        <p:nvPicPr>
          <p:cNvPr id="90" name="Picture 89">
            <a:extLst>
              <a:ext uri="{FF2B5EF4-FFF2-40B4-BE49-F238E27FC236}">
                <a16:creationId xmlns:a16="http://schemas.microsoft.com/office/drawing/2014/main" id="{B9091E46-FB64-404F-BF7B-9766AEFC1AE1}"/>
              </a:ext>
            </a:extLst>
          </p:cNvPr>
          <p:cNvPicPr>
            <a:picLocks noChangeAspect="1"/>
          </p:cNvPicPr>
          <p:nvPr/>
        </p:nvPicPr>
        <p:blipFill>
          <a:blip r:embed="rId3">
            <a:lum bright="70000" contrast="-70000"/>
          </a:blip>
          <a:stretch>
            <a:fillRect/>
          </a:stretch>
        </p:blipFill>
        <p:spPr>
          <a:xfrm>
            <a:off x="690425" y="3351432"/>
            <a:ext cx="531947" cy="302445"/>
          </a:xfrm>
          <a:prstGeom prst="rect">
            <a:avLst/>
          </a:prstGeom>
          <a:ln>
            <a:noFill/>
          </a:ln>
        </p:spPr>
      </p:pic>
      <p:pic>
        <p:nvPicPr>
          <p:cNvPr id="91" name="Picture 90">
            <a:extLst>
              <a:ext uri="{FF2B5EF4-FFF2-40B4-BE49-F238E27FC236}">
                <a16:creationId xmlns:a16="http://schemas.microsoft.com/office/drawing/2014/main" id="{7BE23474-F44E-9145-B0BA-60CC504E0E8A}"/>
              </a:ext>
            </a:extLst>
          </p:cNvPr>
          <p:cNvPicPr>
            <a:picLocks noChangeAspect="1"/>
          </p:cNvPicPr>
          <p:nvPr/>
        </p:nvPicPr>
        <p:blipFill>
          <a:blip r:embed="rId3">
            <a:lum bright="70000" contrast="-70000"/>
          </a:blip>
          <a:stretch>
            <a:fillRect/>
          </a:stretch>
        </p:blipFill>
        <p:spPr>
          <a:xfrm>
            <a:off x="690425" y="4083263"/>
            <a:ext cx="531947" cy="302445"/>
          </a:xfrm>
          <a:prstGeom prst="rect">
            <a:avLst/>
          </a:prstGeom>
          <a:ln>
            <a:noFill/>
          </a:ln>
        </p:spPr>
      </p:pic>
      <p:pic>
        <p:nvPicPr>
          <p:cNvPr id="92" name="Picture 91">
            <a:extLst>
              <a:ext uri="{FF2B5EF4-FFF2-40B4-BE49-F238E27FC236}">
                <a16:creationId xmlns:a16="http://schemas.microsoft.com/office/drawing/2014/main" id="{FD637DF5-065F-5746-ADFC-88BF0B026794}"/>
              </a:ext>
            </a:extLst>
          </p:cNvPr>
          <p:cNvPicPr>
            <a:picLocks noChangeAspect="1"/>
          </p:cNvPicPr>
          <p:nvPr/>
        </p:nvPicPr>
        <p:blipFill>
          <a:blip r:embed="rId3">
            <a:lum bright="70000" contrast="-70000"/>
          </a:blip>
          <a:stretch>
            <a:fillRect/>
          </a:stretch>
        </p:blipFill>
        <p:spPr>
          <a:xfrm>
            <a:off x="690425" y="4796328"/>
            <a:ext cx="531947" cy="302445"/>
          </a:xfrm>
          <a:prstGeom prst="rect">
            <a:avLst/>
          </a:prstGeom>
          <a:ln>
            <a:noFill/>
          </a:ln>
        </p:spPr>
      </p:pic>
      <p:pic>
        <p:nvPicPr>
          <p:cNvPr id="93" name="Picture 92">
            <a:extLst>
              <a:ext uri="{FF2B5EF4-FFF2-40B4-BE49-F238E27FC236}">
                <a16:creationId xmlns:a16="http://schemas.microsoft.com/office/drawing/2014/main" id="{1D60D1B8-2B9B-EF45-8872-CF33FA9CAB24}"/>
              </a:ext>
            </a:extLst>
          </p:cNvPr>
          <p:cNvPicPr>
            <a:picLocks noChangeAspect="1"/>
          </p:cNvPicPr>
          <p:nvPr/>
        </p:nvPicPr>
        <p:blipFill>
          <a:blip r:embed="rId3">
            <a:lum bright="70000" contrast="-70000"/>
          </a:blip>
          <a:stretch>
            <a:fillRect/>
          </a:stretch>
        </p:blipFill>
        <p:spPr>
          <a:xfrm>
            <a:off x="690425" y="5528159"/>
            <a:ext cx="531947" cy="302445"/>
          </a:xfrm>
          <a:prstGeom prst="rect">
            <a:avLst/>
          </a:prstGeom>
          <a:ln>
            <a:noFill/>
          </a:ln>
        </p:spPr>
      </p:pic>
      <p:pic>
        <p:nvPicPr>
          <p:cNvPr id="94" name="Picture 93">
            <a:extLst>
              <a:ext uri="{FF2B5EF4-FFF2-40B4-BE49-F238E27FC236}">
                <a16:creationId xmlns:a16="http://schemas.microsoft.com/office/drawing/2014/main" id="{B3B84D62-BD4D-7246-8859-9DF346672022}"/>
              </a:ext>
            </a:extLst>
          </p:cNvPr>
          <p:cNvPicPr>
            <a:picLocks noChangeAspect="1"/>
          </p:cNvPicPr>
          <p:nvPr/>
        </p:nvPicPr>
        <p:blipFill>
          <a:blip r:embed="rId3">
            <a:lum bright="70000" contrast="-70000"/>
          </a:blip>
          <a:stretch>
            <a:fillRect/>
          </a:stretch>
        </p:blipFill>
        <p:spPr>
          <a:xfrm>
            <a:off x="1390825" y="1181755"/>
            <a:ext cx="531947" cy="302445"/>
          </a:xfrm>
          <a:prstGeom prst="rect">
            <a:avLst/>
          </a:prstGeom>
          <a:ln>
            <a:noFill/>
          </a:ln>
        </p:spPr>
      </p:pic>
      <p:pic>
        <p:nvPicPr>
          <p:cNvPr id="95" name="Picture 94">
            <a:extLst>
              <a:ext uri="{FF2B5EF4-FFF2-40B4-BE49-F238E27FC236}">
                <a16:creationId xmlns:a16="http://schemas.microsoft.com/office/drawing/2014/main" id="{B676796E-CB04-8E47-BB8A-EABC69D4E237}"/>
              </a:ext>
            </a:extLst>
          </p:cNvPr>
          <p:cNvPicPr>
            <a:picLocks noChangeAspect="1"/>
          </p:cNvPicPr>
          <p:nvPr/>
        </p:nvPicPr>
        <p:blipFill>
          <a:blip r:embed="rId3">
            <a:lum bright="70000" contrast="-70000"/>
          </a:blip>
          <a:stretch>
            <a:fillRect/>
          </a:stretch>
        </p:blipFill>
        <p:spPr>
          <a:xfrm>
            <a:off x="1390825" y="4083263"/>
            <a:ext cx="531947" cy="302445"/>
          </a:xfrm>
          <a:prstGeom prst="rect">
            <a:avLst/>
          </a:prstGeom>
          <a:ln>
            <a:noFill/>
          </a:ln>
        </p:spPr>
      </p:pic>
      <p:pic>
        <p:nvPicPr>
          <p:cNvPr id="96" name="Picture 95">
            <a:extLst>
              <a:ext uri="{FF2B5EF4-FFF2-40B4-BE49-F238E27FC236}">
                <a16:creationId xmlns:a16="http://schemas.microsoft.com/office/drawing/2014/main" id="{F15FE6BF-1A83-C74A-A6E5-39F687334B8A}"/>
              </a:ext>
            </a:extLst>
          </p:cNvPr>
          <p:cNvPicPr>
            <a:picLocks noChangeAspect="1"/>
          </p:cNvPicPr>
          <p:nvPr/>
        </p:nvPicPr>
        <p:blipFill>
          <a:blip r:embed="rId3">
            <a:lum bright="70000" contrast="-70000"/>
          </a:blip>
          <a:stretch>
            <a:fillRect/>
          </a:stretch>
        </p:blipFill>
        <p:spPr>
          <a:xfrm>
            <a:off x="1390825" y="4796328"/>
            <a:ext cx="531947" cy="302445"/>
          </a:xfrm>
          <a:prstGeom prst="rect">
            <a:avLst/>
          </a:prstGeom>
          <a:ln>
            <a:noFill/>
          </a:ln>
        </p:spPr>
      </p:pic>
      <p:pic>
        <p:nvPicPr>
          <p:cNvPr id="97" name="Picture 96">
            <a:extLst>
              <a:ext uri="{FF2B5EF4-FFF2-40B4-BE49-F238E27FC236}">
                <a16:creationId xmlns:a16="http://schemas.microsoft.com/office/drawing/2014/main" id="{175C23BC-6FFF-7E4D-960E-62CEB0EBE18C}"/>
              </a:ext>
            </a:extLst>
          </p:cNvPr>
          <p:cNvPicPr>
            <a:picLocks noChangeAspect="1"/>
          </p:cNvPicPr>
          <p:nvPr/>
        </p:nvPicPr>
        <p:blipFill>
          <a:blip r:embed="rId3">
            <a:lum bright="70000" contrast="-70000"/>
          </a:blip>
          <a:stretch>
            <a:fillRect/>
          </a:stretch>
        </p:blipFill>
        <p:spPr>
          <a:xfrm>
            <a:off x="2079854" y="449924"/>
            <a:ext cx="531947" cy="302445"/>
          </a:xfrm>
          <a:prstGeom prst="rect">
            <a:avLst/>
          </a:prstGeom>
          <a:ln>
            <a:noFill/>
          </a:ln>
        </p:spPr>
      </p:pic>
      <p:pic>
        <p:nvPicPr>
          <p:cNvPr id="98" name="Picture 97">
            <a:extLst>
              <a:ext uri="{FF2B5EF4-FFF2-40B4-BE49-F238E27FC236}">
                <a16:creationId xmlns:a16="http://schemas.microsoft.com/office/drawing/2014/main" id="{A672DA8B-5893-6747-B4DF-EAE90068E28D}"/>
              </a:ext>
            </a:extLst>
          </p:cNvPr>
          <p:cNvPicPr>
            <a:picLocks noChangeAspect="1"/>
          </p:cNvPicPr>
          <p:nvPr/>
        </p:nvPicPr>
        <p:blipFill>
          <a:blip r:embed="rId3">
            <a:lum bright="70000" contrast="-70000"/>
          </a:blip>
          <a:stretch>
            <a:fillRect/>
          </a:stretch>
        </p:blipFill>
        <p:spPr>
          <a:xfrm>
            <a:off x="2079854" y="1181755"/>
            <a:ext cx="531947" cy="302445"/>
          </a:xfrm>
          <a:prstGeom prst="rect">
            <a:avLst/>
          </a:prstGeom>
          <a:ln>
            <a:noFill/>
          </a:ln>
        </p:spPr>
      </p:pic>
      <p:pic>
        <p:nvPicPr>
          <p:cNvPr id="99" name="Picture 98">
            <a:extLst>
              <a:ext uri="{FF2B5EF4-FFF2-40B4-BE49-F238E27FC236}">
                <a16:creationId xmlns:a16="http://schemas.microsoft.com/office/drawing/2014/main" id="{7D99ACB8-78D9-5B44-8459-9A4DDF5A3A64}"/>
              </a:ext>
            </a:extLst>
          </p:cNvPr>
          <p:cNvPicPr>
            <a:picLocks noChangeAspect="1"/>
          </p:cNvPicPr>
          <p:nvPr/>
        </p:nvPicPr>
        <p:blipFill>
          <a:blip r:embed="rId3">
            <a:lum bright="70000" contrast="-70000"/>
          </a:blip>
          <a:stretch>
            <a:fillRect/>
          </a:stretch>
        </p:blipFill>
        <p:spPr>
          <a:xfrm>
            <a:off x="2079854" y="1894820"/>
            <a:ext cx="531947" cy="302445"/>
          </a:xfrm>
          <a:prstGeom prst="rect">
            <a:avLst/>
          </a:prstGeom>
          <a:ln>
            <a:noFill/>
          </a:ln>
        </p:spPr>
      </p:pic>
      <p:pic>
        <p:nvPicPr>
          <p:cNvPr id="100" name="Picture 99">
            <a:extLst>
              <a:ext uri="{FF2B5EF4-FFF2-40B4-BE49-F238E27FC236}">
                <a16:creationId xmlns:a16="http://schemas.microsoft.com/office/drawing/2014/main" id="{8D8215E9-E5A3-B34A-B655-489340ADE2B6}"/>
              </a:ext>
            </a:extLst>
          </p:cNvPr>
          <p:cNvPicPr>
            <a:picLocks noChangeAspect="1"/>
          </p:cNvPicPr>
          <p:nvPr/>
        </p:nvPicPr>
        <p:blipFill>
          <a:blip r:embed="rId3">
            <a:lum bright="70000" contrast="-70000"/>
          </a:blip>
          <a:stretch>
            <a:fillRect/>
          </a:stretch>
        </p:blipFill>
        <p:spPr>
          <a:xfrm>
            <a:off x="2079854" y="2626651"/>
            <a:ext cx="531947" cy="302445"/>
          </a:xfrm>
          <a:prstGeom prst="rect">
            <a:avLst/>
          </a:prstGeom>
          <a:ln>
            <a:noFill/>
          </a:ln>
        </p:spPr>
      </p:pic>
      <p:pic>
        <p:nvPicPr>
          <p:cNvPr id="101" name="Picture 100">
            <a:extLst>
              <a:ext uri="{FF2B5EF4-FFF2-40B4-BE49-F238E27FC236}">
                <a16:creationId xmlns:a16="http://schemas.microsoft.com/office/drawing/2014/main" id="{8E4E2D98-F778-2F4A-989D-4A9237B0310C}"/>
              </a:ext>
            </a:extLst>
          </p:cNvPr>
          <p:cNvPicPr>
            <a:picLocks noChangeAspect="1"/>
          </p:cNvPicPr>
          <p:nvPr/>
        </p:nvPicPr>
        <p:blipFill>
          <a:blip r:embed="rId3">
            <a:lum bright="70000" contrast="-70000"/>
          </a:blip>
          <a:stretch>
            <a:fillRect/>
          </a:stretch>
        </p:blipFill>
        <p:spPr>
          <a:xfrm>
            <a:off x="2079854" y="3351432"/>
            <a:ext cx="531947" cy="302445"/>
          </a:xfrm>
          <a:prstGeom prst="rect">
            <a:avLst/>
          </a:prstGeom>
          <a:ln>
            <a:noFill/>
          </a:ln>
        </p:spPr>
      </p:pic>
      <p:pic>
        <p:nvPicPr>
          <p:cNvPr id="102" name="Picture 101">
            <a:extLst>
              <a:ext uri="{FF2B5EF4-FFF2-40B4-BE49-F238E27FC236}">
                <a16:creationId xmlns:a16="http://schemas.microsoft.com/office/drawing/2014/main" id="{C634135A-1CFB-1844-9C4D-694A769E73AC}"/>
              </a:ext>
            </a:extLst>
          </p:cNvPr>
          <p:cNvPicPr>
            <a:picLocks noChangeAspect="1"/>
          </p:cNvPicPr>
          <p:nvPr/>
        </p:nvPicPr>
        <p:blipFill>
          <a:blip r:embed="rId3">
            <a:lum bright="70000" contrast="-70000"/>
          </a:blip>
          <a:stretch>
            <a:fillRect/>
          </a:stretch>
        </p:blipFill>
        <p:spPr>
          <a:xfrm>
            <a:off x="2079854" y="5528159"/>
            <a:ext cx="531947" cy="302445"/>
          </a:xfrm>
          <a:prstGeom prst="rect">
            <a:avLst/>
          </a:prstGeom>
          <a:ln>
            <a:noFill/>
          </a:ln>
        </p:spPr>
      </p:pic>
      <p:pic>
        <p:nvPicPr>
          <p:cNvPr id="103" name="Picture 102">
            <a:extLst>
              <a:ext uri="{FF2B5EF4-FFF2-40B4-BE49-F238E27FC236}">
                <a16:creationId xmlns:a16="http://schemas.microsoft.com/office/drawing/2014/main" id="{9BAF2C2E-B79C-B245-904A-0E76525E6E64}"/>
              </a:ext>
            </a:extLst>
          </p:cNvPr>
          <p:cNvPicPr>
            <a:picLocks noChangeAspect="1"/>
          </p:cNvPicPr>
          <p:nvPr/>
        </p:nvPicPr>
        <p:blipFill>
          <a:blip r:embed="rId3">
            <a:lum bright="70000" contrast="-70000"/>
          </a:blip>
          <a:stretch>
            <a:fillRect/>
          </a:stretch>
        </p:blipFill>
        <p:spPr>
          <a:xfrm>
            <a:off x="2780254" y="449924"/>
            <a:ext cx="531947" cy="302445"/>
          </a:xfrm>
          <a:prstGeom prst="rect">
            <a:avLst/>
          </a:prstGeom>
          <a:ln>
            <a:noFill/>
          </a:ln>
        </p:spPr>
      </p:pic>
      <p:pic>
        <p:nvPicPr>
          <p:cNvPr id="104" name="Picture 103">
            <a:extLst>
              <a:ext uri="{FF2B5EF4-FFF2-40B4-BE49-F238E27FC236}">
                <a16:creationId xmlns:a16="http://schemas.microsoft.com/office/drawing/2014/main" id="{8E9ED0EF-CAA4-E14A-B59F-C05BB2B98F42}"/>
              </a:ext>
            </a:extLst>
          </p:cNvPr>
          <p:cNvPicPr>
            <a:picLocks noChangeAspect="1"/>
          </p:cNvPicPr>
          <p:nvPr/>
        </p:nvPicPr>
        <p:blipFill>
          <a:blip r:embed="rId3">
            <a:lum bright="70000" contrast="-70000"/>
          </a:blip>
          <a:stretch>
            <a:fillRect/>
          </a:stretch>
        </p:blipFill>
        <p:spPr>
          <a:xfrm>
            <a:off x="2780254" y="2626651"/>
            <a:ext cx="531947" cy="302445"/>
          </a:xfrm>
          <a:prstGeom prst="rect">
            <a:avLst/>
          </a:prstGeom>
          <a:ln>
            <a:noFill/>
          </a:ln>
        </p:spPr>
      </p:pic>
      <p:pic>
        <p:nvPicPr>
          <p:cNvPr id="105" name="Picture 104">
            <a:extLst>
              <a:ext uri="{FF2B5EF4-FFF2-40B4-BE49-F238E27FC236}">
                <a16:creationId xmlns:a16="http://schemas.microsoft.com/office/drawing/2014/main" id="{0FDB4739-1E07-564D-86A7-E987B60E630A}"/>
              </a:ext>
            </a:extLst>
          </p:cNvPr>
          <p:cNvPicPr>
            <a:picLocks noChangeAspect="1"/>
          </p:cNvPicPr>
          <p:nvPr/>
        </p:nvPicPr>
        <p:blipFill>
          <a:blip r:embed="rId3">
            <a:lum bright="70000" contrast="-70000"/>
          </a:blip>
          <a:stretch>
            <a:fillRect/>
          </a:stretch>
        </p:blipFill>
        <p:spPr>
          <a:xfrm>
            <a:off x="2780254" y="4796328"/>
            <a:ext cx="531947" cy="302445"/>
          </a:xfrm>
          <a:prstGeom prst="rect">
            <a:avLst/>
          </a:prstGeom>
          <a:ln>
            <a:noFill/>
          </a:ln>
        </p:spPr>
      </p:pic>
      <p:pic>
        <p:nvPicPr>
          <p:cNvPr id="106" name="Picture 105">
            <a:extLst>
              <a:ext uri="{FF2B5EF4-FFF2-40B4-BE49-F238E27FC236}">
                <a16:creationId xmlns:a16="http://schemas.microsoft.com/office/drawing/2014/main" id="{FCD3F90D-3EF0-0D41-8862-69FF18C1EEA3}"/>
              </a:ext>
            </a:extLst>
          </p:cNvPr>
          <p:cNvPicPr>
            <a:picLocks noChangeAspect="1"/>
          </p:cNvPicPr>
          <p:nvPr/>
        </p:nvPicPr>
        <p:blipFill>
          <a:blip r:embed="rId3">
            <a:lum bright="70000" contrast="-70000"/>
          </a:blip>
          <a:stretch>
            <a:fillRect/>
          </a:stretch>
        </p:blipFill>
        <p:spPr>
          <a:xfrm>
            <a:off x="2780254" y="5528159"/>
            <a:ext cx="531947" cy="302445"/>
          </a:xfrm>
          <a:prstGeom prst="rect">
            <a:avLst/>
          </a:prstGeom>
          <a:ln>
            <a:noFill/>
          </a:ln>
        </p:spPr>
      </p:pic>
      <p:pic>
        <p:nvPicPr>
          <p:cNvPr id="107" name="Picture 106">
            <a:extLst>
              <a:ext uri="{FF2B5EF4-FFF2-40B4-BE49-F238E27FC236}">
                <a16:creationId xmlns:a16="http://schemas.microsoft.com/office/drawing/2014/main" id="{3DC69664-4590-BB4B-A493-ADC9F8754EBC}"/>
              </a:ext>
            </a:extLst>
          </p:cNvPr>
          <p:cNvPicPr>
            <a:picLocks noChangeAspect="1"/>
          </p:cNvPicPr>
          <p:nvPr/>
        </p:nvPicPr>
        <p:blipFill>
          <a:blip r:embed="rId3">
            <a:lum bright="70000" contrast="-70000"/>
          </a:blip>
          <a:stretch>
            <a:fillRect/>
          </a:stretch>
        </p:blipFill>
        <p:spPr>
          <a:xfrm>
            <a:off x="3530927" y="1181755"/>
            <a:ext cx="531947" cy="302445"/>
          </a:xfrm>
          <a:prstGeom prst="rect">
            <a:avLst/>
          </a:prstGeom>
          <a:ln>
            <a:noFill/>
          </a:ln>
        </p:spPr>
      </p:pic>
      <p:pic>
        <p:nvPicPr>
          <p:cNvPr id="108" name="Picture 107">
            <a:extLst>
              <a:ext uri="{FF2B5EF4-FFF2-40B4-BE49-F238E27FC236}">
                <a16:creationId xmlns:a16="http://schemas.microsoft.com/office/drawing/2014/main" id="{F7FDB555-ABDA-A843-9DFC-5BCD5DAE7982}"/>
              </a:ext>
            </a:extLst>
          </p:cNvPr>
          <p:cNvPicPr>
            <a:picLocks noChangeAspect="1"/>
          </p:cNvPicPr>
          <p:nvPr/>
        </p:nvPicPr>
        <p:blipFill>
          <a:blip r:embed="rId3">
            <a:lum bright="70000" contrast="-70000"/>
          </a:blip>
          <a:stretch>
            <a:fillRect/>
          </a:stretch>
        </p:blipFill>
        <p:spPr>
          <a:xfrm>
            <a:off x="3530927" y="2626651"/>
            <a:ext cx="531947" cy="302445"/>
          </a:xfrm>
          <a:prstGeom prst="rect">
            <a:avLst/>
          </a:prstGeom>
          <a:ln>
            <a:noFill/>
          </a:ln>
        </p:spPr>
      </p:pic>
      <p:pic>
        <p:nvPicPr>
          <p:cNvPr id="109" name="Picture 108">
            <a:extLst>
              <a:ext uri="{FF2B5EF4-FFF2-40B4-BE49-F238E27FC236}">
                <a16:creationId xmlns:a16="http://schemas.microsoft.com/office/drawing/2014/main" id="{BDA0B2D5-D09C-B74A-941A-E8427EB48DE7}"/>
              </a:ext>
            </a:extLst>
          </p:cNvPr>
          <p:cNvPicPr>
            <a:picLocks noChangeAspect="1"/>
          </p:cNvPicPr>
          <p:nvPr/>
        </p:nvPicPr>
        <p:blipFill>
          <a:blip r:embed="rId3">
            <a:lum bright="70000" contrast="-70000"/>
          </a:blip>
          <a:stretch>
            <a:fillRect/>
          </a:stretch>
        </p:blipFill>
        <p:spPr>
          <a:xfrm>
            <a:off x="3530927" y="3351432"/>
            <a:ext cx="531947" cy="302445"/>
          </a:xfrm>
          <a:prstGeom prst="rect">
            <a:avLst/>
          </a:prstGeom>
          <a:ln>
            <a:noFill/>
          </a:ln>
        </p:spPr>
      </p:pic>
      <p:pic>
        <p:nvPicPr>
          <p:cNvPr id="110" name="Picture 109">
            <a:extLst>
              <a:ext uri="{FF2B5EF4-FFF2-40B4-BE49-F238E27FC236}">
                <a16:creationId xmlns:a16="http://schemas.microsoft.com/office/drawing/2014/main" id="{AD5E7970-9C79-3740-8E4E-E6421BB37FE5}"/>
              </a:ext>
            </a:extLst>
          </p:cNvPr>
          <p:cNvPicPr>
            <a:picLocks noChangeAspect="1"/>
          </p:cNvPicPr>
          <p:nvPr/>
        </p:nvPicPr>
        <p:blipFill>
          <a:blip r:embed="rId3">
            <a:lum bright="70000" contrast="-70000"/>
          </a:blip>
          <a:stretch>
            <a:fillRect/>
          </a:stretch>
        </p:blipFill>
        <p:spPr>
          <a:xfrm>
            <a:off x="3530927" y="4083263"/>
            <a:ext cx="531947" cy="302445"/>
          </a:xfrm>
          <a:prstGeom prst="rect">
            <a:avLst/>
          </a:prstGeom>
          <a:ln>
            <a:noFill/>
          </a:ln>
        </p:spPr>
      </p:pic>
      <p:pic>
        <p:nvPicPr>
          <p:cNvPr id="111" name="Picture 110">
            <a:extLst>
              <a:ext uri="{FF2B5EF4-FFF2-40B4-BE49-F238E27FC236}">
                <a16:creationId xmlns:a16="http://schemas.microsoft.com/office/drawing/2014/main" id="{5C0F7476-5B35-2140-80E6-226A94360FA7}"/>
              </a:ext>
            </a:extLst>
          </p:cNvPr>
          <p:cNvPicPr>
            <a:picLocks noChangeAspect="1"/>
          </p:cNvPicPr>
          <p:nvPr/>
        </p:nvPicPr>
        <p:blipFill>
          <a:blip r:embed="rId3">
            <a:lum bright="70000" contrast="-70000"/>
          </a:blip>
          <a:stretch>
            <a:fillRect/>
          </a:stretch>
        </p:blipFill>
        <p:spPr>
          <a:xfrm>
            <a:off x="3530927" y="5528159"/>
            <a:ext cx="531947" cy="302445"/>
          </a:xfrm>
          <a:prstGeom prst="rect">
            <a:avLst/>
          </a:prstGeom>
          <a:ln>
            <a:noFill/>
          </a:ln>
        </p:spPr>
      </p:pic>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706B1FEC-8949-7842-A4C6-99BBB1C991FE}"/>
                  </a:ext>
                </a:extLst>
              </p:cNvPr>
              <p:cNvSpPr txBox="1"/>
              <p:nvPr/>
            </p:nvSpPr>
            <p:spPr>
              <a:xfrm>
                <a:off x="6462409" y="2672829"/>
                <a:ext cx="458054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𝑆𝑚𝑜𝑘𝑒𝑟</m:t>
                          </m:r>
                          <m:r>
                            <a:rPr lang="en-US" sz="2000" b="0" i="1" smtClean="0">
                              <a:solidFill>
                                <a:schemeClr val="bg1"/>
                              </a:solidFill>
                              <a:latin typeface="Cambria Math" panose="02040503050406030204" pitchFamily="18" charset="0"/>
                            </a:rPr>
                            <m:t>=1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𝑆𝑡𝑟𝑒𝑠𝑠</m:t>
                          </m:r>
                          <m:r>
                            <a:rPr lang="en-US" sz="2000" b="0" i="1" smtClean="0">
                              <a:solidFill>
                                <a:schemeClr val="bg1"/>
                              </a:solidFill>
                              <a:latin typeface="Cambria Math" panose="02040503050406030204" pitchFamily="18" charset="0"/>
                            </a:rPr>
                            <m:t>=0, </m:t>
                          </m:r>
                          <m:r>
                            <a:rPr lang="en-US" sz="2000" b="0" i="1" smtClean="0">
                              <a:solidFill>
                                <a:schemeClr val="bg1"/>
                              </a:solidFill>
                              <a:latin typeface="Cambria Math" panose="02040503050406030204" pitchFamily="18" charset="0"/>
                            </a:rPr>
                            <m:t>𝑃h𝐷</m:t>
                          </m:r>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𝑐𝑆𝐸𝑆</m:t>
                          </m:r>
                        </m:e>
                      </m:d>
                    </m:oMath>
                  </m:oMathPara>
                </a14:m>
                <a:endParaRPr lang="en-US" sz="2000" dirty="0">
                  <a:solidFill>
                    <a:schemeClr val="bg1"/>
                  </a:solidFill>
                </a:endParaRPr>
              </a:p>
            </p:txBody>
          </p:sp>
        </mc:Choice>
        <mc:Fallback xmlns="">
          <p:sp>
            <p:nvSpPr>
              <p:cNvPr id="112" name="TextBox 111">
                <a:extLst>
                  <a:ext uri="{FF2B5EF4-FFF2-40B4-BE49-F238E27FC236}">
                    <a16:creationId xmlns:a16="http://schemas.microsoft.com/office/drawing/2014/main" id="{706B1FEC-8949-7842-A4C6-99BBB1C991FE}"/>
                  </a:ext>
                </a:extLst>
              </p:cNvPr>
              <p:cNvSpPr txBox="1">
                <a:spLocks noRot="1" noChangeAspect="1" noMove="1" noResize="1" noEditPoints="1" noAdjustHandles="1" noChangeArrowheads="1" noChangeShapeType="1" noTextEdit="1"/>
              </p:cNvSpPr>
              <p:nvPr/>
            </p:nvSpPr>
            <p:spPr>
              <a:xfrm>
                <a:off x="6462409" y="2672829"/>
                <a:ext cx="4580548" cy="400110"/>
              </a:xfrm>
              <a:prstGeom prst="rect">
                <a:avLst/>
              </a:prstGeom>
              <a:blipFill>
                <a:blip r:embed="rId4"/>
                <a:stretch>
                  <a:fillRect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930134E5-1F40-2C4A-B270-AF3D20474492}"/>
                  </a:ext>
                </a:extLst>
              </p:cNvPr>
              <p:cNvSpPr txBox="1"/>
              <p:nvPr/>
            </p:nvSpPr>
            <p:spPr>
              <a:xfrm>
                <a:off x="6462408" y="4417222"/>
                <a:ext cx="458054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𝑆𝑚𝑜𝑘𝑒𝑟</m:t>
                          </m:r>
                          <m:r>
                            <a:rPr lang="en-US" sz="2000" b="0" i="1" smtClean="0">
                              <a:solidFill>
                                <a:schemeClr val="bg1"/>
                              </a:solidFill>
                              <a:latin typeface="Cambria Math" panose="02040503050406030204" pitchFamily="18" charset="0"/>
                            </a:rPr>
                            <m:t>=1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𝑆𝑡𝑟𝑒𝑠𝑠</m:t>
                          </m:r>
                          <m:r>
                            <a:rPr lang="en-US" sz="2000" b="0" i="1" smtClean="0">
                              <a:solidFill>
                                <a:schemeClr val="bg1"/>
                              </a:solidFill>
                              <a:latin typeface="Cambria Math" panose="02040503050406030204" pitchFamily="18" charset="0"/>
                            </a:rPr>
                            <m:t>=1, </m:t>
                          </m:r>
                          <m:r>
                            <a:rPr lang="en-US" sz="2000" i="1">
                              <a:solidFill>
                                <a:schemeClr val="bg1"/>
                              </a:solidFill>
                              <a:latin typeface="Cambria Math" panose="02040503050406030204" pitchFamily="18" charset="0"/>
                            </a:rPr>
                            <m:t>𝑃h𝐷</m:t>
                          </m:r>
                          <m:r>
                            <a:rPr lang="en-US" sz="2000" i="1">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𝑐</m:t>
                          </m:r>
                          <m:r>
                            <a:rPr lang="en-US" sz="2000" i="1">
                              <a:solidFill>
                                <a:schemeClr val="bg1"/>
                              </a:solidFill>
                              <a:latin typeface="Cambria Math" panose="02040503050406030204" pitchFamily="18" charset="0"/>
                            </a:rPr>
                            <m:t>𝑆𝐸𝑆</m:t>
                          </m:r>
                        </m:e>
                      </m:d>
                    </m:oMath>
                  </m:oMathPara>
                </a14:m>
                <a:endParaRPr lang="en-US" sz="2000" dirty="0">
                  <a:solidFill>
                    <a:schemeClr val="bg1"/>
                  </a:solidFill>
                </a:endParaRPr>
              </a:p>
            </p:txBody>
          </p:sp>
        </mc:Choice>
        <mc:Fallback xmlns="">
          <p:sp>
            <p:nvSpPr>
              <p:cNvPr id="113" name="TextBox 112">
                <a:extLst>
                  <a:ext uri="{FF2B5EF4-FFF2-40B4-BE49-F238E27FC236}">
                    <a16:creationId xmlns:a16="http://schemas.microsoft.com/office/drawing/2014/main" id="{930134E5-1F40-2C4A-B270-AF3D20474492}"/>
                  </a:ext>
                </a:extLst>
              </p:cNvPr>
              <p:cNvSpPr txBox="1">
                <a:spLocks noRot="1" noChangeAspect="1" noMove="1" noResize="1" noEditPoints="1" noAdjustHandles="1" noChangeArrowheads="1" noChangeShapeType="1" noTextEdit="1"/>
              </p:cNvSpPr>
              <p:nvPr/>
            </p:nvSpPr>
            <p:spPr>
              <a:xfrm>
                <a:off x="6462408" y="4417222"/>
                <a:ext cx="4580548" cy="400110"/>
              </a:xfrm>
              <a:prstGeom prst="rect">
                <a:avLst/>
              </a:prstGeom>
              <a:blipFill>
                <a:blip r:embed="rId5"/>
                <a:stretch>
                  <a:fillRect b="-1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C17A0FE4-7B03-474D-9F50-9843C024A50B}"/>
                  </a:ext>
                </a:extLst>
              </p:cNvPr>
              <p:cNvSpPr txBox="1"/>
              <p:nvPr/>
            </p:nvSpPr>
            <p:spPr>
              <a:xfrm>
                <a:off x="6462408" y="3553608"/>
                <a:ext cx="458054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𝑆𝑚𝑜𝑘𝑒𝑟</m:t>
                          </m:r>
                          <m:r>
                            <a:rPr lang="en-US" sz="2000" b="0" i="1" smtClean="0">
                              <a:solidFill>
                                <a:schemeClr val="bg1"/>
                              </a:solidFill>
                              <a:latin typeface="Cambria Math" panose="02040503050406030204" pitchFamily="18" charset="0"/>
                            </a:rPr>
                            <m:t>=0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𝑆𝑡𝑟𝑒𝑠𝑠</m:t>
                          </m:r>
                          <m:r>
                            <a:rPr lang="en-US" sz="2000" b="0" i="1" smtClean="0">
                              <a:solidFill>
                                <a:schemeClr val="bg1"/>
                              </a:solidFill>
                              <a:latin typeface="Cambria Math" panose="02040503050406030204" pitchFamily="18" charset="0"/>
                            </a:rPr>
                            <m:t>=0, </m:t>
                          </m:r>
                          <m:r>
                            <a:rPr lang="en-US" sz="2000" i="1">
                              <a:solidFill>
                                <a:schemeClr val="bg1"/>
                              </a:solidFill>
                              <a:latin typeface="Cambria Math" panose="02040503050406030204" pitchFamily="18" charset="0"/>
                            </a:rPr>
                            <m:t>𝑃h𝐷</m:t>
                          </m:r>
                          <m:r>
                            <a:rPr lang="en-US" sz="2000" i="1">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𝑐</m:t>
                          </m:r>
                          <m:r>
                            <a:rPr lang="en-US" sz="2000" i="1">
                              <a:solidFill>
                                <a:schemeClr val="bg1"/>
                              </a:solidFill>
                              <a:latin typeface="Cambria Math" panose="02040503050406030204" pitchFamily="18" charset="0"/>
                            </a:rPr>
                            <m:t>𝑆𝐸𝑆</m:t>
                          </m:r>
                        </m:e>
                      </m:d>
                    </m:oMath>
                  </m:oMathPara>
                </a14:m>
                <a:endParaRPr lang="en-US" sz="2000" dirty="0">
                  <a:solidFill>
                    <a:schemeClr val="bg1"/>
                  </a:solidFill>
                </a:endParaRPr>
              </a:p>
            </p:txBody>
          </p:sp>
        </mc:Choice>
        <mc:Fallback xmlns="">
          <p:sp>
            <p:nvSpPr>
              <p:cNvPr id="114" name="TextBox 113">
                <a:extLst>
                  <a:ext uri="{FF2B5EF4-FFF2-40B4-BE49-F238E27FC236}">
                    <a16:creationId xmlns:a16="http://schemas.microsoft.com/office/drawing/2014/main" id="{C17A0FE4-7B03-474D-9F50-9843C024A50B}"/>
                  </a:ext>
                </a:extLst>
              </p:cNvPr>
              <p:cNvSpPr txBox="1">
                <a:spLocks noRot="1" noChangeAspect="1" noMove="1" noResize="1" noEditPoints="1" noAdjustHandles="1" noChangeArrowheads="1" noChangeShapeType="1" noTextEdit="1"/>
              </p:cNvSpPr>
              <p:nvPr/>
            </p:nvSpPr>
            <p:spPr>
              <a:xfrm>
                <a:off x="6462408" y="3553608"/>
                <a:ext cx="4580548" cy="400110"/>
              </a:xfrm>
              <a:prstGeom prst="rect">
                <a:avLst/>
              </a:prstGeom>
              <a:blipFill>
                <a:blip r:embed="rId6"/>
                <a:stretch>
                  <a:fillRect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E1CC8FF6-F061-194C-849C-3637750AB26A}"/>
                  </a:ext>
                </a:extLst>
              </p:cNvPr>
              <p:cNvSpPr txBox="1"/>
              <p:nvPr/>
            </p:nvSpPr>
            <p:spPr>
              <a:xfrm>
                <a:off x="6462407" y="5254187"/>
                <a:ext cx="458054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𝑆𝑚𝑜𝑘𝑒𝑟</m:t>
                          </m:r>
                          <m:r>
                            <a:rPr lang="en-US" sz="2000" b="0" i="1" smtClean="0">
                              <a:solidFill>
                                <a:schemeClr val="bg1"/>
                              </a:solidFill>
                              <a:latin typeface="Cambria Math" panose="02040503050406030204" pitchFamily="18" charset="0"/>
                            </a:rPr>
                            <m:t>=0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𝑆𝑡𝑟𝑒𝑠𝑠</m:t>
                          </m:r>
                          <m:r>
                            <a:rPr lang="en-US" sz="2000" b="0" i="1" smtClean="0">
                              <a:solidFill>
                                <a:schemeClr val="bg1"/>
                              </a:solidFill>
                              <a:latin typeface="Cambria Math" panose="02040503050406030204" pitchFamily="18" charset="0"/>
                            </a:rPr>
                            <m:t>=1, </m:t>
                          </m:r>
                          <m:r>
                            <a:rPr lang="en-US" sz="2000" i="1">
                              <a:solidFill>
                                <a:schemeClr val="bg1"/>
                              </a:solidFill>
                              <a:latin typeface="Cambria Math" panose="02040503050406030204" pitchFamily="18" charset="0"/>
                            </a:rPr>
                            <m:t>𝑃h𝐷</m:t>
                          </m:r>
                          <m:r>
                            <a:rPr lang="en-US" sz="2000" i="1">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𝑐</m:t>
                          </m:r>
                          <m:r>
                            <a:rPr lang="en-US" sz="2000" i="1">
                              <a:solidFill>
                                <a:schemeClr val="bg1"/>
                              </a:solidFill>
                              <a:latin typeface="Cambria Math" panose="02040503050406030204" pitchFamily="18" charset="0"/>
                            </a:rPr>
                            <m:t>𝑆𝐸𝑆</m:t>
                          </m:r>
                        </m:e>
                      </m:d>
                    </m:oMath>
                  </m:oMathPara>
                </a14:m>
                <a:endParaRPr lang="en-US" sz="2000" dirty="0">
                  <a:solidFill>
                    <a:schemeClr val="bg1"/>
                  </a:solidFill>
                </a:endParaRPr>
              </a:p>
            </p:txBody>
          </p:sp>
        </mc:Choice>
        <mc:Fallback xmlns="">
          <p:sp>
            <p:nvSpPr>
              <p:cNvPr id="115" name="TextBox 114">
                <a:extLst>
                  <a:ext uri="{FF2B5EF4-FFF2-40B4-BE49-F238E27FC236}">
                    <a16:creationId xmlns:a16="http://schemas.microsoft.com/office/drawing/2014/main" id="{E1CC8FF6-F061-194C-849C-3637750AB26A}"/>
                  </a:ext>
                </a:extLst>
              </p:cNvPr>
              <p:cNvSpPr txBox="1">
                <a:spLocks noRot="1" noChangeAspect="1" noMove="1" noResize="1" noEditPoints="1" noAdjustHandles="1" noChangeArrowheads="1" noChangeShapeType="1" noTextEdit="1"/>
              </p:cNvSpPr>
              <p:nvPr/>
            </p:nvSpPr>
            <p:spPr>
              <a:xfrm>
                <a:off x="6462407" y="5254187"/>
                <a:ext cx="4580548" cy="400110"/>
              </a:xfrm>
              <a:prstGeom prst="rect">
                <a:avLst/>
              </a:prstGeom>
              <a:blipFill>
                <a:blip r:embed="rId7"/>
                <a:stretch>
                  <a:fillRect b="-18750"/>
                </a:stretch>
              </a:blipFill>
            </p:spPr>
            <p:txBody>
              <a:bodyPr/>
              <a:lstStyle/>
              <a:p>
                <a:r>
                  <a:rPr lang="en-US">
                    <a:noFill/>
                  </a:rPr>
                  <a:t> </a:t>
                </a:r>
              </a:p>
            </p:txBody>
          </p:sp>
        </mc:Fallback>
      </mc:AlternateContent>
      <p:sp>
        <p:nvSpPr>
          <p:cNvPr id="116" name="Oval 115">
            <a:extLst>
              <a:ext uri="{FF2B5EF4-FFF2-40B4-BE49-F238E27FC236}">
                <a16:creationId xmlns:a16="http://schemas.microsoft.com/office/drawing/2014/main" id="{5BB5E70B-FB9C-F84C-BA90-97B32B0415D3}"/>
              </a:ext>
            </a:extLst>
          </p:cNvPr>
          <p:cNvSpPr>
            <a:spLocks noChangeAspect="1"/>
          </p:cNvSpPr>
          <p:nvPr/>
        </p:nvSpPr>
        <p:spPr>
          <a:xfrm>
            <a:off x="5481161" y="25494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7" name="Oval 116">
            <a:extLst>
              <a:ext uri="{FF2B5EF4-FFF2-40B4-BE49-F238E27FC236}">
                <a16:creationId xmlns:a16="http://schemas.microsoft.com/office/drawing/2014/main" id="{A57D8714-FFDB-BA49-B484-05F8D0B60B09}"/>
              </a:ext>
            </a:extLst>
          </p:cNvPr>
          <p:cNvSpPr>
            <a:spLocks noChangeAspect="1"/>
          </p:cNvSpPr>
          <p:nvPr/>
        </p:nvSpPr>
        <p:spPr>
          <a:xfrm>
            <a:off x="5481161" y="342977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8" name="Oval 117">
            <a:extLst>
              <a:ext uri="{FF2B5EF4-FFF2-40B4-BE49-F238E27FC236}">
                <a16:creationId xmlns:a16="http://schemas.microsoft.com/office/drawing/2014/main" id="{FD92495E-2899-DA49-82E6-9ADDE2684BEE}"/>
              </a:ext>
            </a:extLst>
          </p:cNvPr>
          <p:cNvSpPr>
            <a:spLocks noChangeAspect="1"/>
          </p:cNvSpPr>
          <p:nvPr/>
        </p:nvSpPr>
        <p:spPr>
          <a:xfrm>
            <a:off x="5481161" y="431008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9" name="Oval 118">
            <a:extLst>
              <a:ext uri="{FF2B5EF4-FFF2-40B4-BE49-F238E27FC236}">
                <a16:creationId xmlns:a16="http://schemas.microsoft.com/office/drawing/2014/main" id="{05F516A9-8968-1B4D-8C17-866AADBFFBA2}"/>
              </a:ext>
            </a:extLst>
          </p:cNvPr>
          <p:cNvSpPr>
            <a:spLocks noChangeAspect="1"/>
          </p:cNvSpPr>
          <p:nvPr/>
        </p:nvSpPr>
        <p:spPr>
          <a:xfrm>
            <a:off x="5481159" y="5190381"/>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6" name="TextBox 85">
            <a:extLst>
              <a:ext uri="{FF2B5EF4-FFF2-40B4-BE49-F238E27FC236}">
                <a16:creationId xmlns:a16="http://schemas.microsoft.com/office/drawing/2014/main" id="{2075B0BE-0181-CB4D-9B8E-A84A7694BBDB}"/>
              </a:ext>
            </a:extLst>
          </p:cNvPr>
          <p:cNvSpPr txBox="1"/>
          <p:nvPr/>
        </p:nvSpPr>
        <p:spPr>
          <a:xfrm>
            <a:off x="5738551" y="816560"/>
            <a:ext cx="5940829" cy="1077218"/>
          </a:xfrm>
          <a:prstGeom prst="rect">
            <a:avLst/>
          </a:prstGeom>
          <a:noFill/>
        </p:spPr>
        <p:txBody>
          <a:bodyPr wrap="square" rtlCol="0">
            <a:spAutoFit/>
          </a:bodyPr>
          <a:lstStyle/>
          <a:p>
            <a:pPr algn="ctr"/>
            <a:r>
              <a:rPr lang="en-US" sz="3200" dirty="0">
                <a:solidFill>
                  <a:schemeClr val="bg1"/>
                </a:solidFill>
              </a:rPr>
              <a:t>We imagine that Smoking  was assigned as follows:</a:t>
            </a:r>
          </a:p>
        </p:txBody>
      </p:sp>
      <p:sp>
        <p:nvSpPr>
          <p:cNvPr id="120" name="Rectangle 119">
            <a:extLst>
              <a:ext uri="{FF2B5EF4-FFF2-40B4-BE49-F238E27FC236}">
                <a16:creationId xmlns:a16="http://schemas.microsoft.com/office/drawing/2014/main" id="{5964B5EC-C01A-0F49-AAB5-2761A89915CE}"/>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2998002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023CF228-4F7C-F140-9044-C035E1A7F181}"/>
              </a:ext>
            </a:extLst>
          </p:cNvPr>
          <p:cNvSpPr>
            <a:spLocks noChangeAspect="1"/>
          </p:cNvSpPr>
          <p:nvPr/>
        </p:nvSpPr>
        <p:spPr>
          <a:xfrm>
            <a:off x="1573413" y="140279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Oval 43">
            <a:extLst>
              <a:ext uri="{FF2B5EF4-FFF2-40B4-BE49-F238E27FC236}">
                <a16:creationId xmlns:a16="http://schemas.microsoft.com/office/drawing/2014/main" id="{88DDD6D9-715B-6048-97B1-521BFCA82F31}"/>
              </a:ext>
            </a:extLst>
          </p:cNvPr>
          <p:cNvSpPr>
            <a:spLocks noChangeAspect="1"/>
          </p:cNvSpPr>
          <p:nvPr/>
        </p:nvSpPr>
        <p:spPr>
          <a:xfrm>
            <a:off x="862309" y="66390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45" name="Oval 44">
            <a:extLst>
              <a:ext uri="{FF2B5EF4-FFF2-40B4-BE49-F238E27FC236}">
                <a16:creationId xmlns:a16="http://schemas.microsoft.com/office/drawing/2014/main" id="{7FB225AB-4BCC-3B42-A53E-A2C3626C8F3D}"/>
              </a:ext>
            </a:extLst>
          </p:cNvPr>
          <p:cNvSpPr>
            <a:spLocks noChangeAspect="1"/>
          </p:cNvSpPr>
          <p:nvPr/>
        </p:nvSpPr>
        <p:spPr>
          <a:xfrm>
            <a:off x="862309" y="1386768"/>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6" name="Oval 45">
            <a:extLst>
              <a:ext uri="{FF2B5EF4-FFF2-40B4-BE49-F238E27FC236}">
                <a16:creationId xmlns:a16="http://schemas.microsoft.com/office/drawing/2014/main" id="{47596183-1269-0945-A910-5B853EEE3524}"/>
              </a:ext>
            </a:extLst>
          </p:cNvPr>
          <p:cNvSpPr>
            <a:spLocks noChangeAspect="1"/>
          </p:cNvSpPr>
          <p:nvPr/>
        </p:nvSpPr>
        <p:spPr>
          <a:xfrm>
            <a:off x="862309" y="2109636"/>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7" name="Oval 46">
            <a:extLst>
              <a:ext uri="{FF2B5EF4-FFF2-40B4-BE49-F238E27FC236}">
                <a16:creationId xmlns:a16="http://schemas.microsoft.com/office/drawing/2014/main" id="{DBFB0DE0-DDA9-594B-BC4B-7B6238635B48}"/>
              </a:ext>
            </a:extLst>
          </p:cNvPr>
          <p:cNvSpPr>
            <a:spLocks noChangeAspect="1"/>
          </p:cNvSpPr>
          <p:nvPr/>
        </p:nvSpPr>
        <p:spPr>
          <a:xfrm>
            <a:off x="862309" y="283250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49" name="Oval 48">
            <a:extLst>
              <a:ext uri="{FF2B5EF4-FFF2-40B4-BE49-F238E27FC236}">
                <a16:creationId xmlns:a16="http://schemas.microsoft.com/office/drawing/2014/main" id="{B970CAF8-EE66-454E-B4CF-6635D7D84ACD}"/>
              </a:ext>
            </a:extLst>
          </p:cNvPr>
          <p:cNvSpPr>
            <a:spLocks noChangeAspect="1"/>
          </p:cNvSpPr>
          <p:nvPr/>
        </p:nvSpPr>
        <p:spPr>
          <a:xfrm>
            <a:off x="1573509" y="66390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1" name="Oval 50">
            <a:extLst>
              <a:ext uri="{FF2B5EF4-FFF2-40B4-BE49-F238E27FC236}">
                <a16:creationId xmlns:a16="http://schemas.microsoft.com/office/drawing/2014/main" id="{032FC23D-2D80-8142-A25B-41D4E12B4130}"/>
              </a:ext>
            </a:extLst>
          </p:cNvPr>
          <p:cNvSpPr>
            <a:spLocks noChangeAspect="1"/>
          </p:cNvSpPr>
          <p:nvPr/>
        </p:nvSpPr>
        <p:spPr>
          <a:xfrm>
            <a:off x="1573509" y="2109636"/>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2" name="Oval 51">
            <a:extLst>
              <a:ext uri="{FF2B5EF4-FFF2-40B4-BE49-F238E27FC236}">
                <a16:creationId xmlns:a16="http://schemas.microsoft.com/office/drawing/2014/main" id="{1E68278F-B6DC-3243-8C45-6B79EC2741EF}"/>
              </a:ext>
            </a:extLst>
          </p:cNvPr>
          <p:cNvSpPr>
            <a:spLocks noChangeAspect="1"/>
          </p:cNvSpPr>
          <p:nvPr/>
        </p:nvSpPr>
        <p:spPr>
          <a:xfrm>
            <a:off x="1573509" y="283250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9461763A-6ECE-1946-AF8A-FF2C71921D6D}"/>
              </a:ext>
            </a:extLst>
          </p:cNvPr>
          <p:cNvSpPr>
            <a:spLocks noChangeAspect="1"/>
          </p:cNvSpPr>
          <p:nvPr/>
        </p:nvSpPr>
        <p:spPr>
          <a:xfrm>
            <a:off x="2284709" y="66390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4" name="Oval 53">
            <a:extLst>
              <a:ext uri="{FF2B5EF4-FFF2-40B4-BE49-F238E27FC236}">
                <a16:creationId xmlns:a16="http://schemas.microsoft.com/office/drawing/2014/main" id="{57B3663A-A7A6-0F4F-A85D-F40EE197AA4A}"/>
              </a:ext>
            </a:extLst>
          </p:cNvPr>
          <p:cNvSpPr>
            <a:spLocks noChangeAspect="1"/>
          </p:cNvSpPr>
          <p:nvPr/>
        </p:nvSpPr>
        <p:spPr>
          <a:xfrm>
            <a:off x="2284709" y="1386768"/>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55" name="Oval 54">
            <a:extLst>
              <a:ext uri="{FF2B5EF4-FFF2-40B4-BE49-F238E27FC236}">
                <a16:creationId xmlns:a16="http://schemas.microsoft.com/office/drawing/2014/main" id="{EABED971-4F16-6C41-8C6C-6EC27DD40DF6}"/>
              </a:ext>
            </a:extLst>
          </p:cNvPr>
          <p:cNvSpPr>
            <a:spLocks noChangeAspect="1"/>
          </p:cNvSpPr>
          <p:nvPr/>
        </p:nvSpPr>
        <p:spPr>
          <a:xfrm>
            <a:off x="2284709" y="2109636"/>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56" name="Oval 55">
            <a:extLst>
              <a:ext uri="{FF2B5EF4-FFF2-40B4-BE49-F238E27FC236}">
                <a16:creationId xmlns:a16="http://schemas.microsoft.com/office/drawing/2014/main" id="{01E7C9AC-935B-D147-A689-42E951117AD6}"/>
              </a:ext>
            </a:extLst>
          </p:cNvPr>
          <p:cNvSpPr>
            <a:spLocks noChangeAspect="1"/>
          </p:cNvSpPr>
          <p:nvPr/>
        </p:nvSpPr>
        <p:spPr>
          <a:xfrm>
            <a:off x="2284709" y="283250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7" name="Oval 56">
            <a:extLst>
              <a:ext uri="{FF2B5EF4-FFF2-40B4-BE49-F238E27FC236}">
                <a16:creationId xmlns:a16="http://schemas.microsoft.com/office/drawing/2014/main" id="{631061D0-115E-2448-84C7-EE21E3EB443A}"/>
              </a:ext>
            </a:extLst>
          </p:cNvPr>
          <p:cNvSpPr>
            <a:spLocks noChangeAspect="1"/>
          </p:cNvSpPr>
          <p:nvPr/>
        </p:nvSpPr>
        <p:spPr>
          <a:xfrm>
            <a:off x="2995909" y="66390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794E12A4-07AE-6048-AB2B-4E4CE876756D}"/>
              </a:ext>
            </a:extLst>
          </p:cNvPr>
          <p:cNvSpPr>
            <a:spLocks noChangeAspect="1"/>
          </p:cNvSpPr>
          <p:nvPr/>
        </p:nvSpPr>
        <p:spPr>
          <a:xfrm>
            <a:off x="2995909" y="1386768"/>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9" name="Oval 58">
            <a:extLst>
              <a:ext uri="{FF2B5EF4-FFF2-40B4-BE49-F238E27FC236}">
                <a16:creationId xmlns:a16="http://schemas.microsoft.com/office/drawing/2014/main" id="{99774586-83B0-264E-812D-DE744DA2509E}"/>
              </a:ext>
            </a:extLst>
          </p:cNvPr>
          <p:cNvSpPr>
            <a:spLocks noChangeAspect="1"/>
          </p:cNvSpPr>
          <p:nvPr/>
        </p:nvSpPr>
        <p:spPr>
          <a:xfrm>
            <a:off x="2995909" y="2109636"/>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0" name="Oval 59">
            <a:extLst>
              <a:ext uri="{FF2B5EF4-FFF2-40B4-BE49-F238E27FC236}">
                <a16:creationId xmlns:a16="http://schemas.microsoft.com/office/drawing/2014/main" id="{2E114A90-1D49-7D4B-943E-748FF2B68BDE}"/>
              </a:ext>
            </a:extLst>
          </p:cNvPr>
          <p:cNvSpPr>
            <a:spLocks noChangeAspect="1"/>
          </p:cNvSpPr>
          <p:nvPr/>
        </p:nvSpPr>
        <p:spPr>
          <a:xfrm>
            <a:off x="2995909" y="283250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61" name="Oval 60">
            <a:extLst>
              <a:ext uri="{FF2B5EF4-FFF2-40B4-BE49-F238E27FC236}">
                <a16:creationId xmlns:a16="http://schemas.microsoft.com/office/drawing/2014/main" id="{16805778-8899-2A46-98B1-29432C747DAC}"/>
              </a:ext>
            </a:extLst>
          </p:cNvPr>
          <p:cNvSpPr>
            <a:spLocks noChangeAspect="1"/>
          </p:cNvSpPr>
          <p:nvPr/>
        </p:nvSpPr>
        <p:spPr>
          <a:xfrm>
            <a:off x="3707109" y="663900"/>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2" name="Oval 61">
            <a:extLst>
              <a:ext uri="{FF2B5EF4-FFF2-40B4-BE49-F238E27FC236}">
                <a16:creationId xmlns:a16="http://schemas.microsoft.com/office/drawing/2014/main" id="{4708F64C-C2A0-884E-9DC9-AECFAAEA7AF6}"/>
              </a:ext>
            </a:extLst>
          </p:cNvPr>
          <p:cNvSpPr>
            <a:spLocks noChangeAspect="1"/>
          </p:cNvSpPr>
          <p:nvPr/>
        </p:nvSpPr>
        <p:spPr>
          <a:xfrm>
            <a:off x="3707109" y="1386768"/>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63" name="Oval 62">
            <a:extLst>
              <a:ext uri="{FF2B5EF4-FFF2-40B4-BE49-F238E27FC236}">
                <a16:creationId xmlns:a16="http://schemas.microsoft.com/office/drawing/2014/main" id="{0B2A012E-A469-094F-BA1A-D052AAC473CB}"/>
              </a:ext>
            </a:extLst>
          </p:cNvPr>
          <p:cNvSpPr>
            <a:spLocks noChangeAspect="1"/>
          </p:cNvSpPr>
          <p:nvPr/>
        </p:nvSpPr>
        <p:spPr>
          <a:xfrm>
            <a:off x="3707109" y="2109636"/>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64" name="Oval 63">
            <a:extLst>
              <a:ext uri="{FF2B5EF4-FFF2-40B4-BE49-F238E27FC236}">
                <a16:creationId xmlns:a16="http://schemas.microsoft.com/office/drawing/2014/main" id="{58DF71ED-6700-0D41-8FF7-26C319BE6019}"/>
              </a:ext>
            </a:extLst>
          </p:cNvPr>
          <p:cNvSpPr>
            <a:spLocks noChangeAspect="1"/>
          </p:cNvSpPr>
          <p:nvPr/>
        </p:nvSpPr>
        <p:spPr>
          <a:xfrm>
            <a:off x="3707109" y="283250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6" name="Oval 65">
            <a:extLst>
              <a:ext uri="{FF2B5EF4-FFF2-40B4-BE49-F238E27FC236}">
                <a16:creationId xmlns:a16="http://schemas.microsoft.com/office/drawing/2014/main" id="{664DDA4C-D22B-264B-A853-DAC97A5C5A18}"/>
              </a:ext>
            </a:extLst>
          </p:cNvPr>
          <p:cNvSpPr>
            <a:spLocks noChangeAspect="1"/>
          </p:cNvSpPr>
          <p:nvPr/>
        </p:nvSpPr>
        <p:spPr>
          <a:xfrm>
            <a:off x="862309" y="3555374"/>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67" name="Oval 66">
            <a:extLst>
              <a:ext uri="{FF2B5EF4-FFF2-40B4-BE49-F238E27FC236}">
                <a16:creationId xmlns:a16="http://schemas.microsoft.com/office/drawing/2014/main" id="{1F1F6CE1-8716-B649-9FFB-71A8AF725B67}"/>
              </a:ext>
            </a:extLst>
          </p:cNvPr>
          <p:cNvSpPr>
            <a:spLocks noChangeAspect="1"/>
          </p:cNvSpPr>
          <p:nvPr/>
        </p:nvSpPr>
        <p:spPr>
          <a:xfrm>
            <a:off x="862309" y="4278242"/>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68" name="Oval 67">
            <a:extLst>
              <a:ext uri="{FF2B5EF4-FFF2-40B4-BE49-F238E27FC236}">
                <a16:creationId xmlns:a16="http://schemas.microsoft.com/office/drawing/2014/main" id="{0354A186-6713-554E-A370-7D9D8CC57486}"/>
              </a:ext>
            </a:extLst>
          </p:cNvPr>
          <p:cNvSpPr>
            <a:spLocks noChangeAspect="1"/>
          </p:cNvSpPr>
          <p:nvPr/>
        </p:nvSpPr>
        <p:spPr>
          <a:xfrm>
            <a:off x="862309" y="5001110"/>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9" name="Oval 68">
            <a:extLst>
              <a:ext uri="{FF2B5EF4-FFF2-40B4-BE49-F238E27FC236}">
                <a16:creationId xmlns:a16="http://schemas.microsoft.com/office/drawing/2014/main" id="{085A6695-A496-CA42-B2E3-94977A1EB261}"/>
              </a:ext>
            </a:extLst>
          </p:cNvPr>
          <p:cNvSpPr>
            <a:spLocks noChangeAspect="1"/>
          </p:cNvSpPr>
          <p:nvPr/>
        </p:nvSpPr>
        <p:spPr>
          <a:xfrm>
            <a:off x="862309" y="572397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70" name="Oval 69">
            <a:extLst>
              <a:ext uri="{FF2B5EF4-FFF2-40B4-BE49-F238E27FC236}">
                <a16:creationId xmlns:a16="http://schemas.microsoft.com/office/drawing/2014/main" id="{32877171-6B5C-DA4B-94B3-CF9A2F1B3E82}"/>
              </a:ext>
            </a:extLst>
          </p:cNvPr>
          <p:cNvSpPr>
            <a:spLocks noChangeAspect="1"/>
          </p:cNvSpPr>
          <p:nvPr/>
        </p:nvSpPr>
        <p:spPr>
          <a:xfrm>
            <a:off x="1573509" y="3555374"/>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71" name="Oval 70">
            <a:extLst>
              <a:ext uri="{FF2B5EF4-FFF2-40B4-BE49-F238E27FC236}">
                <a16:creationId xmlns:a16="http://schemas.microsoft.com/office/drawing/2014/main" id="{F5619387-E795-884F-A0BF-7043FFC383BC}"/>
              </a:ext>
            </a:extLst>
          </p:cNvPr>
          <p:cNvSpPr>
            <a:spLocks noChangeAspect="1"/>
          </p:cNvSpPr>
          <p:nvPr/>
        </p:nvSpPr>
        <p:spPr>
          <a:xfrm>
            <a:off x="1573509" y="4278242"/>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Oval 71">
            <a:extLst>
              <a:ext uri="{FF2B5EF4-FFF2-40B4-BE49-F238E27FC236}">
                <a16:creationId xmlns:a16="http://schemas.microsoft.com/office/drawing/2014/main" id="{30A38DDA-A51E-CB46-A1B5-A5C596939CDD}"/>
              </a:ext>
            </a:extLst>
          </p:cNvPr>
          <p:cNvSpPr>
            <a:spLocks noChangeAspect="1"/>
          </p:cNvSpPr>
          <p:nvPr/>
        </p:nvSpPr>
        <p:spPr>
          <a:xfrm>
            <a:off x="1573509" y="5001110"/>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73" name="Oval 72">
            <a:extLst>
              <a:ext uri="{FF2B5EF4-FFF2-40B4-BE49-F238E27FC236}">
                <a16:creationId xmlns:a16="http://schemas.microsoft.com/office/drawing/2014/main" id="{2C5F5E44-2E69-814F-944C-847A6FC4DFC2}"/>
              </a:ext>
            </a:extLst>
          </p:cNvPr>
          <p:cNvSpPr>
            <a:spLocks noChangeAspect="1"/>
          </p:cNvSpPr>
          <p:nvPr/>
        </p:nvSpPr>
        <p:spPr>
          <a:xfrm>
            <a:off x="1573509" y="572397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4" name="Oval 73">
            <a:extLst>
              <a:ext uri="{FF2B5EF4-FFF2-40B4-BE49-F238E27FC236}">
                <a16:creationId xmlns:a16="http://schemas.microsoft.com/office/drawing/2014/main" id="{B2C8CA23-D237-1F49-AF94-6EDD9E9B8911}"/>
              </a:ext>
            </a:extLst>
          </p:cNvPr>
          <p:cNvSpPr>
            <a:spLocks noChangeAspect="1"/>
          </p:cNvSpPr>
          <p:nvPr/>
        </p:nvSpPr>
        <p:spPr>
          <a:xfrm>
            <a:off x="2284709" y="3555374"/>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75" name="Oval 74">
            <a:extLst>
              <a:ext uri="{FF2B5EF4-FFF2-40B4-BE49-F238E27FC236}">
                <a16:creationId xmlns:a16="http://schemas.microsoft.com/office/drawing/2014/main" id="{2026A1B4-59E9-E940-B49C-1950A4EAA944}"/>
              </a:ext>
            </a:extLst>
          </p:cNvPr>
          <p:cNvSpPr>
            <a:spLocks noChangeAspect="1"/>
          </p:cNvSpPr>
          <p:nvPr/>
        </p:nvSpPr>
        <p:spPr>
          <a:xfrm>
            <a:off x="2284709" y="4278242"/>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76" name="Oval 75">
            <a:extLst>
              <a:ext uri="{FF2B5EF4-FFF2-40B4-BE49-F238E27FC236}">
                <a16:creationId xmlns:a16="http://schemas.microsoft.com/office/drawing/2014/main" id="{BDEF36AD-714E-B144-8EBA-A68F07897F8F}"/>
              </a:ext>
            </a:extLst>
          </p:cNvPr>
          <p:cNvSpPr>
            <a:spLocks noChangeAspect="1"/>
          </p:cNvSpPr>
          <p:nvPr/>
        </p:nvSpPr>
        <p:spPr>
          <a:xfrm>
            <a:off x="2284709" y="5001110"/>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77" name="Oval 76">
            <a:extLst>
              <a:ext uri="{FF2B5EF4-FFF2-40B4-BE49-F238E27FC236}">
                <a16:creationId xmlns:a16="http://schemas.microsoft.com/office/drawing/2014/main" id="{DEE75A1F-4AD8-AF4A-8CDC-ECD79A3C36B8}"/>
              </a:ext>
            </a:extLst>
          </p:cNvPr>
          <p:cNvSpPr>
            <a:spLocks noChangeAspect="1"/>
          </p:cNvSpPr>
          <p:nvPr/>
        </p:nvSpPr>
        <p:spPr>
          <a:xfrm>
            <a:off x="2995909" y="3555374"/>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8" name="Oval 77">
            <a:extLst>
              <a:ext uri="{FF2B5EF4-FFF2-40B4-BE49-F238E27FC236}">
                <a16:creationId xmlns:a16="http://schemas.microsoft.com/office/drawing/2014/main" id="{2E198A56-3C62-8842-8B60-952B1ABB7EC8}"/>
              </a:ext>
            </a:extLst>
          </p:cNvPr>
          <p:cNvSpPr>
            <a:spLocks noChangeAspect="1"/>
          </p:cNvSpPr>
          <p:nvPr/>
        </p:nvSpPr>
        <p:spPr>
          <a:xfrm>
            <a:off x="2995909" y="4278242"/>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79" name="Oval 78">
            <a:extLst>
              <a:ext uri="{FF2B5EF4-FFF2-40B4-BE49-F238E27FC236}">
                <a16:creationId xmlns:a16="http://schemas.microsoft.com/office/drawing/2014/main" id="{5902E83B-FBF4-AA4E-AFAC-F75026E1B8FD}"/>
              </a:ext>
            </a:extLst>
          </p:cNvPr>
          <p:cNvSpPr>
            <a:spLocks noChangeAspect="1"/>
          </p:cNvSpPr>
          <p:nvPr/>
        </p:nvSpPr>
        <p:spPr>
          <a:xfrm>
            <a:off x="2995909" y="5001110"/>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0" name="Oval 79">
            <a:extLst>
              <a:ext uri="{FF2B5EF4-FFF2-40B4-BE49-F238E27FC236}">
                <a16:creationId xmlns:a16="http://schemas.microsoft.com/office/drawing/2014/main" id="{720C02C7-3D80-5C45-ADE7-79E34EABF925}"/>
              </a:ext>
            </a:extLst>
          </p:cNvPr>
          <p:cNvSpPr>
            <a:spLocks noChangeAspect="1"/>
          </p:cNvSpPr>
          <p:nvPr/>
        </p:nvSpPr>
        <p:spPr>
          <a:xfrm>
            <a:off x="2995909" y="572397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81" name="Oval 80">
            <a:extLst>
              <a:ext uri="{FF2B5EF4-FFF2-40B4-BE49-F238E27FC236}">
                <a16:creationId xmlns:a16="http://schemas.microsoft.com/office/drawing/2014/main" id="{14E40902-B21A-B243-9FA2-00C29CDB4A03}"/>
              </a:ext>
            </a:extLst>
          </p:cNvPr>
          <p:cNvSpPr>
            <a:spLocks noChangeAspect="1"/>
          </p:cNvSpPr>
          <p:nvPr/>
        </p:nvSpPr>
        <p:spPr>
          <a:xfrm>
            <a:off x="3707109" y="3555374"/>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173CC1CE-7A9A-5D40-BF12-3CA15215F720}"/>
              </a:ext>
            </a:extLst>
          </p:cNvPr>
          <p:cNvSpPr>
            <a:spLocks noChangeAspect="1"/>
          </p:cNvSpPr>
          <p:nvPr/>
        </p:nvSpPr>
        <p:spPr>
          <a:xfrm>
            <a:off x="3707109" y="4278242"/>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83" name="Oval 82">
            <a:extLst>
              <a:ext uri="{FF2B5EF4-FFF2-40B4-BE49-F238E27FC236}">
                <a16:creationId xmlns:a16="http://schemas.microsoft.com/office/drawing/2014/main" id="{B0098DD8-63B7-BA4A-955B-9E26C33E7D1D}"/>
              </a:ext>
            </a:extLst>
          </p:cNvPr>
          <p:cNvSpPr>
            <a:spLocks noChangeAspect="1"/>
          </p:cNvSpPr>
          <p:nvPr/>
        </p:nvSpPr>
        <p:spPr>
          <a:xfrm>
            <a:off x="3707109" y="5001110"/>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84" name="Oval 83">
            <a:extLst>
              <a:ext uri="{FF2B5EF4-FFF2-40B4-BE49-F238E27FC236}">
                <a16:creationId xmlns:a16="http://schemas.microsoft.com/office/drawing/2014/main" id="{2328AE19-08B8-2748-A515-184381DAF4F6}"/>
              </a:ext>
            </a:extLst>
          </p:cNvPr>
          <p:cNvSpPr>
            <a:spLocks noChangeAspect="1"/>
          </p:cNvSpPr>
          <p:nvPr/>
        </p:nvSpPr>
        <p:spPr>
          <a:xfrm>
            <a:off x="3707109" y="5723978"/>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85" name="Oval 84">
            <a:extLst>
              <a:ext uri="{FF2B5EF4-FFF2-40B4-BE49-F238E27FC236}">
                <a16:creationId xmlns:a16="http://schemas.microsoft.com/office/drawing/2014/main" id="{60C6D130-2EEF-4043-8F27-BDE1BBD364C1}"/>
              </a:ext>
            </a:extLst>
          </p:cNvPr>
          <p:cNvSpPr>
            <a:spLocks noChangeAspect="1"/>
          </p:cNvSpPr>
          <p:nvPr/>
        </p:nvSpPr>
        <p:spPr>
          <a:xfrm>
            <a:off x="2273909" y="572397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87" name="Picture 86">
            <a:extLst>
              <a:ext uri="{FF2B5EF4-FFF2-40B4-BE49-F238E27FC236}">
                <a16:creationId xmlns:a16="http://schemas.microsoft.com/office/drawing/2014/main" id="{F95970DA-79CC-2B46-BE68-97902033CD2D}"/>
              </a:ext>
            </a:extLst>
          </p:cNvPr>
          <p:cNvPicPr>
            <a:picLocks noChangeAspect="1"/>
          </p:cNvPicPr>
          <p:nvPr/>
        </p:nvPicPr>
        <p:blipFill>
          <a:blip r:embed="rId3">
            <a:lum bright="70000" contrast="-70000"/>
          </a:blip>
          <a:stretch>
            <a:fillRect/>
          </a:stretch>
        </p:blipFill>
        <p:spPr>
          <a:xfrm>
            <a:off x="690425" y="449924"/>
            <a:ext cx="531947" cy="302445"/>
          </a:xfrm>
          <a:prstGeom prst="rect">
            <a:avLst/>
          </a:prstGeom>
          <a:ln>
            <a:noFill/>
          </a:ln>
        </p:spPr>
      </p:pic>
      <p:pic>
        <p:nvPicPr>
          <p:cNvPr id="88" name="Picture 87">
            <a:extLst>
              <a:ext uri="{FF2B5EF4-FFF2-40B4-BE49-F238E27FC236}">
                <a16:creationId xmlns:a16="http://schemas.microsoft.com/office/drawing/2014/main" id="{B2498AAE-9AF0-2049-80FA-F9EFB62A4E52}"/>
              </a:ext>
            </a:extLst>
          </p:cNvPr>
          <p:cNvPicPr>
            <a:picLocks noChangeAspect="1"/>
          </p:cNvPicPr>
          <p:nvPr/>
        </p:nvPicPr>
        <p:blipFill>
          <a:blip r:embed="rId3">
            <a:lum bright="70000" contrast="-70000"/>
          </a:blip>
          <a:stretch>
            <a:fillRect/>
          </a:stretch>
        </p:blipFill>
        <p:spPr>
          <a:xfrm>
            <a:off x="690425" y="1894820"/>
            <a:ext cx="531947" cy="302445"/>
          </a:xfrm>
          <a:prstGeom prst="rect">
            <a:avLst/>
          </a:prstGeom>
          <a:ln>
            <a:noFill/>
          </a:ln>
        </p:spPr>
      </p:pic>
      <p:pic>
        <p:nvPicPr>
          <p:cNvPr id="89" name="Picture 88">
            <a:extLst>
              <a:ext uri="{FF2B5EF4-FFF2-40B4-BE49-F238E27FC236}">
                <a16:creationId xmlns:a16="http://schemas.microsoft.com/office/drawing/2014/main" id="{C2B42BFB-85F1-4146-A7D5-F3422F5FD909}"/>
              </a:ext>
            </a:extLst>
          </p:cNvPr>
          <p:cNvPicPr>
            <a:picLocks noChangeAspect="1"/>
          </p:cNvPicPr>
          <p:nvPr/>
        </p:nvPicPr>
        <p:blipFill>
          <a:blip r:embed="rId3">
            <a:lum bright="70000" contrast="-70000"/>
          </a:blip>
          <a:stretch>
            <a:fillRect/>
          </a:stretch>
        </p:blipFill>
        <p:spPr>
          <a:xfrm>
            <a:off x="690425" y="2626651"/>
            <a:ext cx="531947" cy="302445"/>
          </a:xfrm>
          <a:prstGeom prst="rect">
            <a:avLst/>
          </a:prstGeom>
          <a:ln>
            <a:noFill/>
          </a:ln>
        </p:spPr>
      </p:pic>
      <p:pic>
        <p:nvPicPr>
          <p:cNvPr id="90" name="Picture 89">
            <a:extLst>
              <a:ext uri="{FF2B5EF4-FFF2-40B4-BE49-F238E27FC236}">
                <a16:creationId xmlns:a16="http://schemas.microsoft.com/office/drawing/2014/main" id="{B9091E46-FB64-404F-BF7B-9766AEFC1AE1}"/>
              </a:ext>
            </a:extLst>
          </p:cNvPr>
          <p:cNvPicPr>
            <a:picLocks noChangeAspect="1"/>
          </p:cNvPicPr>
          <p:nvPr/>
        </p:nvPicPr>
        <p:blipFill>
          <a:blip r:embed="rId3">
            <a:lum bright="70000" contrast="-70000"/>
          </a:blip>
          <a:stretch>
            <a:fillRect/>
          </a:stretch>
        </p:blipFill>
        <p:spPr>
          <a:xfrm>
            <a:off x="690425" y="3351432"/>
            <a:ext cx="531947" cy="302445"/>
          </a:xfrm>
          <a:prstGeom prst="rect">
            <a:avLst/>
          </a:prstGeom>
          <a:ln>
            <a:noFill/>
          </a:ln>
        </p:spPr>
      </p:pic>
      <p:pic>
        <p:nvPicPr>
          <p:cNvPr id="91" name="Picture 90">
            <a:extLst>
              <a:ext uri="{FF2B5EF4-FFF2-40B4-BE49-F238E27FC236}">
                <a16:creationId xmlns:a16="http://schemas.microsoft.com/office/drawing/2014/main" id="{7BE23474-F44E-9145-B0BA-60CC504E0E8A}"/>
              </a:ext>
            </a:extLst>
          </p:cNvPr>
          <p:cNvPicPr>
            <a:picLocks noChangeAspect="1"/>
          </p:cNvPicPr>
          <p:nvPr/>
        </p:nvPicPr>
        <p:blipFill>
          <a:blip r:embed="rId3">
            <a:lum bright="70000" contrast="-70000"/>
          </a:blip>
          <a:stretch>
            <a:fillRect/>
          </a:stretch>
        </p:blipFill>
        <p:spPr>
          <a:xfrm>
            <a:off x="690425" y="4083263"/>
            <a:ext cx="531947" cy="302445"/>
          </a:xfrm>
          <a:prstGeom prst="rect">
            <a:avLst/>
          </a:prstGeom>
          <a:ln>
            <a:noFill/>
          </a:ln>
        </p:spPr>
      </p:pic>
      <p:pic>
        <p:nvPicPr>
          <p:cNvPr id="92" name="Picture 91">
            <a:extLst>
              <a:ext uri="{FF2B5EF4-FFF2-40B4-BE49-F238E27FC236}">
                <a16:creationId xmlns:a16="http://schemas.microsoft.com/office/drawing/2014/main" id="{FD637DF5-065F-5746-ADFC-88BF0B026794}"/>
              </a:ext>
            </a:extLst>
          </p:cNvPr>
          <p:cNvPicPr>
            <a:picLocks noChangeAspect="1"/>
          </p:cNvPicPr>
          <p:nvPr/>
        </p:nvPicPr>
        <p:blipFill>
          <a:blip r:embed="rId3">
            <a:lum bright="70000" contrast="-70000"/>
          </a:blip>
          <a:stretch>
            <a:fillRect/>
          </a:stretch>
        </p:blipFill>
        <p:spPr>
          <a:xfrm>
            <a:off x="690425" y="4796328"/>
            <a:ext cx="531947" cy="302445"/>
          </a:xfrm>
          <a:prstGeom prst="rect">
            <a:avLst/>
          </a:prstGeom>
          <a:ln>
            <a:noFill/>
          </a:ln>
        </p:spPr>
      </p:pic>
      <p:pic>
        <p:nvPicPr>
          <p:cNvPr id="93" name="Picture 92">
            <a:extLst>
              <a:ext uri="{FF2B5EF4-FFF2-40B4-BE49-F238E27FC236}">
                <a16:creationId xmlns:a16="http://schemas.microsoft.com/office/drawing/2014/main" id="{1D60D1B8-2B9B-EF45-8872-CF33FA9CAB24}"/>
              </a:ext>
            </a:extLst>
          </p:cNvPr>
          <p:cNvPicPr>
            <a:picLocks noChangeAspect="1"/>
          </p:cNvPicPr>
          <p:nvPr/>
        </p:nvPicPr>
        <p:blipFill>
          <a:blip r:embed="rId3">
            <a:lum bright="70000" contrast="-70000"/>
          </a:blip>
          <a:stretch>
            <a:fillRect/>
          </a:stretch>
        </p:blipFill>
        <p:spPr>
          <a:xfrm>
            <a:off x="690425" y="5528159"/>
            <a:ext cx="531947" cy="302445"/>
          </a:xfrm>
          <a:prstGeom prst="rect">
            <a:avLst/>
          </a:prstGeom>
          <a:ln>
            <a:noFill/>
          </a:ln>
        </p:spPr>
      </p:pic>
      <p:pic>
        <p:nvPicPr>
          <p:cNvPr id="94" name="Picture 93">
            <a:extLst>
              <a:ext uri="{FF2B5EF4-FFF2-40B4-BE49-F238E27FC236}">
                <a16:creationId xmlns:a16="http://schemas.microsoft.com/office/drawing/2014/main" id="{B3B84D62-BD4D-7246-8859-9DF346672022}"/>
              </a:ext>
            </a:extLst>
          </p:cNvPr>
          <p:cNvPicPr>
            <a:picLocks noChangeAspect="1"/>
          </p:cNvPicPr>
          <p:nvPr/>
        </p:nvPicPr>
        <p:blipFill>
          <a:blip r:embed="rId3">
            <a:lum bright="70000" contrast="-70000"/>
          </a:blip>
          <a:stretch>
            <a:fillRect/>
          </a:stretch>
        </p:blipFill>
        <p:spPr>
          <a:xfrm>
            <a:off x="1390825" y="1181755"/>
            <a:ext cx="531947" cy="302445"/>
          </a:xfrm>
          <a:prstGeom prst="rect">
            <a:avLst/>
          </a:prstGeom>
          <a:ln>
            <a:noFill/>
          </a:ln>
        </p:spPr>
      </p:pic>
      <p:pic>
        <p:nvPicPr>
          <p:cNvPr id="95" name="Picture 94">
            <a:extLst>
              <a:ext uri="{FF2B5EF4-FFF2-40B4-BE49-F238E27FC236}">
                <a16:creationId xmlns:a16="http://schemas.microsoft.com/office/drawing/2014/main" id="{B676796E-CB04-8E47-BB8A-EABC69D4E237}"/>
              </a:ext>
            </a:extLst>
          </p:cNvPr>
          <p:cNvPicPr>
            <a:picLocks noChangeAspect="1"/>
          </p:cNvPicPr>
          <p:nvPr/>
        </p:nvPicPr>
        <p:blipFill>
          <a:blip r:embed="rId3">
            <a:lum bright="70000" contrast="-70000"/>
          </a:blip>
          <a:stretch>
            <a:fillRect/>
          </a:stretch>
        </p:blipFill>
        <p:spPr>
          <a:xfrm>
            <a:off x="1390825" y="4083263"/>
            <a:ext cx="531947" cy="302445"/>
          </a:xfrm>
          <a:prstGeom prst="rect">
            <a:avLst/>
          </a:prstGeom>
          <a:ln>
            <a:noFill/>
          </a:ln>
        </p:spPr>
      </p:pic>
      <p:pic>
        <p:nvPicPr>
          <p:cNvPr id="96" name="Picture 95">
            <a:extLst>
              <a:ext uri="{FF2B5EF4-FFF2-40B4-BE49-F238E27FC236}">
                <a16:creationId xmlns:a16="http://schemas.microsoft.com/office/drawing/2014/main" id="{F15FE6BF-1A83-C74A-A6E5-39F687334B8A}"/>
              </a:ext>
            </a:extLst>
          </p:cNvPr>
          <p:cNvPicPr>
            <a:picLocks noChangeAspect="1"/>
          </p:cNvPicPr>
          <p:nvPr/>
        </p:nvPicPr>
        <p:blipFill>
          <a:blip r:embed="rId3">
            <a:lum bright="70000" contrast="-70000"/>
          </a:blip>
          <a:stretch>
            <a:fillRect/>
          </a:stretch>
        </p:blipFill>
        <p:spPr>
          <a:xfrm>
            <a:off x="1390825" y="4796328"/>
            <a:ext cx="531947" cy="302445"/>
          </a:xfrm>
          <a:prstGeom prst="rect">
            <a:avLst/>
          </a:prstGeom>
          <a:ln>
            <a:noFill/>
          </a:ln>
        </p:spPr>
      </p:pic>
      <p:pic>
        <p:nvPicPr>
          <p:cNvPr id="97" name="Picture 96">
            <a:extLst>
              <a:ext uri="{FF2B5EF4-FFF2-40B4-BE49-F238E27FC236}">
                <a16:creationId xmlns:a16="http://schemas.microsoft.com/office/drawing/2014/main" id="{175C23BC-6FFF-7E4D-960E-62CEB0EBE18C}"/>
              </a:ext>
            </a:extLst>
          </p:cNvPr>
          <p:cNvPicPr>
            <a:picLocks noChangeAspect="1"/>
          </p:cNvPicPr>
          <p:nvPr/>
        </p:nvPicPr>
        <p:blipFill>
          <a:blip r:embed="rId3">
            <a:lum bright="70000" contrast="-70000"/>
          </a:blip>
          <a:stretch>
            <a:fillRect/>
          </a:stretch>
        </p:blipFill>
        <p:spPr>
          <a:xfrm>
            <a:off x="2079854" y="449924"/>
            <a:ext cx="531947" cy="302445"/>
          </a:xfrm>
          <a:prstGeom prst="rect">
            <a:avLst/>
          </a:prstGeom>
          <a:ln>
            <a:noFill/>
          </a:ln>
        </p:spPr>
      </p:pic>
      <p:pic>
        <p:nvPicPr>
          <p:cNvPr id="98" name="Picture 97">
            <a:extLst>
              <a:ext uri="{FF2B5EF4-FFF2-40B4-BE49-F238E27FC236}">
                <a16:creationId xmlns:a16="http://schemas.microsoft.com/office/drawing/2014/main" id="{A672DA8B-5893-6747-B4DF-EAE90068E28D}"/>
              </a:ext>
            </a:extLst>
          </p:cNvPr>
          <p:cNvPicPr>
            <a:picLocks noChangeAspect="1"/>
          </p:cNvPicPr>
          <p:nvPr/>
        </p:nvPicPr>
        <p:blipFill>
          <a:blip r:embed="rId3">
            <a:lum bright="70000" contrast="-70000"/>
          </a:blip>
          <a:stretch>
            <a:fillRect/>
          </a:stretch>
        </p:blipFill>
        <p:spPr>
          <a:xfrm>
            <a:off x="2079854" y="1181755"/>
            <a:ext cx="531947" cy="302445"/>
          </a:xfrm>
          <a:prstGeom prst="rect">
            <a:avLst/>
          </a:prstGeom>
          <a:ln>
            <a:noFill/>
          </a:ln>
        </p:spPr>
      </p:pic>
      <p:pic>
        <p:nvPicPr>
          <p:cNvPr id="99" name="Picture 98">
            <a:extLst>
              <a:ext uri="{FF2B5EF4-FFF2-40B4-BE49-F238E27FC236}">
                <a16:creationId xmlns:a16="http://schemas.microsoft.com/office/drawing/2014/main" id="{7D99ACB8-78D9-5B44-8459-9A4DDF5A3A64}"/>
              </a:ext>
            </a:extLst>
          </p:cNvPr>
          <p:cNvPicPr>
            <a:picLocks noChangeAspect="1"/>
          </p:cNvPicPr>
          <p:nvPr/>
        </p:nvPicPr>
        <p:blipFill>
          <a:blip r:embed="rId3">
            <a:lum bright="70000" contrast="-70000"/>
          </a:blip>
          <a:stretch>
            <a:fillRect/>
          </a:stretch>
        </p:blipFill>
        <p:spPr>
          <a:xfrm>
            <a:off x="2079854" y="1894820"/>
            <a:ext cx="531947" cy="302445"/>
          </a:xfrm>
          <a:prstGeom prst="rect">
            <a:avLst/>
          </a:prstGeom>
          <a:ln>
            <a:noFill/>
          </a:ln>
        </p:spPr>
      </p:pic>
      <p:pic>
        <p:nvPicPr>
          <p:cNvPr id="100" name="Picture 99">
            <a:extLst>
              <a:ext uri="{FF2B5EF4-FFF2-40B4-BE49-F238E27FC236}">
                <a16:creationId xmlns:a16="http://schemas.microsoft.com/office/drawing/2014/main" id="{8D8215E9-E5A3-B34A-B655-489340ADE2B6}"/>
              </a:ext>
            </a:extLst>
          </p:cNvPr>
          <p:cNvPicPr>
            <a:picLocks noChangeAspect="1"/>
          </p:cNvPicPr>
          <p:nvPr/>
        </p:nvPicPr>
        <p:blipFill>
          <a:blip r:embed="rId3">
            <a:lum bright="70000" contrast="-70000"/>
          </a:blip>
          <a:stretch>
            <a:fillRect/>
          </a:stretch>
        </p:blipFill>
        <p:spPr>
          <a:xfrm>
            <a:off x="2079854" y="2626651"/>
            <a:ext cx="531947" cy="302445"/>
          </a:xfrm>
          <a:prstGeom prst="rect">
            <a:avLst/>
          </a:prstGeom>
          <a:ln>
            <a:noFill/>
          </a:ln>
        </p:spPr>
      </p:pic>
      <p:pic>
        <p:nvPicPr>
          <p:cNvPr id="101" name="Picture 100">
            <a:extLst>
              <a:ext uri="{FF2B5EF4-FFF2-40B4-BE49-F238E27FC236}">
                <a16:creationId xmlns:a16="http://schemas.microsoft.com/office/drawing/2014/main" id="{8E4E2D98-F778-2F4A-989D-4A9237B0310C}"/>
              </a:ext>
            </a:extLst>
          </p:cNvPr>
          <p:cNvPicPr>
            <a:picLocks noChangeAspect="1"/>
          </p:cNvPicPr>
          <p:nvPr/>
        </p:nvPicPr>
        <p:blipFill>
          <a:blip r:embed="rId3">
            <a:lum bright="70000" contrast="-70000"/>
          </a:blip>
          <a:stretch>
            <a:fillRect/>
          </a:stretch>
        </p:blipFill>
        <p:spPr>
          <a:xfrm>
            <a:off x="2079854" y="3351432"/>
            <a:ext cx="531947" cy="302445"/>
          </a:xfrm>
          <a:prstGeom prst="rect">
            <a:avLst/>
          </a:prstGeom>
          <a:ln>
            <a:noFill/>
          </a:ln>
        </p:spPr>
      </p:pic>
      <p:pic>
        <p:nvPicPr>
          <p:cNvPr id="102" name="Picture 101">
            <a:extLst>
              <a:ext uri="{FF2B5EF4-FFF2-40B4-BE49-F238E27FC236}">
                <a16:creationId xmlns:a16="http://schemas.microsoft.com/office/drawing/2014/main" id="{C634135A-1CFB-1844-9C4D-694A769E73AC}"/>
              </a:ext>
            </a:extLst>
          </p:cNvPr>
          <p:cNvPicPr>
            <a:picLocks noChangeAspect="1"/>
          </p:cNvPicPr>
          <p:nvPr/>
        </p:nvPicPr>
        <p:blipFill>
          <a:blip r:embed="rId3">
            <a:lum bright="70000" contrast="-70000"/>
          </a:blip>
          <a:stretch>
            <a:fillRect/>
          </a:stretch>
        </p:blipFill>
        <p:spPr>
          <a:xfrm>
            <a:off x="2079854" y="5528159"/>
            <a:ext cx="531947" cy="302445"/>
          </a:xfrm>
          <a:prstGeom prst="rect">
            <a:avLst/>
          </a:prstGeom>
          <a:ln>
            <a:noFill/>
          </a:ln>
        </p:spPr>
      </p:pic>
      <p:pic>
        <p:nvPicPr>
          <p:cNvPr id="103" name="Picture 102">
            <a:extLst>
              <a:ext uri="{FF2B5EF4-FFF2-40B4-BE49-F238E27FC236}">
                <a16:creationId xmlns:a16="http://schemas.microsoft.com/office/drawing/2014/main" id="{9BAF2C2E-B79C-B245-904A-0E76525E6E64}"/>
              </a:ext>
            </a:extLst>
          </p:cNvPr>
          <p:cNvPicPr>
            <a:picLocks noChangeAspect="1"/>
          </p:cNvPicPr>
          <p:nvPr/>
        </p:nvPicPr>
        <p:blipFill>
          <a:blip r:embed="rId3">
            <a:lum bright="70000" contrast="-70000"/>
          </a:blip>
          <a:stretch>
            <a:fillRect/>
          </a:stretch>
        </p:blipFill>
        <p:spPr>
          <a:xfrm>
            <a:off x="2780254" y="449924"/>
            <a:ext cx="531947" cy="302445"/>
          </a:xfrm>
          <a:prstGeom prst="rect">
            <a:avLst/>
          </a:prstGeom>
          <a:ln>
            <a:noFill/>
          </a:ln>
        </p:spPr>
      </p:pic>
      <p:pic>
        <p:nvPicPr>
          <p:cNvPr id="104" name="Picture 103">
            <a:extLst>
              <a:ext uri="{FF2B5EF4-FFF2-40B4-BE49-F238E27FC236}">
                <a16:creationId xmlns:a16="http://schemas.microsoft.com/office/drawing/2014/main" id="{8E9ED0EF-CAA4-E14A-B59F-C05BB2B98F42}"/>
              </a:ext>
            </a:extLst>
          </p:cNvPr>
          <p:cNvPicPr>
            <a:picLocks noChangeAspect="1"/>
          </p:cNvPicPr>
          <p:nvPr/>
        </p:nvPicPr>
        <p:blipFill>
          <a:blip r:embed="rId3">
            <a:lum bright="70000" contrast="-70000"/>
          </a:blip>
          <a:stretch>
            <a:fillRect/>
          </a:stretch>
        </p:blipFill>
        <p:spPr>
          <a:xfrm>
            <a:off x="2780254" y="2626651"/>
            <a:ext cx="531947" cy="302445"/>
          </a:xfrm>
          <a:prstGeom prst="rect">
            <a:avLst/>
          </a:prstGeom>
          <a:ln>
            <a:noFill/>
          </a:ln>
        </p:spPr>
      </p:pic>
      <p:pic>
        <p:nvPicPr>
          <p:cNvPr id="105" name="Picture 104">
            <a:extLst>
              <a:ext uri="{FF2B5EF4-FFF2-40B4-BE49-F238E27FC236}">
                <a16:creationId xmlns:a16="http://schemas.microsoft.com/office/drawing/2014/main" id="{0FDB4739-1E07-564D-86A7-E987B60E630A}"/>
              </a:ext>
            </a:extLst>
          </p:cNvPr>
          <p:cNvPicPr>
            <a:picLocks noChangeAspect="1"/>
          </p:cNvPicPr>
          <p:nvPr/>
        </p:nvPicPr>
        <p:blipFill>
          <a:blip r:embed="rId3">
            <a:lum bright="70000" contrast="-70000"/>
          </a:blip>
          <a:stretch>
            <a:fillRect/>
          </a:stretch>
        </p:blipFill>
        <p:spPr>
          <a:xfrm>
            <a:off x="2780254" y="4796328"/>
            <a:ext cx="531947" cy="302445"/>
          </a:xfrm>
          <a:prstGeom prst="rect">
            <a:avLst/>
          </a:prstGeom>
          <a:ln>
            <a:noFill/>
          </a:ln>
        </p:spPr>
      </p:pic>
      <p:pic>
        <p:nvPicPr>
          <p:cNvPr id="106" name="Picture 105">
            <a:extLst>
              <a:ext uri="{FF2B5EF4-FFF2-40B4-BE49-F238E27FC236}">
                <a16:creationId xmlns:a16="http://schemas.microsoft.com/office/drawing/2014/main" id="{FCD3F90D-3EF0-0D41-8862-69FF18C1EEA3}"/>
              </a:ext>
            </a:extLst>
          </p:cNvPr>
          <p:cNvPicPr>
            <a:picLocks noChangeAspect="1"/>
          </p:cNvPicPr>
          <p:nvPr/>
        </p:nvPicPr>
        <p:blipFill>
          <a:blip r:embed="rId3">
            <a:lum bright="70000" contrast="-70000"/>
          </a:blip>
          <a:stretch>
            <a:fillRect/>
          </a:stretch>
        </p:blipFill>
        <p:spPr>
          <a:xfrm>
            <a:off x="2780254" y="5528159"/>
            <a:ext cx="531947" cy="302445"/>
          </a:xfrm>
          <a:prstGeom prst="rect">
            <a:avLst/>
          </a:prstGeom>
          <a:ln>
            <a:noFill/>
          </a:ln>
        </p:spPr>
      </p:pic>
      <p:pic>
        <p:nvPicPr>
          <p:cNvPr id="107" name="Picture 106">
            <a:extLst>
              <a:ext uri="{FF2B5EF4-FFF2-40B4-BE49-F238E27FC236}">
                <a16:creationId xmlns:a16="http://schemas.microsoft.com/office/drawing/2014/main" id="{3DC69664-4590-BB4B-A493-ADC9F8754EBC}"/>
              </a:ext>
            </a:extLst>
          </p:cNvPr>
          <p:cNvPicPr>
            <a:picLocks noChangeAspect="1"/>
          </p:cNvPicPr>
          <p:nvPr/>
        </p:nvPicPr>
        <p:blipFill>
          <a:blip r:embed="rId3">
            <a:lum bright="70000" contrast="-70000"/>
          </a:blip>
          <a:stretch>
            <a:fillRect/>
          </a:stretch>
        </p:blipFill>
        <p:spPr>
          <a:xfrm>
            <a:off x="3530927" y="1181755"/>
            <a:ext cx="531947" cy="302445"/>
          </a:xfrm>
          <a:prstGeom prst="rect">
            <a:avLst/>
          </a:prstGeom>
          <a:ln>
            <a:noFill/>
          </a:ln>
        </p:spPr>
      </p:pic>
      <p:pic>
        <p:nvPicPr>
          <p:cNvPr id="108" name="Picture 107">
            <a:extLst>
              <a:ext uri="{FF2B5EF4-FFF2-40B4-BE49-F238E27FC236}">
                <a16:creationId xmlns:a16="http://schemas.microsoft.com/office/drawing/2014/main" id="{F7FDB555-ABDA-A843-9DFC-5BCD5DAE7982}"/>
              </a:ext>
            </a:extLst>
          </p:cNvPr>
          <p:cNvPicPr>
            <a:picLocks noChangeAspect="1"/>
          </p:cNvPicPr>
          <p:nvPr/>
        </p:nvPicPr>
        <p:blipFill>
          <a:blip r:embed="rId3">
            <a:lum bright="70000" contrast="-70000"/>
          </a:blip>
          <a:stretch>
            <a:fillRect/>
          </a:stretch>
        </p:blipFill>
        <p:spPr>
          <a:xfrm>
            <a:off x="3530927" y="2626651"/>
            <a:ext cx="531947" cy="302445"/>
          </a:xfrm>
          <a:prstGeom prst="rect">
            <a:avLst/>
          </a:prstGeom>
          <a:ln>
            <a:noFill/>
          </a:ln>
        </p:spPr>
      </p:pic>
      <p:pic>
        <p:nvPicPr>
          <p:cNvPr id="109" name="Picture 108">
            <a:extLst>
              <a:ext uri="{FF2B5EF4-FFF2-40B4-BE49-F238E27FC236}">
                <a16:creationId xmlns:a16="http://schemas.microsoft.com/office/drawing/2014/main" id="{BDA0B2D5-D09C-B74A-941A-E8427EB48DE7}"/>
              </a:ext>
            </a:extLst>
          </p:cNvPr>
          <p:cNvPicPr>
            <a:picLocks noChangeAspect="1"/>
          </p:cNvPicPr>
          <p:nvPr/>
        </p:nvPicPr>
        <p:blipFill>
          <a:blip r:embed="rId3">
            <a:lum bright="70000" contrast="-70000"/>
          </a:blip>
          <a:stretch>
            <a:fillRect/>
          </a:stretch>
        </p:blipFill>
        <p:spPr>
          <a:xfrm>
            <a:off x="3530927" y="3351432"/>
            <a:ext cx="531947" cy="302445"/>
          </a:xfrm>
          <a:prstGeom prst="rect">
            <a:avLst/>
          </a:prstGeom>
          <a:ln>
            <a:noFill/>
          </a:ln>
        </p:spPr>
      </p:pic>
      <p:pic>
        <p:nvPicPr>
          <p:cNvPr id="110" name="Picture 109">
            <a:extLst>
              <a:ext uri="{FF2B5EF4-FFF2-40B4-BE49-F238E27FC236}">
                <a16:creationId xmlns:a16="http://schemas.microsoft.com/office/drawing/2014/main" id="{AD5E7970-9C79-3740-8E4E-E6421BB37FE5}"/>
              </a:ext>
            </a:extLst>
          </p:cNvPr>
          <p:cNvPicPr>
            <a:picLocks noChangeAspect="1"/>
          </p:cNvPicPr>
          <p:nvPr/>
        </p:nvPicPr>
        <p:blipFill>
          <a:blip r:embed="rId3">
            <a:lum bright="70000" contrast="-70000"/>
          </a:blip>
          <a:stretch>
            <a:fillRect/>
          </a:stretch>
        </p:blipFill>
        <p:spPr>
          <a:xfrm>
            <a:off x="3530927" y="4083263"/>
            <a:ext cx="531947" cy="302445"/>
          </a:xfrm>
          <a:prstGeom prst="rect">
            <a:avLst/>
          </a:prstGeom>
          <a:ln>
            <a:noFill/>
          </a:ln>
        </p:spPr>
      </p:pic>
      <p:pic>
        <p:nvPicPr>
          <p:cNvPr id="111" name="Picture 110">
            <a:extLst>
              <a:ext uri="{FF2B5EF4-FFF2-40B4-BE49-F238E27FC236}">
                <a16:creationId xmlns:a16="http://schemas.microsoft.com/office/drawing/2014/main" id="{5C0F7476-5B35-2140-80E6-226A94360FA7}"/>
              </a:ext>
            </a:extLst>
          </p:cNvPr>
          <p:cNvPicPr>
            <a:picLocks noChangeAspect="1"/>
          </p:cNvPicPr>
          <p:nvPr/>
        </p:nvPicPr>
        <p:blipFill>
          <a:blip r:embed="rId3">
            <a:lum bright="70000" contrast="-70000"/>
          </a:blip>
          <a:stretch>
            <a:fillRect/>
          </a:stretch>
        </p:blipFill>
        <p:spPr>
          <a:xfrm>
            <a:off x="3530927" y="5528159"/>
            <a:ext cx="531947" cy="302445"/>
          </a:xfrm>
          <a:prstGeom prst="rect">
            <a:avLst/>
          </a:prstGeom>
          <a:ln>
            <a:noFill/>
          </a:ln>
        </p:spPr>
      </p:pic>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706B1FEC-8949-7842-A4C6-99BBB1C991FE}"/>
                  </a:ext>
                </a:extLst>
              </p:cNvPr>
              <p:cNvSpPr txBox="1"/>
              <p:nvPr/>
            </p:nvSpPr>
            <p:spPr>
              <a:xfrm>
                <a:off x="6171458" y="2287766"/>
                <a:ext cx="5112040"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𝑤</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𝑆𝑚𝑜𝑘𝑒𝑟</m:t>
                              </m:r>
                              <m:r>
                                <a:rPr lang="en-US" sz="2000" b="0" i="1" smtClean="0">
                                  <a:solidFill>
                                    <a:schemeClr val="bg1"/>
                                  </a:solidFill>
                                  <a:latin typeface="Cambria Math" panose="02040503050406030204" pitchFamily="18" charset="0"/>
                                </a:rPr>
                                <m:t>=1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𝑆𝑡𝑟𝑒𝑠𝑠</m:t>
                              </m:r>
                              <m:r>
                                <a:rPr lang="en-US" sz="2000" b="0" i="1" smtClean="0">
                                  <a:solidFill>
                                    <a:schemeClr val="bg1"/>
                                  </a:solidFill>
                                  <a:latin typeface="Cambria Math" panose="02040503050406030204" pitchFamily="18" charset="0"/>
                                </a:rPr>
                                <m:t>=0, </m:t>
                              </m:r>
                              <m:r>
                                <a:rPr lang="en-US" sz="2000" b="0" i="1" smtClean="0">
                                  <a:solidFill>
                                    <a:schemeClr val="bg1"/>
                                  </a:solidFill>
                                  <a:latin typeface="Cambria Math" panose="02040503050406030204" pitchFamily="18" charset="0"/>
                                </a:rPr>
                                <m:t>𝑃h𝐷</m:t>
                              </m:r>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𝑐𝑆𝐸𝑆</m:t>
                              </m:r>
                            </m:e>
                          </m:d>
                        </m:den>
                      </m:f>
                    </m:oMath>
                  </m:oMathPara>
                </a14:m>
                <a:endParaRPr lang="en-US" sz="2000" dirty="0">
                  <a:solidFill>
                    <a:schemeClr val="bg1"/>
                  </a:solidFill>
                </a:endParaRPr>
              </a:p>
            </p:txBody>
          </p:sp>
        </mc:Choice>
        <mc:Fallback xmlns="">
          <p:sp>
            <p:nvSpPr>
              <p:cNvPr id="112" name="TextBox 111">
                <a:extLst>
                  <a:ext uri="{FF2B5EF4-FFF2-40B4-BE49-F238E27FC236}">
                    <a16:creationId xmlns:a16="http://schemas.microsoft.com/office/drawing/2014/main" id="{706B1FEC-8949-7842-A4C6-99BBB1C991FE}"/>
                  </a:ext>
                </a:extLst>
              </p:cNvPr>
              <p:cNvSpPr txBox="1">
                <a:spLocks noRot="1" noChangeAspect="1" noMove="1" noResize="1" noEditPoints="1" noAdjustHandles="1" noChangeArrowheads="1" noChangeShapeType="1" noTextEdit="1"/>
              </p:cNvSpPr>
              <p:nvPr/>
            </p:nvSpPr>
            <p:spPr>
              <a:xfrm>
                <a:off x="6171458" y="2287766"/>
                <a:ext cx="5112040" cy="714683"/>
              </a:xfrm>
              <a:prstGeom prst="rect">
                <a:avLst/>
              </a:prstGeom>
              <a:blipFill>
                <a:blip r:embed="rId4"/>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930134E5-1F40-2C4A-B270-AF3D20474492}"/>
                  </a:ext>
                </a:extLst>
              </p:cNvPr>
              <p:cNvSpPr txBox="1"/>
              <p:nvPr/>
            </p:nvSpPr>
            <p:spPr>
              <a:xfrm>
                <a:off x="6171457" y="4032159"/>
                <a:ext cx="5112040"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𝑤</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𝑆𝑚𝑜𝑘𝑒𝑟</m:t>
                              </m:r>
                              <m:r>
                                <a:rPr lang="en-US" sz="2000" b="0" i="1" smtClean="0">
                                  <a:solidFill>
                                    <a:schemeClr val="bg1"/>
                                  </a:solidFill>
                                  <a:latin typeface="Cambria Math" panose="02040503050406030204" pitchFamily="18" charset="0"/>
                                </a:rPr>
                                <m:t>=1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𝑆𝑡𝑟𝑒𝑠𝑠</m:t>
                              </m:r>
                              <m:r>
                                <a:rPr lang="en-US" sz="2000" b="0" i="1" smtClean="0">
                                  <a:solidFill>
                                    <a:schemeClr val="bg1"/>
                                  </a:solidFill>
                                  <a:latin typeface="Cambria Math" panose="02040503050406030204" pitchFamily="18" charset="0"/>
                                </a:rPr>
                                <m:t>=1, </m:t>
                              </m:r>
                              <m:r>
                                <a:rPr lang="en-US" sz="2000" i="1">
                                  <a:solidFill>
                                    <a:schemeClr val="bg1"/>
                                  </a:solidFill>
                                  <a:latin typeface="Cambria Math" panose="02040503050406030204" pitchFamily="18" charset="0"/>
                                </a:rPr>
                                <m:t>𝑃h𝐷</m:t>
                              </m:r>
                              <m:r>
                                <a:rPr lang="en-US" sz="2000" i="1">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𝑐</m:t>
                              </m:r>
                              <m:r>
                                <a:rPr lang="en-US" sz="2000" i="1">
                                  <a:solidFill>
                                    <a:schemeClr val="bg1"/>
                                  </a:solidFill>
                                  <a:latin typeface="Cambria Math" panose="02040503050406030204" pitchFamily="18" charset="0"/>
                                </a:rPr>
                                <m:t>𝑆𝐸𝑆</m:t>
                              </m:r>
                            </m:e>
                          </m:d>
                        </m:den>
                      </m:f>
                    </m:oMath>
                  </m:oMathPara>
                </a14:m>
                <a:endParaRPr lang="en-US" sz="2000" dirty="0">
                  <a:solidFill>
                    <a:schemeClr val="bg1"/>
                  </a:solidFill>
                </a:endParaRPr>
              </a:p>
            </p:txBody>
          </p:sp>
        </mc:Choice>
        <mc:Fallback xmlns="">
          <p:sp>
            <p:nvSpPr>
              <p:cNvPr id="113" name="TextBox 112">
                <a:extLst>
                  <a:ext uri="{FF2B5EF4-FFF2-40B4-BE49-F238E27FC236}">
                    <a16:creationId xmlns:a16="http://schemas.microsoft.com/office/drawing/2014/main" id="{930134E5-1F40-2C4A-B270-AF3D20474492}"/>
                  </a:ext>
                </a:extLst>
              </p:cNvPr>
              <p:cNvSpPr txBox="1">
                <a:spLocks noRot="1" noChangeAspect="1" noMove="1" noResize="1" noEditPoints="1" noAdjustHandles="1" noChangeArrowheads="1" noChangeShapeType="1" noTextEdit="1"/>
              </p:cNvSpPr>
              <p:nvPr/>
            </p:nvSpPr>
            <p:spPr>
              <a:xfrm>
                <a:off x="6171457" y="4032159"/>
                <a:ext cx="5112040" cy="714683"/>
              </a:xfrm>
              <a:prstGeom prst="rect">
                <a:avLst/>
              </a:prstGeom>
              <a:blipFill>
                <a:blip r:embed="rId5"/>
                <a:stretch>
                  <a:fillRect b="-120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C17A0FE4-7B03-474D-9F50-9843C024A50B}"/>
                  </a:ext>
                </a:extLst>
              </p:cNvPr>
              <p:cNvSpPr txBox="1"/>
              <p:nvPr/>
            </p:nvSpPr>
            <p:spPr>
              <a:xfrm>
                <a:off x="6171457" y="3168545"/>
                <a:ext cx="5112040"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𝑤</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𝑆𝑚𝑜𝑘𝑒𝑟</m:t>
                              </m:r>
                              <m:r>
                                <a:rPr lang="en-US" sz="2000" b="0" i="1" smtClean="0">
                                  <a:solidFill>
                                    <a:schemeClr val="bg1"/>
                                  </a:solidFill>
                                  <a:latin typeface="Cambria Math" panose="02040503050406030204" pitchFamily="18" charset="0"/>
                                </a:rPr>
                                <m:t>=0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𝑆𝑡𝑟𝑒𝑠𝑠</m:t>
                              </m:r>
                              <m:r>
                                <a:rPr lang="en-US" sz="2000" b="0" i="1" smtClean="0">
                                  <a:solidFill>
                                    <a:schemeClr val="bg1"/>
                                  </a:solidFill>
                                  <a:latin typeface="Cambria Math" panose="02040503050406030204" pitchFamily="18" charset="0"/>
                                </a:rPr>
                                <m:t>=0, </m:t>
                              </m:r>
                              <m:r>
                                <a:rPr lang="en-US" sz="2000" i="1">
                                  <a:solidFill>
                                    <a:schemeClr val="bg1"/>
                                  </a:solidFill>
                                  <a:latin typeface="Cambria Math" panose="02040503050406030204" pitchFamily="18" charset="0"/>
                                </a:rPr>
                                <m:t>𝑃h𝐷</m:t>
                              </m:r>
                              <m:r>
                                <a:rPr lang="en-US" sz="2000" i="1">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𝑐</m:t>
                              </m:r>
                              <m:r>
                                <a:rPr lang="en-US" sz="2000" i="1">
                                  <a:solidFill>
                                    <a:schemeClr val="bg1"/>
                                  </a:solidFill>
                                  <a:latin typeface="Cambria Math" panose="02040503050406030204" pitchFamily="18" charset="0"/>
                                </a:rPr>
                                <m:t>𝑆𝐸𝑆</m:t>
                              </m:r>
                            </m:e>
                          </m:d>
                        </m:den>
                      </m:f>
                    </m:oMath>
                  </m:oMathPara>
                </a14:m>
                <a:endParaRPr lang="en-US" sz="2000" dirty="0">
                  <a:solidFill>
                    <a:schemeClr val="bg1"/>
                  </a:solidFill>
                </a:endParaRPr>
              </a:p>
            </p:txBody>
          </p:sp>
        </mc:Choice>
        <mc:Fallback xmlns="">
          <p:sp>
            <p:nvSpPr>
              <p:cNvPr id="114" name="TextBox 113">
                <a:extLst>
                  <a:ext uri="{FF2B5EF4-FFF2-40B4-BE49-F238E27FC236}">
                    <a16:creationId xmlns:a16="http://schemas.microsoft.com/office/drawing/2014/main" id="{C17A0FE4-7B03-474D-9F50-9843C024A50B}"/>
                  </a:ext>
                </a:extLst>
              </p:cNvPr>
              <p:cNvSpPr txBox="1">
                <a:spLocks noRot="1" noChangeAspect="1" noMove="1" noResize="1" noEditPoints="1" noAdjustHandles="1" noChangeArrowheads="1" noChangeShapeType="1" noTextEdit="1"/>
              </p:cNvSpPr>
              <p:nvPr/>
            </p:nvSpPr>
            <p:spPr>
              <a:xfrm>
                <a:off x="6171457" y="3168545"/>
                <a:ext cx="5112040" cy="714683"/>
              </a:xfrm>
              <a:prstGeom prst="rect">
                <a:avLst/>
              </a:prstGeom>
              <a:blipFill>
                <a:blip r:embed="rId6"/>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E1CC8FF6-F061-194C-849C-3637750AB26A}"/>
                  </a:ext>
                </a:extLst>
              </p:cNvPr>
              <p:cNvSpPr txBox="1"/>
              <p:nvPr/>
            </p:nvSpPr>
            <p:spPr>
              <a:xfrm>
                <a:off x="6171456" y="4869124"/>
                <a:ext cx="5112040"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𝑤</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𝑆𝑚𝑜𝑘𝑒𝑟</m:t>
                              </m:r>
                              <m:r>
                                <a:rPr lang="en-US" sz="2000" b="0" i="1" smtClean="0">
                                  <a:solidFill>
                                    <a:schemeClr val="bg1"/>
                                  </a:solidFill>
                                  <a:latin typeface="Cambria Math" panose="02040503050406030204" pitchFamily="18" charset="0"/>
                                </a:rPr>
                                <m:t>=0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𝑆𝑡𝑟𝑒𝑠𝑠</m:t>
                              </m:r>
                              <m:r>
                                <a:rPr lang="en-US" sz="2000" b="0" i="1" smtClean="0">
                                  <a:solidFill>
                                    <a:schemeClr val="bg1"/>
                                  </a:solidFill>
                                  <a:latin typeface="Cambria Math" panose="02040503050406030204" pitchFamily="18" charset="0"/>
                                </a:rPr>
                                <m:t>=1, </m:t>
                              </m:r>
                              <m:r>
                                <a:rPr lang="en-US" sz="2000" i="1">
                                  <a:solidFill>
                                    <a:schemeClr val="bg1"/>
                                  </a:solidFill>
                                  <a:latin typeface="Cambria Math" panose="02040503050406030204" pitchFamily="18" charset="0"/>
                                </a:rPr>
                                <m:t>𝑃h𝐷</m:t>
                              </m:r>
                              <m:r>
                                <a:rPr lang="en-US" sz="2000" i="1">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𝑐</m:t>
                              </m:r>
                              <m:r>
                                <a:rPr lang="en-US" sz="2000" i="1">
                                  <a:solidFill>
                                    <a:schemeClr val="bg1"/>
                                  </a:solidFill>
                                  <a:latin typeface="Cambria Math" panose="02040503050406030204" pitchFamily="18" charset="0"/>
                                </a:rPr>
                                <m:t>𝑆𝐸𝑆</m:t>
                              </m:r>
                            </m:e>
                          </m:d>
                        </m:den>
                      </m:f>
                    </m:oMath>
                  </m:oMathPara>
                </a14:m>
                <a:endParaRPr lang="en-US" sz="2000" dirty="0">
                  <a:solidFill>
                    <a:schemeClr val="bg1"/>
                  </a:solidFill>
                </a:endParaRPr>
              </a:p>
            </p:txBody>
          </p:sp>
        </mc:Choice>
        <mc:Fallback xmlns="">
          <p:sp>
            <p:nvSpPr>
              <p:cNvPr id="115" name="TextBox 114">
                <a:extLst>
                  <a:ext uri="{FF2B5EF4-FFF2-40B4-BE49-F238E27FC236}">
                    <a16:creationId xmlns:a16="http://schemas.microsoft.com/office/drawing/2014/main" id="{E1CC8FF6-F061-194C-849C-3637750AB26A}"/>
                  </a:ext>
                </a:extLst>
              </p:cNvPr>
              <p:cNvSpPr txBox="1">
                <a:spLocks noRot="1" noChangeAspect="1" noMove="1" noResize="1" noEditPoints="1" noAdjustHandles="1" noChangeArrowheads="1" noChangeShapeType="1" noTextEdit="1"/>
              </p:cNvSpPr>
              <p:nvPr/>
            </p:nvSpPr>
            <p:spPr>
              <a:xfrm>
                <a:off x="6171456" y="4869124"/>
                <a:ext cx="5112040" cy="714683"/>
              </a:xfrm>
              <a:prstGeom prst="rect">
                <a:avLst/>
              </a:prstGeom>
              <a:blipFill>
                <a:blip r:embed="rId7"/>
                <a:stretch>
                  <a:fillRect b="-10345"/>
                </a:stretch>
              </a:blipFill>
            </p:spPr>
            <p:txBody>
              <a:bodyPr/>
              <a:lstStyle/>
              <a:p>
                <a:r>
                  <a:rPr lang="en-US">
                    <a:noFill/>
                  </a:rPr>
                  <a:t> </a:t>
                </a:r>
              </a:p>
            </p:txBody>
          </p:sp>
        </mc:Fallback>
      </mc:AlternateContent>
      <p:sp>
        <p:nvSpPr>
          <p:cNvPr id="116" name="Oval 115">
            <a:extLst>
              <a:ext uri="{FF2B5EF4-FFF2-40B4-BE49-F238E27FC236}">
                <a16:creationId xmlns:a16="http://schemas.microsoft.com/office/drawing/2014/main" id="{5BB5E70B-FB9C-F84C-BA90-97B32B0415D3}"/>
              </a:ext>
            </a:extLst>
          </p:cNvPr>
          <p:cNvSpPr>
            <a:spLocks noChangeAspect="1"/>
          </p:cNvSpPr>
          <p:nvPr/>
        </p:nvSpPr>
        <p:spPr>
          <a:xfrm>
            <a:off x="5425741" y="236936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7" name="Oval 116">
            <a:extLst>
              <a:ext uri="{FF2B5EF4-FFF2-40B4-BE49-F238E27FC236}">
                <a16:creationId xmlns:a16="http://schemas.microsoft.com/office/drawing/2014/main" id="{A57D8714-FFDB-BA49-B484-05F8D0B60B09}"/>
              </a:ext>
            </a:extLst>
          </p:cNvPr>
          <p:cNvSpPr>
            <a:spLocks noChangeAspect="1"/>
          </p:cNvSpPr>
          <p:nvPr/>
        </p:nvSpPr>
        <p:spPr>
          <a:xfrm>
            <a:off x="5425741" y="324967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18" name="Oval 117">
            <a:extLst>
              <a:ext uri="{FF2B5EF4-FFF2-40B4-BE49-F238E27FC236}">
                <a16:creationId xmlns:a16="http://schemas.microsoft.com/office/drawing/2014/main" id="{FD92495E-2899-DA49-82E6-9ADDE2684BEE}"/>
              </a:ext>
            </a:extLst>
          </p:cNvPr>
          <p:cNvSpPr>
            <a:spLocks noChangeAspect="1"/>
          </p:cNvSpPr>
          <p:nvPr/>
        </p:nvSpPr>
        <p:spPr>
          <a:xfrm>
            <a:off x="5425741" y="4129971"/>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19" name="Oval 118">
            <a:extLst>
              <a:ext uri="{FF2B5EF4-FFF2-40B4-BE49-F238E27FC236}">
                <a16:creationId xmlns:a16="http://schemas.microsoft.com/office/drawing/2014/main" id="{05F516A9-8968-1B4D-8C17-866AADBFFBA2}"/>
              </a:ext>
            </a:extLst>
          </p:cNvPr>
          <p:cNvSpPr>
            <a:spLocks noChangeAspect="1"/>
          </p:cNvSpPr>
          <p:nvPr/>
        </p:nvSpPr>
        <p:spPr>
          <a:xfrm>
            <a:off x="5425739" y="5010272"/>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86" name="TextBox 85">
            <a:extLst>
              <a:ext uri="{FF2B5EF4-FFF2-40B4-BE49-F238E27FC236}">
                <a16:creationId xmlns:a16="http://schemas.microsoft.com/office/drawing/2014/main" id="{35715622-1B90-AC4C-AA0E-C15B75575D49}"/>
              </a:ext>
            </a:extLst>
          </p:cNvPr>
          <p:cNvSpPr txBox="1"/>
          <p:nvPr/>
        </p:nvSpPr>
        <p:spPr>
          <a:xfrm>
            <a:off x="5657183" y="444161"/>
            <a:ext cx="5940829" cy="954107"/>
          </a:xfrm>
          <a:prstGeom prst="rect">
            <a:avLst/>
          </a:prstGeom>
          <a:noFill/>
        </p:spPr>
        <p:txBody>
          <a:bodyPr wrap="square" rtlCol="0">
            <a:spAutoFit/>
          </a:bodyPr>
          <a:lstStyle/>
          <a:p>
            <a:pPr algn="ctr"/>
            <a:r>
              <a:rPr lang="en-US" sz="2800" dirty="0">
                <a:solidFill>
                  <a:schemeClr val="bg1"/>
                </a:solidFill>
              </a:rPr>
              <a:t>We undo this portion of the sequential randomization scheme using weights</a:t>
            </a:r>
          </a:p>
        </p:txBody>
      </p:sp>
      <p:sp>
        <p:nvSpPr>
          <p:cNvPr id="120" name="Rectangle 119">
            <a:extLst>
              <a:ext uri="{FF2B5EF4-FFF2-40B4-BE49-F238E27FC236}">
                <a16:creationId xmlns:a16="http://schemas.microsoft.com/office/drawing/2014/main" id="{CC2AFBE9-B179-0642-8BF0-3FA2DEC1D858}"/>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2935905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3246173-2EC3-514B-A882-6939B2302A93}"/>
              </a:ext>
            </a:extLst>
          </p:cNvPr>
          <p:cNvSpPr>
            <a:spLocks noChangeAspect="1"/>
          </p:cNvSpPr>
          <p:nvPr/>
        </p:nvSpPr>
        <p:spPr>
          <a:xfrm>
            <a:off x="3380225" y="1436586"/>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 name="Oval 4">
            <a:extLst>
              <a:ext uri="{FF2B5EF4-FFF2-40B4-BE49-F238E27FC236}">
                <a16:creationId xmlns:a16="http://schemas.microsoft.com/office/drawing/2014/main" id="{37B1FF99-E517-8D49-A9CA-BC7386B97ADB}"/>
              </a:ext>
            </a:extLst>
          </p:cNvPr>
          <p:cNvSpPr>
            <a:spLocks noChangeAspect="1"/>
          </p:cNvSpPr>
          <p:nvPr/>
        </p:nvSpPr>
        <p:spPr>
          <a:xfrm>
            <a:off x="7647522" y="69769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Oval 5">
            <a:extLst>
              <a:ext uri="{FF2B5EF4-FFF2-40B4-BE49-F238E27FC236}">
                <a16:creationId xmlns:a16="http://schemas.microsoft.com/office/drawing/2014/main" id="{2269DF2F-478A-7343-9F39-E8AE2477084A}"/>
              </a:ext>
            </a:extLst>
          </p:cNvPr>
          <p:cNvSpPr>
            <a:spLocks noChangeAspect="1"/>
          </p:cNvSpPr>
          <p:nvPr/>
        </p:nvSpPr>
        <p:spPr>
          <a:xfrm>
            <a:off x="6225122" y="697694"/>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Oval 6">
            <a:extLst>
              <a:ext uri="{FF2B5EF4-FFF2-40B4-BE49-F238E27FC236}">
                <a16:creationId xmlns:a16="http://schemas.microsoft.com/office/drawing/2014/main" id="{E27F50CD-B4D3-C74B-97AF-DE71869996DD}"/>
              </a:ext>
            </a:extLst>
          </p:cNvPr>
          <p:cNvSpPr>
            <a:spLocks noChangeAspect="1"/>
          </p:cNvSpPr>
          <p:nvPr/>
        </p:nvSpPr>
        <p:spPr>
          <a:xfrm>
            <a:off x="6225122" y="142056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 name="Oval 7">
            <a:extLst>
              <a:ext uri="{FF2B5EF4-FFF2-40B4-BE49-F238E27FC236}">
                <a16:creationId xmlns:a16="http://schemas.microsoft.com/office/drawing/2014/main" id="{E1678729-AC3D-2F42-AD99-5E39101DB232}"/>
              </a:ext>
            </a:extLst>
          </p:cNvPr>
          <p:cNvSpPr>
            <a:spLocks noChangeAspect="1"/>
          </p:cNvSpPr>
          <p:nvPr/>
        </p:nvSpPr>
        <p:spPr>
          <a:xfrm>
            <a:off x="6225122" y="214343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 name="Oval 8">
            <a:extLst>
              <a:ext uri="{FF2B5EF4-FFF2-40B4-BE49-F238E27FC236}">
                <a16:creationId xmlns:a16="http://schemas.microsoft.com/office/drawing/2014/main" id="{AADFE276-25B5-DE4B-B6D4-EED808301D90}"/>
              </a:ext>
            </a:extLst>
          </p:cNvPr>
          <p:cNvSpPr>
            <a:spLocks noChangeAspect="1"/>
          </p:cNvSpPr>
          <p:nvPr/>
        </p:nvSpPr>
        <p:spPr>
          <a:xfrm>
            <a:off x="6225122" y="2866298"/>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 name="Oval 9">
            <a:extLst>
              <a:ext uri="{FF2B5EF4-FFF2-40B4-BE49-F238E27FC236}">
                <a16:creationId xmlns:a16="http://schemas.microsoft.com/office/drawing/2014/main" id="{1DEAC068-3F7A-5D43-A91C-5CC1350ADD4A}"/>
              </a:ext>
            </a:extLst>
          </p:cNvPr>
          <p:cNvSpPr>
            <a:spLocks noChangeAspect="1"/>
          </p:cNvSpPr>
          <p:nvPr/>
        </p:nvSpPr>
        <p:spPr>
          <a:xfrm>
            <a:off x="6936322" y="697694"/>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 name="Oval 10">
            <a:extLst>
              <a:ext uri="{FF2B5EF4-FFF2-40B4-BE49-F238E27FC236}">
                <a16:creationId xmlns:a16="http://schemas.microsoft.com/office/drawing/2014/main" id="{F884792F-30A3-5D49-87DF-37F3FA20B1F9}"/>
              </a:ext>
            </a:extLst>
          </p:cNvPr>
          <p:cNvSpPr>
            <a:spLocks noChangeAspect="1"/>
          </p:cNvSpPr>
          <p:nvPr/>
        </p:nvSpPr>
        <p:spPr>
          <a:xfrm>
            <a:off x="6936322" y="142056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 name="Oval 11">
            <a:extLst>
              <a:ext uri="{FF2B5EF4-FFF2-40B4-BE49-F238E27FC236}">
                <a16:creationId xmlns:a16="http://schemas.microsoft.com/office/drawing/2014/main" id="{489E1AE4-D113-CB4D-B15F-70E6205CEA58}"/>
              </a:ext>
            </a:extLst>
          </p:cNvPr>
          <p:cNvSpPr>
            <a:spLocks noChangeAspect="1"/>
          </p:cNvSpPr>
          <p:nvPr/>
        </p:nvSpPr>
        <p:spPr>
          <a:xfrm>
            <a:off x="6936322" y="2143430"/>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 name="Oval 12">
            <a:extLst>
              <a:ext uri="{FF2B5EF4-FFF2-40B4-BE49-F238E27FC236}">
                <a16:creationId xmlns:a16="http://schemas.microsoft.com/office/drawing/2014/main" id="{8C716073-DF26-9A4F-81BF-1DBD61387B10}"/>
              </a:ext>
            </a:extLst>
          </p:cNvPr>
          <p:cNvSpPr>
            <a:spLocks noChangeAspect="1"/>
          </p:cNvSpPr>
          <p:nvPr/>
        </p:nvSpPr>
        <p:spPr>
          <a:xfrm>
            <a:off x="6936322" y="2866298"/>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 name="Oval 13">
            <a:extLst>
              <a:ext uri="{FF2B5EF4-FFF2-40B4-BE49-F238E27FC236}">
                <a16:creationId xmlns:a16="http://schemas.microsoft.com/office/drawing/2014/main" id="{050B7689-1924-8F44-9172-F35CE8E842DC}"/>
              </a:ext>
            </a:extLst>
          </p:cNvPr>
          <p:cNvSpPr>
            <a:spLocks noChangeAspect="1"/>
          </p:cNvSpPr>
          <p:nvPr/>
        </p:nvSpPr>
        <p:spPr>
          <a:xfrm>
            <a:off x="7647522" y="142056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5" name="Oval 14">
            <a:extLst>
              <a:ext uri="{FF2B5EF4-FFF2-40B4-BE49-F238E27FC236}">
                <a16:creationId xmlns:a16="http://schemas.microsoft.com/office/drawing/2014/main" id="{DBE9943F-32B3-D244-8498-D1F53B9EF54F}"/>
              </a:ext>
            </a:extLst>
          </p:cNvPr>
          <p:cNvSpPr>
            <a:spLocks noChangeAspect="1"/>
          </p:cNvSpPr>
          <p:nvPr/>
        </p:nvSpPr>
        <p:spPr>
          <a:xfrm>
            <a:off x="7647522" y="214343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 name="Oval 15">
            <a:extLst>
              <a:ext uri="{FF2B5EF4-FFF2-40B4-BE49-F238E27FC236}">
                <a16:creationId xmlns:a16="http://schemas.microsoft.com/office/drawing/2014/main" id="{35D1A7EA-CAD8-C144-84A7-F3A73368A30C}"/>
              </a:ext>
            </a:extLst>
          </p:cNvPr>
          <p:cNvSpPr>
            <a:spLocks noChangeAspect="1"/>
          </p:cNvSpPr>
          <p:nvPr/>
        </p:nvSpPr>
        <p:spPr>
          <a:xfrm>
            <a:off x="7647522" y="2866298"/>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Oval 16">
            <a:extLst>
              <a:ext uri="{FF2B5EF4-FFF2-40B4-BE49-F238E27FC236}">
                <a16:creationId xmlns:a16="http://schemas.microsoft.com/office/drawing/2014/main" id="{B4E2A87F-E8C7-564A-B879-511B230F4F1B}"/>
              </a:ext>
            </a:extLst>
          </p:cNvPr>
          <p:cNvSpPr>
            <a:spLocks noChangeAspect="1"/>
          </p:cNvSpPr>
          <p:nvPr/>
        </p:nvSpPr>
        <p:spPr>
          <a:xfrm>
            <a:off x="8358722" y="69769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 name="Oval 17">
            <a:extLst>
              <a:ext uri="{FF2B5EF4-FFF2-40B4-BE49-F238E27FC236}">
                <a16:creationId xmlns:a16="http://schemas.microsoft.com/office/drawing/2014/main" id="{6CA38C27-E1B0-6542-9B13-1CDC428C2F1B}"/>
              </a:ext>
            </a:extLst>
          </p:cNvPr>
          <p:cNvSpPr>
            <a:spLocks noChangeAspect="1"/>
          </p:cNvSpPr>
          <p:nvPr/>
        </p:nvSpPr>
        <p:spPr>
          <a:xfrm>
            <a:off x="8358722" y="142056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 name="Oval 18">
            <a:extLst>
              <a:ext uri="{FF2B5EF4-FFF2-40B4-BE49-F238E27FC236}">
                <a16:creationId xmlns:a16="http://schemas.microsoft.com/office/drawing/2014/main" id="{532D8F8B-D1DD-3B40-8D36-D84282188C34}"/>
              </a:ext>
            </a:extLst>
          </p:cNvPr>
          <p:cNvSpPr>
            <a:spLocks noChangeAspect="1"/>
          </p:cNvSpPr>
          <p:nvPr/>
        </p:nvSpPr>
        <p:spPr>
          <a:xfrm>
            <a:off x="8358722" y="214343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Oval 19">
            <a:extLst>
              <a:ext uri="{FF2B5EF4-FFF2-40B4-BE49-F238E27FC236}">
                <a16:creationId xmlns:a16="http://schemas.microsoft.com/office/drawing/2014/main" id="{7BB66F7E-24FF-9B42-86A6-D3F42863FAEF}"/>
              </a:ext>
            </a:extLst>
          </p:cNvPr>
          <p:cNvSpPr>
            <a:spLocks noChangeAspect="1"/>
          </p:cNvSpPr>
          <p:nvPr/>
        </p:nvSpPr>
        <p:spPr>
          <a:xfrm>
            <a:off x="8358722" y="2866298"/>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 name="Oval 20">
            <a:extLst>
              <a:ext uri="{FF2B5EF4-FFF2-40B4-BE49-F238E27FC236}">
                <a16:creationId xmlns:a16="http://schemas.microsoft.com/office/drawing/2014/main" id="{12165306-2E95-1948-B03A-C0F4BF68CF60}"/>
              </a:ext>
            </a:extLst>
          </p:cNvPr>
          <p:cNvSpPr>
            <a:spLocks noChangeAspect="1"/>
          </p:cNvSpPr>
          <p:nvPr/>
        </p:nvSpPr>
        <p:spPr>
          <a:xfrm>
            <a:off x="9069922" y="69769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 name="Oval 21">
            <a:extLst>
              <a:ext uri="{FF2B5EF4-FFF2-40B4-BE49-F238E27FC236}">
                <a16:creationId xmlns:a16="http://schemas.microsoft.com/office/drawing/2014/main" id="{140C19DA-6067-E640-91B9-66EDF59BFD2F}"/>
              </a:ext>
            </a:extLst>
          </p:cNvPr>
          <p:cNvSpPr>
            <a:spLocks noChangeAspect="1"/>
          </p:cNvSpPr>
          <p:nvPr/>
        </p:nvSpPr>
        <p:spPr>
          <a:xfrm>
            <a:off x="9069922" y="142056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 name="Oval 22">
            <a:extLst>
              <a:ext uri="{FF2B5EF4-FFF2-40B4-BE49-F238E27FC236}">
                <a16:creationId xmlns:a16="http://schemas.microsoft.com/office/drawing/2014/main" id="{19BF9BCE-B925-1E4F-AB66-4E72C827D7B5}"/>
              </a:ext>
            </a:extLst>
          </p:cNvPr>
          <p:cNvSpPr>
            <a:spLocks noChangeAspect="1"/>
          </p:cNvSpPr>
          <p:nvPr/>
        </p:nvSpPr>
        <p:spPr>
          <a:xfrm>
            <a:off x="9069922" y="2143430"/>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4" name="Oval 23">
            <a:extLst>
              <a:ext uri="{FF2B5EF4-FFF2-40B4-BE49-F238E27FC236}">
                <a16:creationId xmlns:a16="http://schemas.microsoft.com/office/drawing/2014/main" id="{5FDE1F11-0682-0B4E-85BE-A55F0EE2EE08}"/>
              </a:ext>
            </a:extLst>
          </p:cNvPr>
          <p:cNvSpPr>
            <a:spLocks noChangeAspect="1"/>
          </p:cNvSpPr>
          <p:nvPr/>
        </p:nvSpPr>
        <p:spPr>
          <a:xfrm>
            <a:off x="9069922" y="2866298"/>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5" name="Oval 24">
            <a:extLst>
              <a:ext uri="{FF2B5EF4-FFF2-40B4-BE49-F238E27FC236}">
                <a16:creationId xmlns:a16="http://schemas.microsoft.com/office/drawing/2014/main" id="{E75DD829-22DB-C146-A742-8513BD95F410}"/>
              </a:ext>
            </a:extLst>
          </p:cNvPr>
          <p:cNvSpPr>
            <a:spLocks noChangeAspect="1"/>
          </p:cNvSpPr>
          <p:nvPr/>
        </p:nvSpPr>
        <p:spPr>
          <a:xfrm>
            <a:off x="2669121" y="697694"/>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6" name="Oval 25">
            <a:extLst>
              <a:ext uri="{FF2B5EF4-FFF2-40B4-BE49-F238E27FC236}">
                <a16:creationId xmlns:a16="http://schemas.microsoft.com/office/drawing/2014/main" id="{04899C88-AE68-BB44-B456-A2EE69D3C0BB}"/>
              </a:ext>
            </a:extLst>
          </p:cNvPr>
          <p:cNvSpPr>
            <a:spLocks noChangeAspect="1"/>
          </p:cNvSpPr>
          <p:nvPr/>
        </p:nvSpPr>
        <p:spPr>
          <a:xfrm>
            <a:off x="2669121" y="1420562"/>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7" name="Oval 26">
            <a:extLst>
              <a:ext uri="{FF2B5EF4-FFF2-40B4-BE49-F238E27FC236}">
                <a16:creationId xmlns:a16="http://schemas.microsoft.com/office/drawing/2014/main" id="{EBA80D3E-1D66-8044-B939-8A2B139D469B}"/>
              </a:ext>
            </a:extLst>
          </p:cNvPr>
          <p:cNvSpPr>
            <a:spLocks noChangeAspect="1"/>
          </p:cNvSpPr>
          <p:nvPr/>
        </p:nvSpPr>
        <p:spPr>
          <a:xfrm>
            <a:off x="2669121" y="2143430"/>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8" name="Oval 27">
            <a:extLst>
              <a:ext uri="{FF2B5EF4-FFF2-40B4-BE49-F238E27FC236}">
                <a16:creationId xmlns:a16="http://schemas.microsoft.com/office/drawing/2014/main" id="{B5ECBD4C-AD25-6149-8ECC-452FE533B095}"/>
              </a:ext>
            </a:extLst>
          </p:cNvPr>
          <p:cNvSpPr>
            <a:spLocks noChangeAspect="1"/>
          </p:cNvSpPr>
          <p:nvPr/>
        </p:nvSpPr>
        <p:spPr>
          <a:xfrm>
            <a:off x="2669121" y="2866298"/>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9" name="Oval 28">
            <a:extLst>
              <a:ext uri="{FF2B5EF4-FFF2-40B4-BE49-F238E27FC236}">
                <a16:creationId xmlns:a16="http://schemas.microsoft.com/office/drawing/2014/main" id="{4474B3D1-5CAE-1A42-8ED0-89F6C213B503}"/>
              </a:ext>
            </a:extLst>
          </p:cNvPr>
          <p:cNvSpPr>
            <a:spLocks noChangeAspect="1"/>
          </p:cNvSpPr>
          <p:nvPr/>
        </p:nvSpPr>
        <p:spPr>
          <a:xfrm>
            <a:off x="3380321" y="697694"/>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0" name="Oval 29">
            <a:extLst>
              <a:ext uri="{FF2B5EF4-FFF2-40B4-BE49-F238E27FC236}">
                <a16:creationId xmlns:a16="http://schemas.microsoft.com/office/drawing/2014/main" id="{A5EED931-291A-8F49-84E0-9E73F3033046}"/>
              </a:ext>
            </a:extLst>
          </p:cNvPr>
          <p:cNvSpPr>
            <a:spLocks noChangeAspect="1"/>
          </p:cNvSpPr>
          <p:nvPr/>
        </p:nvSpPr>
        <p:spPr>
          <a:xfrm>
            <a:off x="3380321" y="214343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1" name="Oval 30">
            <a:extLst>
              <a:ext uri="{FF2B5EF4-FFF2-40B4-BE49-F238E27FC236}">
                <a16:creationId xmlns:a16="http://schemas.microsoft.com/office/drawing/2014/main" id="{2AB80F43-8003-5E48-B1B9-2A018F4C52FB}"/>
              </a:ext>
            </a:extLst>
          </p:cNvPr>
          <p:cNvSpPr>
            <a:spLocks noChangeAspect="1"/>
          </p:cNvSpPr>
          <p:nvPr/>
        </p:nvSpPr>
        <p:spPr>
          <a:xfrm>
            <a:off x="3380321" y="2866298"/>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2" name="Oval 31">
            <a:extLst>
              <a:ext uri="{FF2B5EF4-FFF2-40B4-BE49-F238E27FC236}">
                <a16:creationId xmlns:a16="http://schemas.microsoft.com/office/drawing/2014/main" id="{4E4C8294-72C6-2C44-A3DF-D7144F95F543}"/>
              </a:ext>
            </a:extLst>
          </p:cNvPr>
          <p:cNvSpPr>
            <a:spLocks noChangeAspect="1"/>
          </p:cNvSpPr>
          <p:nvPr/>
        </p:nvSpPr>
        <p:spPr>
          <a:xfrm>
            <a:off x="4091521" y="697694"/>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3" name="Oval 32">
            <a:extLst>
              <a:ext uri="{FF2B5EF4-FFF2-40B4-BE49-F238E27FC236}">
                <a16:creationId xmlns:a16="http://schemas.microsoft.com/office/drawing/2014/main" id="{58EBE3DE-C73F-984F-95F0-DA402177FE71}"/>
              </a:ext>
            </a:extLst>
          </p:cNvPr>
          <p:cNvSpPr>
            <a:spLocks noChangeAspect="1"/>
          </p:cNvSpPr>
          <p:nvPr/>
        </p:nvSpPr>
        <p:spPr>
          <a:xfrm>
            <a:off x="4091521" y="1420562"/>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4" name="Oval 33">
            <a:extLst>
              <a:ext uri="{FF2B5EF4-FFF2-40B4-BE49-F238E27FC236}">
                <a16:creationId xmlns:a16="http://schemas.microsoft.com/office/drawing/2014/main" id="{CCB407A1-B76E-714A-9D38-FB05BC9675E4}"/>
              </a:ext>
            </a:extLst>
          </p:cNvPr>
          <p:cNvSpPr>
            <a:spLocks noChangeAspect="1"/>
          </p:cNvSpPr>
          <p:nvPr/>
        </p:nvSpPr>
        <p:spPr>
          <a:xfrm>
            <a:off x="4091521" y="214343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5" name="Oval 34">
            <a:extLst>
              <a:ext uri="{FF2B5EF4-FFF2-40B4-BE49-F238E27FC236}">
                <a16:creationId xmlns:a16="http://schemas.microsoft.com/office/drawing/2014/main" id="{5D21EFAE-146F-B44C-ABEA-145786F39845}"/>
              </a:ext>
            </a:extLst>
          </p:cNvPr>
          <p:cNvSpPr>
            <a:spLocks noChangeAspect="1"/>
          </p:cNvSpPr>
          <p:nvPr/>
        </p:nvSpPr>
        <p:spPr>
          <a:xfrm>
            <a:off x="4091521" y="2866298"/>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6" name="Oval 35">
            <a:extLst>
              <a:ext uri="{FF2B5EF4-FFF2-40B4-BE49-F238E27FC236}">
                <a16:creationId xmlns:a16="http://schemas.microsoft.com/office/drawing/2014/main" id="{983D2F1B-F9E5-CD4A-8E09-C61A4440861E}"/>
              </a:ext>
            </a:extLst>
          </p:cNvPr>
          <p:cNvSpPr>
            <a:spLocks noChangeAspect="1"/>
          </p:cNvSpPr>
          <p:nvPr/>
        </p:nvSpPr>
        <p:spPr>
          <a:xfrm>
            <a:off x="4802721" y="697694"/>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7" name="Oval 36">
            <a:extLst>
              <a:ext uri="{FF2B5EF4-FFF2-40B4-BE49-F238E27FC236}">
                <a16:creationId xmlns:a16="http://schemas.microsoft.com/office/drawing/2014/main" id="{3D463F30-FE45-E54F-9C80-DEBA4336D3CE}"/>
              </a:ext>
            </a:extLst>
          </p:cNvPr>
          <p:cNvSpPr>
            <a:spLocks noChangeAspect="1"/>
          </p:cNvSpPr>
          <p:nvPr/>
        </p:nvSpPr>
        <p:spPr>
          <a:xfrm>
            <a:off x="4802721" y="142056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8" name="Oval 37">
            <a:extLst>
              <a:ext uri="{FF2B5EF4-FFF2-40B4-BE49-F238E27FC236}">
                <a16:creationId xmlns:a16="http://schemas.microsoft.com/office/drawing/2014/main" id="{164029B2-819F-9647-B0C1-F24622BBDFA7}"/>
              </a:ext>
            </a:extLst>
          </p:cNvPr>
          <p:cNvSpPr>
            <a:spLocks noChangeAspect="1"/>
          </p:cNvSpPr>
          <p:nvPr/>
        </p:nvSpPr>
        <p:spPr>
          <a:xfrm>
            <a:off x="4802721" y="214343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9" name="Oval 38">
            <a:extLst>
              <a:ext uri="{FF2B5EF4-FFF2-40B4-BE49-F238E27FC236}">
                <a16:creationId xmlns:a16="http://schemas.microsoft.com/office/drawing/2014/main" id="{B755ED60-3930-A944-A643-60645C743EB1}"/>
              </a:ext>
            </a:extLst>
          </p:cNvPr>
          <p:cNvSpPr>
            <a:spLocks noChangeAspect="1"/>
          </p:cNvSpPr>
          <p:nvPr/>
        </p:nvSpPr>
        <p:spPr>
          <a:xfrm>
            <a:off x="4802721" y="2866298"/>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40" name="Oval 39">
            <a:extLst>
              <a:ext uri="{FF2B5EF4-FFF2-40B4-BE49-F238E27FC236}">
                <a16:creationId xmlns:a16="http://schemas.microsoft.com/office/drawing/2014/main" id="{6E06E122-BF30-D84D-831B-68A4396FB6D3}"/>
              </a:ext>
            </a:extLst>
          </p:cNvPr>
          <p:cNvSpPr>
            <a:spLocks noChangeAspect="1"/>
          </p:cNvSpPr>
          <p:nvPr/>
        </p:nvSpPr>
        <p:spPr>
          <a:xfrm>
            <a:off x="5513921" y="697694"/>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41" name="Oval 40">
            <a:extLst>
              <a:ext uri="{FF2B5EF4-FFF2-40B4-BE49-F238E27FC236}">
                <a16:creationId xmlns:a16="http://schemas.microsoft.com/office/drawing/2014/main" id="{D49683B2-F65B-1243-938A-E389AC81FF7C}"/>
              </a:ext>
            </a:extLst>
          </p:cNvPr>
          <p:cNvSpPr>
            <a:spLocks noChangeAspect="1"/>
          </p:cNvSpPr>
          <p:nvPr/>
        </p:nvSpPr>
        <p:spPr>
          <a:xfrm>
            <a:off x="5513921" y="142056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42" name="Oval 41">
            <a:extLst>
              <a:ext uri="{FF2B5EF4-FFF2-40B4-BE49-F238E27FC236}">
                <a16:creationId xmlns:a16="http://schemas.microsoft.com/office/drawing/2014/main" id="{68476ECD-A372-C64B-82A6-B79E665A9186}"/>
              </a:ext>
            </a:extLst>
          </p:cNvPr>
          <p:cNvSpPr>
            <a:spLocks noChangeAspect="1"/>
          </p:cNvSpPr>
          <p:nvPr/>
        </p:nvSpPr>
        <p:spPr>
          <a:xfrm>
            <a:off x="5513921" y="2143430"/>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43" name="Oval 42">
            <a:extLst>
              <a:ext uri="{FF2B5EF4-FFF2-40B4-BE49-F238E27FC236}">
                <a16:creationId xmlns:a16="http://schemas.microsoft.com/office/drawing/2014/main" id="{A74042BD-DBB1-034D-8363-8DB8ADDB7711}"/>
              </a:ext>
            </a:extLst>
          </p:cNvPr>
          <p:cNvSpPr>
            <a:spLocks noChangeAspect="1"/>
          </p:cNvSpPr>
          <p:nvPr/>
        </p:nvSpPr>
        <p:spPr>
          <a:xfrm>
            <a:off x="5513921" y="2866298"/>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44" name="Pie 43">
            <a:extLst>
              <a:ext uri="{FF2B5EF4-FFF2-40B4-BE49-F238E27FC236}">
                <a16:creationId xmlns:a16="http://schemas.microsoft.com/office/drawing/2014/main" id="{DD08696B-5A1F-394B-B103-783D7AE9FDE6}"/>
              </a:ext>
            </a:extLst>
          </p:cNvPr>
          <p:cNvSpPr>
            <a:spLocks noChangeAspect="1"/>
          </p:cNvSpPr>
          <p:nvPr/>
        </p:nvSpPr>
        <p:spPr>
          <a:xfrm>
            <a:off x="3380321" y="1436586"/>
            <a:ext cx="360000" cy="360000"/>
          </a:xfrm>
          <a:prstGeom prst="pie">
            <a:avLst>
              <a:gd name="adj1" fmla="val 1767908"/>
              <a:gd name="adj2" fmla="val 16200000"/>
            </a:avLst>
          </a:prstGeom>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S</a:t>
            </a:r>
          </a:p>
        </p:txBody>
      </p:sp>
      <p:sp>
        <p:nvSpPr>
          <p:cNvPr id="45" name="Pie 44">
            <a:extLst>
              <a:ext uri="{FF2B5EF4-FFF2-40B4-BE49-F238E27FC236}">
                <a16:creationId xmlns:a16="http://schemas.microsoft.com/office/drawing/2014/main" id="{1D67E060-6A3E-B74B-BBED-717FC8E58FE4}"/>
              </a:ext>
            </a:extLst>
          </p:cNvPr>
          <p:cNvSpPr>
            <a:spLocks noChangeAspect="1"/>
          </p:cNvSpPr>
          <p:nvPr/>
        </p:nvSpPr>
        <p:spPr>
          <a:xfrm>
            <a:off x="7647522" y="697694"/>
            <a:ext cx="360000" cy="360000"/>
          </a:xfrm>
          <a:prstGeom prst="pie">
            <a:avLst>
              <a:gd name="adj1" fmla="val 19400534"/>
              <a:gd name="adj2" fmla="val 16200000"/>
            </a:avLst>
          </a:prstGeom>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46" name="Oval 45">
            <a:extLst>
              <a:ext uri="{FF2B5EF4-FFF2-40B4-BE49-F238E27FC236}">
                <a16:creationId xmlns:a16="http://schemas.microsoft.com/office/drawing/2014/main" id="{ECC4C728-F944-904E-90E5-B26BD3AB3350}"/>
              </a:ext>
            </a:extLst>
          </p:cNvPr>
          <p:cNvSpPr>
            <a:spLocks noChangeAspect="1"/>
          </p:cNvSpPr>
          <p:nvPr/>
        </p:nvSpPr>
        <p:spPr>
          <a:xfrm>
            <a:off x="2669121" y="358916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47" name="Oval 46">
            <a:extLst>
              <a:ext uri="{FF2B5EF4-FFF2-40B4-BE49-F238E27FC236}">
                <a16:creationId xmlns:a16="http://schemas.microsoft.com/office/drawing/2014/main" id="{D83F13E7-36CC-1748-B4EA-B6ADA5B3083B}"/>
              </a:ext>
            </a:extLst>
          </p:cNvPr>
          <p:cNvSpPr>
            <a:spLocks noChangeAspect="1"/>
          </p:cNvSpPr>
          <p:nvPr/>
        </p:nvSpPr>
        <p:spPr>
          <a:xfrm>
            <a:off x="2669121" y="4312036"/>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48" name="Oval 47">
            <a:extLst>
              <a:ext uri="{FF2B5EF4-FFF2-40B4-BE49-F238E27FC236}">
                <a16:creationId xmlns:a16="http://schemas.microsoft.com/office/drawing/2014/main" id="{20C907D5-2B01-3847-A9AE-DE98CCAAACF1}"/>
              </a:ext>
            </a:extLst>
          </p:cNvPr>
          <p:cNvSpPr>
            <a:spLocks noChangeAspect="1"/>
          </p:cNvSpPr>
          <p:nvPr/>
        </p:nvSpPr>
        <p:spPr>
          <a:xfrm>
            <a:off x="2669121" y="5034904"/>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49" name="Oval 48">
            <a:extLst>
              <a:ext uri="{FF2B5EF4-FFF2-40B4-BE49-F238E27FC236}">
                <a16:creationId xmlns:a16="http://schemas.microsoft.com/office/drawing/2014/main" id="{A66A8477-8FEC-1945-825A-E27B94E9B270}"/>
              </a:ext>
            </a:extLst>
          </p:cNvPr>
          <p:cNvSpPr>
            <a:spLocks noChangeAspect="1"/>
          </p:cNvSpPr>
          <p:nvPr/>
        </p:nvSpPr>
        <p:spPr>
          <a:xfrm>
            <a:off x="2669121" y="5757772"/>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50" name="Oval 49">
            <a:extLst>
              <a:ext uri="{FF2B5EF4-FFF2-40B4-BE49-F238E27FC236}">
                <a16:creationId xmlns:a16="http://schemas.microsoft.com/office/drawing/2014/main" id="{58EE4253-74D2-3946-BD99-6D89DDE3E3AB}"/>
              </a:ext>
            </a:extLst>
          </p:cNvPr>
          <p:cNvSpPr>
            <a:spLocks noChangeAspect="1"/>
          </p:cNvSpPr>
          <p:nvPr/>
        </p:nvSpPr>
        <p:spPr>
          <a:xfrm>
            <a:off x="3380321" y="358916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51" name="Oval 50">
            <a:extLst>
              <a:ext uri="{FF2B5EF4-FFF2-40B4-BE49-F238E27FC236}">
                <a16:creationId xmlns:a16="http://schemas.microsoft.com/office/drawing/2014/main" id="{1F1C106E-EB59-704B-9855-53AEC31624A4}"/>
              </a:ext>
            </a:extLst>
          </p:cNvPr>
          <p:cNvSpPr>
            <a:spLocks noChangeAspect="1"/>
          </p:cNvSpPr>
          <p:nvPr/>
        </p:nvSpPr>
        <p:spPr>
          <a:xfrm>
            <a:off x="3380321" y="4312036"/>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52" name="Oval 51">
            <a:extLst>
              <a:ext uri="{FF2B5EF4-FFF2-40B4-BE49-F238E27FC236}">
                <a16:creationId xmlns:a16="http://schemas.microsoft.com/office/drawing/2014/main" id="{E36E8F35-B48C-AC44-A11C-AAA864476F45}"/>
              </a:ext>
            </a:extLst>
          </p:cNvPr>
          <p:cNvSpPr>
            <a:spLocks noChangeAspect="1"/>
          </p:cNvSpPr>
          <p:nvPr/>
        </p:nvSpPr>
        <p:spPr>
          <a:xfrm>
            <a:off x="3380321" y="5034904"/>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53" name="Oval 52">
            <a:extLst>
              <a:ext uri="{FF2B5EF4-FFF2-40B4-BE49-F238E27FC236}">
                <a16:creationId xmlns:a16="http://schemas.microsoft.com/office/drawing/2014/main" id="{BC8FCC07-EB52-0440-AEB0-478994D3E735}"/>
              </a:ext>
            </a:extLst>
          </p:cNvPr>
          <p:cNvSpPr>
            <a:spLocks noChangeAspect="1"/>
          </p:cNvSpPr>
          <p:nvPr/>
        </p:nvSpPr>
        <p:spPr>
          <a:xfrm>
            <a:off x="3380321" y="5757772"/>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54" name="Oval 53">
            <a:extLst>
              <a:ext uri="{FF2B5EF4-FFF2-40B4-BE49-F238E27FC236}">
                <a16:creationId xmlns:a16="http://schemas.microsoft.com/office/drawing/2014/main" id="{6389FE24-DBCE-374F-9135-866F7B5BB37E}"/>
              </a:ext>
            </a:extLst>
          </p:cNvPr>
          <p:cNvSpPr>
            <a:spLocks noChangeAspect="1"/>
          </p:cNvSpPr>
          <p:nvPr/>
        </p:nvSpPr>
        <p:spPr>
          <a:xfrm>
            <a:off x="4091521" y="358916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55" name="Oval 54">
            <a:extLst>
              <a:ext uri="{FF2B5EF4-FFF2-40B4-BE49-F238E27FC236}">
                <a16:creationId xmlns:a16="http://schemas.microsoft.com/office/drawing/2014/main" id="{580DDB41-6BBD-414D-815C-AE95D2B085EB}"/>
              </a:ext>
            </a:extLst>
          </p:cNvPr>
          <p:cNvSpPr>
            <a:spLocks noChangeAspect="1"/>
          </p:cNvSpPr>
          <p:nvPr/>
        </p:nvSpPr>
        <p:spPr>
          <a:xfrm>
            <a:off x="4091521" y="4312036"/>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56" name="Oval 55">
            <a:extLst>
              <a:ext uri="{FF2B5EF4-FFF2-40B4-BE49-F238E27FC236}">
                <a16:creationId xmlns:a16="http://schemas.microsoft.com/office/drawing/2014/main" id="{EA2FDE1A-B48C-4B4C-90EE-AEE42272498E}"/>
              </a:ext>
            </a:extLst>
          </p:cNvPr>
          <p:cNvSpPr>
            <a:spLocks noChangeAspect="1"/>
          </p:cNvSpPr>
          <p:nvPr/>
        </p:nvSpPr>
        <p:spPr>
          <a:xfrm>
            <a:off x="4091521" y="5034904"/>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57" name="Oval 56">
            <a:extLst>
              <a:ext uri="{FF2B5EF4-FFF2-40B4-BE49-F238E27FC236}">
                <a16:creationId xmlns:a16="http://schemas.microsoft.com/office/drawing/2014/main" id="{327DF98E-0423-344D-9FF3-837E6BEF1088}"/>
              </a:ext>
            </a:extLst>
          </p:cNvPr>
          <p:cNvSpPr>
            <a:spLocks noChangeAspect="1"/>
          </p:cNvSpPr>
          <p:nvPr/>
        </p:nvSpPr>
        <p:spPr>
          <a:xfrm>
            <a:off x="4802721" y="358916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58" name="Oval 57">
            <a:extLst>
              <a:ext uri="{FF2B5EF4-FFF2-40B4-BE49-F238E27FC236}">
                <a16:creationId xmlns:a16="http://schemas.microsoft.com/office/drawing/2014/main" id="{4F964F10-D979-A24E-A055-0829F4EF16B5}"/>
              </a:ext>
            </a:extLst>
          </p:cNvPr>
          <p:cNvSpPr>
            <a:spLocks noChangeAspect="1"/>
          </p:cNvSpPr>
          <p:nvPr/>
        </p:nvSpPr>
        <p:spPr>
          <a:xfrm>
            <a:off x="4802721" y="4312036"/>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59" name="Oval 58">
            <a:extLst>
              <a:ext uri="{FF2B5EF4-FFF2-40B4-BE49-F238E27FC236}">
                <a16:creationId xmlns:a16="http://schemas.microsoft.com/office/drawing/2014/main" id="{6BFBEE0D-46B8-CF47-9113-A44A9945451F}"/>
              </a:ext>
            </a:extLst>
          </p:cNvPr>
          <p:cNvSpPr>
            <a:spLocks noChangeAspect="1"/>
          </p:cNvSpPr>
          <p:nvPr/>
        </p:nvSpPr>
        <p:spPr>
          <a:xfrm>
            <a:off x="4802721" y="5034904"/>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60" name="Oval 59">
            <a:extLst>
              <a:ext uri="{FF2B5EF4-FFF2-40B4-BE49-F238E27FC236}">
                <a16:creationId xmlns:a16="http://schemas.microsoft.com/office/drawing/2014/main" id="{47E7EB8D-016F-F24C-A352-6B1C682F0E66}"/>
              </a:ext>
            </a:extLst>
          </p:cNvPr>
          <p:cNvSpPr>
            <a:spLocks noChangeAspect="1"/>
          </p:cNvSpPr>
          <p:nvPr/>
        </p:nvSpPr>
        <p:spPr>
          <a:xfrm>
            <a:off x="4802721" y="5757772"/>
            <a:ext cx="360064" cy="36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61" name="Oval 60">
            <a:extLst>
              <a:ext uri="{FF2B5EF4-FFF2-40B4-BE49-F238E27FC236}">
                <a16:creationId xmlns:a16="http://schemas.microsoft.com/office/drawing/2014/main" id="{76267985-E56B-D64C-97DE-9E5F344374AA}"/>
              </a:ext>
            </a:extLst>
          </p:cNvPr>
          <p:cNvSpPr>
            <a:spLocks noChangeAspect="1"/>
          </p:cNvSpPr>
          <p:nvPr/>
        </p:nvSpPr>
        <p:spPr>
          <a:xfrm>
            <a:off x="5513921" y="358916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62" name="Oval 61">
            <a:extLst>
              <a:ext uri="{FF2B5EF4-FFF2-40B4-BE49-F238E27FC236}">
                <a16:creationId xmlns:a16="http://schemas.microsoft.com/office/drawing/2014/main" id="{F729F887-BC6F-B54D-A1DF-65B580DE75AA}"/>
              </a:ext>
            </a:extLst>
          </p:cNvPr>
          <p:cNvSpPr>
            <a:spLocks noChangeAspect="1"/>
          </p:cNvSpPr>
          <p:nvPr/>
        </p:nvSpPr>
        <p:spPr>
          <a:xfrm>
            <a:off x="5513921" y="4312036"/>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63" name="Oval 62">
            <a:extLst>
              <a:ext uri="{FF2B5EF4-FFF2-40B4-BE49-F238E27FC236}">
                <a16:creationId xmlns:a16="http://schemas.microsoft.com/office/drawing/2014/main" id="{7DC22769-221F-8D4F-96DB-5995B9EAD156}"/>
              </a:ext>
            </a:extLst>
          </p:cNvPr>
          <p:cNvSpPr>
            <a:spLocks noChangeAspect="1"/>
          </p:cNvSpPr>
          <p:nvPr/>
        </p:nvSpPr>
        <p:spPr>
          <a:xfrm>
            <a:off x="5513921" y="5034904"/>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64" name="Oval 63">
            <a:extLst>
              <a:ext uri="{FF2B5EF4-FFF2-40B4-BE49-F238E27FC236}">
                <a16:creationId xmlns:a16="http://schemas.microsoft.com/office/drawing/2014/main" id="{68442A84-2D20-D44C-B8C2-443AFB070864}"/>
              </a:ext>
            </a:extLst>
          </p:cNvPr>
          <p:cNvSpPr>
            <a:spLocks noChangeAspect="1"/>
          </p:cNvSpPr>
          <p:nvPr/>
        </p:nvSpPr>
        <p:spPr>
          <a:xfrm>
            <a:off x="5513921" y="5757772"/>
            <a:ext cx="360064" cy="36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65" name="Oval 64">
            <a:extLst>
              <a:ext uri="{FF2B5EF4-FFF2-40B4-BE49-F238E27FC236}">
                <a16:creationId xmlns:a16="http://schemas.microsoft.com/office/drawing/2014/main" id="{DB672C67-523A-3449-BAE8-4422F0A8750D}"/>
              </a:ext>
            </a:extLst>
          </p:cNvPr>
          <p:cNvSpPr>
            <a:spLocks noChangeAspect="1"/>
          </p:cNvSpPr>
          <p:nvPr/>
        </p:nvSpPr>
        <p:spPr>
          <a:xfrm>
            <a:off x="4080721" y="5757772"/>
            <a:ext cx="360064" cy="36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Pie 65">
            <a:extLst>
              <a:ext uri="{FF2B5EF4-FFF2-40B4-BE49-F238E27FC236}">
                <a16:creationId xmlns:a16="http://schemas.microsoft.com/office/drawing/2014/main" id="{591E68CE-E354-CB48-B3D8-686EFABC829A}"/>
              </a:ext>
            </a:extLst>
          </p:cNvPr>
          <p:cNvSpPr>
            <a:spLocks noChangeAspect="1"/>
          </p:cNvSpPr>
          <p:nvPr/>
        </p:nvSpPr>
        <p:spPr>
          <a:xfrm>
            <a:off x="4080817" y="5757772"/>
            <a:ext cx="360000" cy="360000"/>
          </a:xfrm>
          <a:prstGeom prst="pie">
            <a:avLst>
              <a:gd name="adj1" fmla="val 12569586"/>
              <a:gd name="adj2" fmla="val 16200000"/>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S</a:t>
            </a:r>
          </a:p>
        </p:txBody>
      </p:sp>
      <p:sp>
        <p:nvSpPr>
          <p:cNvPr id="67" name="Oval 66">
            <a:extLst>
              <a:ext uri="{FF2B5EF4-FFF2-40B4-BE49-F238E27FC236}">
                <a16:creationId xmlns:a16="http://schemas.microsoft.com/office/drawing/2014/main" id="{4B85AEF8-2125-854A-B078-866E80534143}"/>
              </a:ext>
            </a:extLst>
          </p:cNvPr>
          <p:cNvSpPr>
            <a:spLocks noChangeAspect="1"/>
          </p:cNvSpPr>
          <p:nvPr/>
        </p:nvSpPr>
        <p:spPr>
          <a:xfrm>
            <a:off x="6225122" y="358916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8" name="Oval 67">
            <a:extLst>
              <a:ext uri="{FF2B5EF4-FFF2-40B4-BE49-F238E27FC236}">
                <a16:creationId xmlns:a16="http://schemas.microsoft.com/office/drawing/2014/main" id="{2FEBB0C0-1C28-034F-918A-67FE8901AFCB}"/>
              </a:ext>
            </a:extLst>
          </p:cNvPr>
          <p:cNvSpPr>
            <a:spLocks noChangeAspect="1"/>
          </p:cNvSpPr>
          <p:nvPr/>
        </p:nvSpPr>
        <p:spPr>
          <a:xfrm>
            <a:off x="6225122" y="4312036"/>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9" name="Oval 68">
            <a:extLst>
              <a:ext uri="{FF2B5EF4-FFF2-40B4-BE49-F238E27FC236}">
                <a16:creationId xmlns:a16="http://schemas.microsoft.com/office/drawing/2014/main" id="{C33CE431-8C5F-CE45-A588-3186E3B6BFFC}"/>
              </a:ext>
            </a:extLst>
          </p:cNvPr>
          <p:cNvSpPr>
            <a:spLocks noChangeAspect="1"/>
          </p:cNvSpPr>
          <p:nvPr/>
        </p:nvSpPr>
        <p:spPr>
          <a:xfrm>
            <a:off x="6225122" y="5034904"/>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0" name="Oval 69">
            <a:extLst>
              <a:ext uri="{FF2B5EF4-FFF2-40B4-BE49-F238E27FC236}">
                <a16:creationId xmlns:a16="http://schemas.microsoft.com/office/drawing/2014/main" id="{F1D03EE0-4DAF-5247-AF43-C1C38520AEEC}"/>
              </a:ext>
            </a:extLst>
          </p:cNvPr>
          <p:cNvSpPr>
            <a:spLocks noChangeAspect="1"/>
          </p:cNvSpPr>
          <p:nvPr/>
        </p:nvSpPr>
        <p:spPr>
          <a:xfrm>
            <a:off x="6225122" y="5757772"/>
            <a:ext cx="360064" cy="36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1" name="Oval 70">
            <a:extLst>
              <a:ext uri="{FF2B5EF4-FFF2-40B4-BE49-F238E27FC236}">
                <a16:creationId xmlns:a16="http://schemas.microsoft.com/office/drawing/2014/main" id="{43384C3A-205F-DF4D-9602-4F19427DC049}"/>
              </a:ext>
            </a:extLst>
          </p:cNvPr>
          <p:cNvSpPr>
            <a:spLocks noChangeAspect="1"/>
          </p:cNvSpPr>
          <p:nvPr/>
        </p:nvSpPr>
        <p:spPr>
          <a:xfrm>
            <a:off x="6936322" y="358916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Oval 71">
            <a:extLst>
              <a:ext uri="{FF2B5EF4-FFF2-40B4-BE49-F238E27FC236}">
                <a16:creationId xmlns:a16="http://schemas.microsoft.com/office/drawing/2014/main" id="{2DC21AE7-DE32-F24A-AD10-1B53EB09A734}"/>
              </a:ext>
            </a:extLst>
          </p:cNvPr>
          <p:cNvSpPr>
            <a:spLocks noChangeAspect="1"/>
          </p:cNvSpPr>
          <p:nvPr/>
        </p:nvSpPr>
        <p:spPr>
          <a:xfrm>
            <a:off x="6936322" y="4312036"/>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Oval 72">
            <a:extLst>
              <a:ext uri="{FF2B5EF4-FFF2-40B4-BE49-F238E27FC236}">
                <a16:creationId xmlns:a16="http://schemas.microsoft.com/office/drawing/2014/main" id="{2E84BD94-DADB-1A47-B847-F8AFEF9B5B57}"/>
              </a:ext>
            </a:extLst>
          </p:cNvPr>
          <p:cNvSpPr>
            <a:spLocks noChangeAspect="1"/>
          </p:cNvSpPr>
          <p:nvPr/>
        </p:nvSpPr>
        <p:spPr>
          <a:xfrm>
            <a:off x="6936322" y="5034904"/>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4" name="Oval 73">
            <a:extLst>
              <a:ext uri="{FF2B5EF4-FFF2-40B4-BE49-F238E27FC236}">
                <a16:creationId xmlns:a16="http://schemas.microsoft.com/office/drawing/2014/main" id="{A5FC9C6A-21A7-A443-A3F1-4677E2FFE33A}"/>
              </a:ext>
            </a:extLst>
          </p:cNvPr>
          <p:cNvSpPr>
            <a:spLocks noChangeAspect="1"/>
          </p:cNvSpPr>
          <p:nvPr/>
        </p:nvSpPr>
        <p:spPr>
          <a:xfrm>
            <a:off x="6936322" y="5757772"/>
            <a:ext cx="360064" cy="36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Oval 74">
            <a:extLst>
              <a:ext uri="{FF2B5EF4-FFF2-40B4-BE49-F238E27FC236}">
                <a16:creationId xmlns:a16="http://schemas.microsoft.com/office/drawing/2014/main" id="{32B5DA3C-3568-7843-9E14-88FDDD8A54F1}"/>
              </a:ext>
            </a:extLst>
          </p:cNvPr>
          <p:cNvSpPr>
            <a:spLocks noChangeAspect="1"/>
          </p:cNvSpPr>
          <p:nvPr/>
        </p:nvSpPr>
        <p:spPr>
          <a:xfrm>
            <a:off x="7647522" y="3589168"/>
            <a:ext cx="360064" cy="36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3BB930A0-7FB6-8944-A37F-F5821801AF60}"/>
              </a:ext>
            </a:extLst>
          </p:cNvPr>
          <p:cNvSpPr>
            <a:spLocks noChangeAspect="1"/>
          </p:cNvSpPr>
          <p:nvPr/>
        </p:nvSpPr>
        <p:spPr>
          <a:xfrm>
            <a:off x="7647522" y="4312036"/>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7" name="Oval 76">
            <a:extLst>
              <a:ext uri="{FF2B5EF4-FFF2-40B4-BE49-F238E27FC236}">
                <a16:creationId xmlns:a16="http://schemas.microsoft.com/office/drawing/2014/main" id="{B78DE1A5-A869-C84F-9238-C99B21B47B8A}"/>
              </a:ext>
            </a:extLst>
          </p:cNvPr>
          <p:cNvSpPr>
            <a:spLocks noChangeAspect="1"/>
          </p:cNvSpPr>
          <p:nvPr/>
        </p:nvSpPr>
        <p:spPr>
          <a:xfrm>
            <a:off x="7647522" y="5034904"/>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8" name="Oval 77">
            <a:extLst>
              <a:ext uri="{FF2B5EF4-FFF2-40B4-BE49-F238E27FC236}">
                <a16:creationId xmlns:a16="http://schemas.microsoft.com/office/drawing/2014/main" id="{CBA05651-B6FD-804A-BF5B-1CBDF344465E}"/>
              </a:ext>
            </a:extLst>
          </p:cNvPr>
          <p:cNvSpPr>
            <a:spLocks noChangeAspect="1"/>
          </p:cNvSpPr>
          <p:nvPr/>
        </p:nvSpPr>
        <p:spPr>
          <a:xfrm>
            <a:off x="7647522" y="5757772"/>
            <a:ext cx="360064" cy="36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F5AD23E6-D061-604C-955F-ABA0F3C1E7D8}"/>
              </a:ext>
            </a:extLst>
          </p:cNvPr>
          <p:cNvSpPr>
            <a:spLocks noChangeAspect="1"/>
          </p:cNvSpPr>
          <p:nvPr/>
        </p:nvSpPr>
        <p:spPr>
          <a:xfrm>
            <a:off x="8358722" y="358916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0" name="Oval 79">
            <a:extLst>
              <a:ext uri="{FF2B5EF4-FFF2-40B4-BE49-F238E27FC236}">
                <a16:creationId xmlns:a16="http://schemas.microsoft.com/office/drawing/2014/main" id="{5DE4D8F4-913C-784F-B86E-8DF6E42AC168}"/>
              </a:ext>
            </a:extLst>
          </p:cNvPr>
          <p:cNvSpPr>
            <a:spLocks noChangeAspect="1"/>
          </p:cNvSpPr>
          <p:nvPr/>
        </p:nvSpPr>
        <p:spPr>
          <a:xfrm>
            <a:off x="8358722" y="4312036"/>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1" name="Oval 80">
            <a:extLst>
              <a:ext uri="{FF2B5EF4-FFF2-40B4-BE49-F238E27FC236}">
                <a16:creationId xmlns:a16="http://schemas.microsoft.com/office/drawing/2014/main" id="{4DB1A73F-A7CD-7D4A-8B8C-B842A8A19728}"/>
              </a:ext>
            </a:extLst>
          </p:cNvPr>
          <p:cNvSpPr>
            <a:spLocks noChangeAspect="1"/>
          </p:cNvSpPr>
          <p:nvPr/>
        </p:nvSpPr>
        <p:spPr>
          <a:xfrm>
            <a:off x="8358722" y="5757772"/>
            <a:ext cx="360064" cy="36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BE9F61CB-13F9-E448-9257-800E8A852722}"/>
              </a:ext>
            </a:extLst>
          </p:cNvPr>
          <p:cNvSpPr>
            <a:spLocks noChangeAspect="1"/>
          </p:cNvSpPr>
          <p:nvPr/>
        </p:nvSpPr>
        <p:spPr>
          <a:xfrm>
            <a:off x="9069922" y="3589168"/>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3" name="Oval 82">
            <a:extLst>
              <a:ext uri="{FF2B5EF4-FFF2-40B4-BE49-F238E27FC236}">
                <a16:creationId xmlns:a16="http://schemas.microsoft.com/office/drawing/2014/main" id="{D255A473-B85A-5C43-AC88-B6D6EF512BA6}"/>
              </a:ext>
            </a:extLst>
          </p:cNvPr>
          <p:cNvSpPr>
            <a:spLocks noChangeAspect="1"/>
          </p:cNvSpPr>
          <p:nvPr/>
        </p:nvSpPr>
        <p:spPr>
          <a:xfrm>
            <a:off x="9069922" y="4312036"/>
            <a:ext cx="360064" cy="36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F25EEF58-E843-BA4D-ABEB-752F2BABE052}"/>
              </a:ext>
            </a:extLst>
          </p:cNvPr>
          <p:cNvSpPr>
            <a:spLocks noChangeAspect="1"/>
          </p:cNvSpPr>
          <p:nvPr/>
        </p:nvSpPr>
        <p:spPr>
          <a:xfrm>
            <a:off x="9069922" y="5034904"/>
            <a:ext cx="360064" cy="36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Oval 84">
            <a:extLst>
              <a:ext uri="{FF2B5EF4-FFF2-40B4-BE49-F238E27FC236}">
                <a16:creationId xmlns:a16="http://schemas.microsoft.com/office/drawing/2014/main" id="{06BD6BA3-43D5-184A-BD6F-90849323D956}"/>
              </a:ext>
            </a:extLst>
          </p:cNvPr>
          <p:cNvSpPr>
            <a:spLocks noChangeAspect="1"/>
          </p:cNvSpPr>
          <p:nvPr/>
        </p:nvSpPr>
        <p:spPr>
          <a:xfrm>
            <a:off x="9069922" y="5757772"/>
            <a:ext cx="360064" cy="36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Oval 85">
            <a:extLst>
              <a:ext uri="{FF2B5EF4-FFF2-40B4-BE49-F238E27FC236}">
                <a16:creationId xmlns:a16="http://schemas.microsoft.com/office/drawing/2014/main" id="{72CE2E81-F69A-4742-9CB4-F3AB335862D2}"/>
              </a:ext>
            </a:extLst>
          </p:cNvPr>
          <p:cNvSpPr>
            <a:spLocks noChangeAspect="1"/>
          </p:cNvSpPr>
          <p:nvPr/>
        </p:nvSpPr>
        <p:spPr>
          <a:xfrm>
            <a:off x="8383399" y="5034902"/>
            <a:ext cx="360064" cy="36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7" name="Pie 86">
            <a:extLst>
              <a:ext uri="{FF2B5EF4-FFF2-40B4-BE49-F238E27FC236}">
                <a16:creationId xmlns:a16="http://schemas.microsoft.com/office/drawing/2014/main" id="{25401213-1A5C-E045-B3AA-D7FEB9637C6A}"/>
              </a:ext>
            </a:extLst>
          </p:cNvPr>
          <p:cNvSpPr>
            <a:spLocks noChangeAspect="1"/>
          </p:cNvSpPr>
          <p:nvPr/>
        </p:nvSpPr>
        <p:spPr>
          <a:xfrm>
            <a:off x="8383495" y="5034902"/>
            <a:ext cx="360000" cy="360000"/>
          </a:xfrm>
          <a:prstGeom prst="pie">
            <a:avLst>
              <a:gd name="adj1" fmla="val 8955013"/>
              <a:gd name="adj2" fmla="val 16200000"/>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pic>
        <p:nvPicPr>
          <p:cNvPr id="91" name="Picture 90">
            <a:extLst>
              <a:ext uri="{FF2B5EF4-FFF2-40B4-BE49-F238E27FC236}">
                <a16:creationId xmlns:a16="http://schemas.microsoft.com/office/drawing/2014/main" id="{84736210-CDF9-9248-9DD6-6AC1EB9FE6E2}"/>
              </a:ext>
            </a:extLst>
          </p:cNvPr>
          <p:cNvPicPr>
            <a:picLocks noChangeAspect="1"/>
          </p:cNvPicPr>
          <p:nvPr/>
        </p:nvPicPr>
        <p:blipFill>
          <a:blip r:embed="rId3">
            <a:lum bright="70000" contrast="-70000"/>
          </a:blip>
          <a:stretch>
            <a:fillRect/>
          </a:stretch>
        </p:blipFill>
        <p:spPr>
          <a:xfrm>
            <a:off x="2497237" y="483718"/>
            <a:ext cx="531947" cy="302445"/>
          </a:xfrm>
          <a:prstGeom prst="rect">
            <a:avLst/>
          </a:prstGeom>
          <a:ln>
            <a:noFill/>
          </a:ln>
        </p:spPr>
      </p:pic>
      <p:pic>
        <p:nvPicPr>
          <p:cNvPr id="94" name="Picture 93">
            <a:extLst>
              <a:ext uri="{FF2B5EF4-FFF2-40B4-BE49-F238E27FC236}">
                <a16:creationId xmlns:a16="http://schemas.microsoft.com/office/drawing/2014/main" id="{7AC972A9-8AB2-E544-AAED-365E018DF8DC}"/>
              </a:ext>
            </a:extLst>
          </p:cNvPr>
          <p:cNvPicPr>
            <a:picLocks noChangeAspect="1"/>
          </p:cNvPicPr>
          <p:nvPr/>
        </p:nvPicPr>
        <p:blipFill>
          <a:blip r:embed="rId3">
            <a:lum bright="70000" contrast="-70000"/>
          </a:blip>
          <a:stretch>
            <a:fillRect/>
          </a:stretch>
        </p:blipFill>
        <p:spPr>
          <a:xfrm>
            <a:off x="2497237" y="1928614"/>
            <a:ext cx="531947" cy="302445"/>
          </a:xfrm>
          <a:prstGeom prst="rect">
            <a:avLst/>
          </a:prstGeom>
          <a:ln>
            <a:noFill/>
          </a:ln>
        </p:spPr>
      </p:pic>
      <p:pic>
        <p:nvPicPr>
          <p:cNvPr id="95" name="Picture 94">
            <a:extLst>
              <a:ext uri="{FF2B5EF4-FFF2-40B4-BE49-F238E27FC236}">
                <a16:creationId xmlns:a16="http://schemas.microsoft.com/office/drawing/2014/main" id="{91FB996B-7CC2-4842-B4A0-5B89B9DD1B96}"/>
              </a:ext>
            </a:extLst>
          </p:cNvPr>
          <p:cNvPicPr>
            <a:picLocks noChangeAspect="1"/>
          </p:cNvPicPr>
          <p:nvPr/>
        </p:nvPicPr>
        <p:blipFill>
          <a:blip r:embed="rId3">
            <a:lum bright="70000" contrast="-70000"/>
          </a:blip>
          <a:stretch>
            <a:fillRect/>
          </a:stretch>
        </p:blipFill>
        <p:spPr>
          <a:xfrm>
            <a:off x="2497237" y="2660445"/>
            <a:ext cx="531947" cy="302445"/>
          </a:xfrm>
          <a:prstGeom prst="rect">
            <a:avLst/>
          </a:prstGeom>
          <a:ln>
            <a:noFill/>
          </a:ln>
        </p:spPr>
      </p:pic>
      <p:pic>
        <p:nvPicPr>
          <p:cNvPr id="96" name="Picture 95">
            <a:extLst>
              <a:ext uri="{FF2B5EF4-FFF2-40B4-BE49-F238E27FC236}">
                <a16:creationId xmlns:a16="http://schemas.microsoft.com/office/drawing/2014/main" id="{D74DE97D-E61E-7840-9BF2-A1D0135F9EAA}"/>
              </a:ext>
            </a:extLst>
          </p:cNvPr>
          <p:cNvPicPr>
            <a:picLocks noChangeAspect="1"/>
          </p:cNvPicPr>
          <p:nvPr/>
        </p:nvPicPr>
        <p:blipFill>
          <a:blip r:embed="rId3">
            <a:lum bright="70000" contrast="-70000"/>
          </a:blip>
          <a:stretch>
            <a:fillRect/>
          </a:stretch>
        </p:blipFill>
        <p:spPr>
          <a:xfrm>
            <a:off x="2497237" y="3385226"/>
            <a:ext cx="531947" cy="302445"/>
          </a:xfrm>
          <a:prstGeom prst="rect">
            <a:avLst/>
          </a:prstGeom>
          <a:ln>
            <a:noFill/>
          </a:ln>
        </p:spPr>
      </p:pic>
      <p:pic>
        <p:nvPicPr>
          <p:cNvPr id="97" name="Picture 96">
            <a:extLst>
              <a:ext uri="{FF2B5EF4-FFF2-40B4-BE49-F238E27FC236}">
                <a16:creationId xmlns:a16="http://schemas.microsoft.com/office/drawing/2014/main" id="{1073A061-F490-9348-8745-E97B0BE0B06E}"/>
              </a:ext>
            </a:extLst>
          </p:cNvPr>
          <p:cNvPicPr>
            <a:picLocks noChangeAspect="1"/>
          </p:cNvPicPr>
          <p:nvPr/>
        </p:nvPicPr>
        <p:blipFill>
          <a:blip r:embed="rId3">
            <a:lum bright="70000" contrast="-70000"/>
          </a:blip>
          <a:stretch>
            <a:fillRect/>
          </a:stretch>
        </p:blipFill>
        <p:spPr>
          <a:xfrm>
            <a:off x="2497237" y="4117057"/>
            <a:ext cx="531947" cy="302445"/>
          </a:xfrm>
          <a:prstGeom prst="rect">
            <a:avLst/>
          </a:prstGeom>
          <a:ln>
            <a:noFill/>
          </a:ln>
        </p:spPr>
      </p:pic>
      <p:pic>
        <p:nvPicPr>
          <p:cNvPr id="98" name="Picture 97">
            <a:extLst>
              <a:ext uri="{FF2B5EF4-FFF2-40B4-BE49-F238E27FC236}">
                <a16:creationId xmlns:a16="http://schemas.microsoft.com/office/drawing/2014/main" id="{8C988883-6540-0449-BB3E-B13DFD784B09}"/>
              </a:ext>
            </a:extLst>
          </p:cNvPr>
          <p:cNvPicPr>
            <a:picLocks noChangeAspect="1"/>
          </p:cNvPicPr>
          <p:nvPr/>
        </p:nvPicPr>
        <p:blipFill>
          <a:blip r:embed="rId3">
            <a:lum bright="70000" contrast="-70000"/>
          </a:blip>
          <a:stretch>
            <a:fillRect/>
          </a:stretch>
        </p:blipFill>
        <p:spPr>
          <a:xfrm>
            <a:off x="2497237" y="4830122"/>
            <a:ext cx="531947" cy="302445"/>
          </a:xfrm>
          <a:prstGeom prst="rect">
            <a:avLst/>
          </a:prstGeom>
          <a:ln>
            <a:noFill/>
          </a:ln>
        </p:spPr>
      </p:pic>
      <p:pic>
        <p:nvPicPr>
          <p:cNvPr id="99" name="Picture 98">
            <a:extLst>
              <a:ext uri="{FF2B5EF4-FFF2-40B4-BE49-F238E27FC236}">
                <a16:creationId xmlns:a16="http://schemas.microsoft.com/office/drawing/2014/main" id="{64611FD0-C14D-4B4D-B1D3-E18276EE1EE0}"/>
              </a:ext>
            </a:extLst>
          </p:cNvPr>
          <p:cNvPicPr>
            <a:picLocks noChangeAspect="1"/>
          </p:cNvPicPr>
          <p:nvPr/>
        </p:nvPicPr>
        <p:blipFill>
          <a:blip r:embed="rId3">
            <a:lum bright="70000" contrast="-70000"/>
          </a:blip>
          <a:stretch>
            <a:fillRect/>
          </a:stretch>
        </p:blipFill>
        <p:spPr>
          <a:xfrm>
            <a:off x="2497237" y="5561953"/>
            <a:ext cx="531947" cy="302445"/>
          </a:xfrm>
          <a:prstGeom prst="rect">
            <a:avLst/>
          </a:prstGeom>
          <a:ln>
            <a:noFill/>
          </a:ln>
        </p:spPr>
      </p:pic>
      <p:pic>
        <p:nvPicPr>
          <p:cNvPr id="101" name="Picture 100">
            <a:extLst>
              <a:ext uri="{FF2B5EF4-FFF2-40B4-BE49-F238E27FC236}">
                <a16:creationId xmlns:a16="http://schemas.microsoft.com/office/drawing/2014/main" id="{A75B9BAC-6479-C54E-8B81-BA77C1102E60}"/>
              </a:ext>
            </a:extLst>
          </p:cNvPr>
          <p:cNvPicPr>
            <a:picLocks noChangeAspect="1"/>
          </p:cNvPicPr>
          <p:nvPr/>
        </p:nvPicPr>
        <p:blipFill>
          <a:blip r:embed="rId3">
            <a:lum bright="70000" contrast="-70000"/>
          </a:blip>
          <a:stretch>
            <a:fillRect/>
          </a:stretch>
        </p:blipFill>
        <p:spPr>
          <a:xfrm>
            <a:off x="3197637" y="1215549"/>
            <a:ext cx="531947" cy="302445"/>
          </a:xfrm>
          <a:prstGeom prst="rect">
            <a:avLst/>
          </a:prstGeom>
          <a:ln>
            <a:noFill/>
          </a:ln>
        </p:spPr>
      </p:pic>
      <p:pic>
        <p:nvPicPr>
          <p:cNvPr id="105" name="Picture 104">
            <a:extLst>
              <a:ext uri="{FF2B5EF4-FFF2-40B4-BE49-F238E27FC236}">
                <a16:creationId xmlns:a16="http://schemas.microsoft.com/office/drawing/2014/main" id="{C7078AB3-51DB-634C-A471-9A6E583C9895}"/>
              </a:ext>
            </a:extLst>
          </p:cNvPr>
          <p:cNvPicPr>
            <a:picLocks noChangeAspect="1"/>
          </p:cNvPicPr>
          <p:nvPr/>
        </p:nvPicPr>
        <p:blipFill>
          <a:blip r:embed="rId3">
            <a:lum bright="70000" contrast="-70000"/>
          </a:blip>
          <a:stretch>
            <a:fillRect/>
          </a:stretch>
        </p:blipFill>
        <p:spPr>
          <a:xfrm>
            <a:off x="3197637" y="4117057"/>
            <a:ext cx="531947" cy="302445"/>
          </a:xfrm>
          <a:prstGeom prst="rect">
            <a:avLst/>
          </a:prstGeom>
          <a:ln>
            <a:noFill/>
          </a:ln>
        </p:spPr>
      </p:pic>
      <p:pic>
        <p:nvPicPr>
          <p:cNvPr id="106" name="Picture 105">
            <a:extLst>
              <a:ext uri="{FF2B5EF4-FFF2-40B4-BE49-F238E27FC236}">
                <a16:creationId xmlns:a16="http://schemas.microsoft.com/office/drawing/2014/main" id="{6EC03D62-74B2-0C49-8541-AAA4BC44FD4A}"/>
              </a:ext>
            </a:extLst>
          </p:cNvPr>
          <p:cNvPicPr>
            <a:picLocks noChangeAspect="1"/>
          </p:cNvPicPr>
          <p:nvPr/>
        </p:nvPicPr>
        <p:blipFill>
          <a:blip r:embed="rId3">
            <a:lum bright="70000" contrast="-70000"/>
          </a:blip>
          <a:stretch>
            <a:fillRect/>
          </a:stretch>
        </p:blipFill>
        <p:spPr>
          <a:xfrm>
            <a:off x="3197637" y="4830122"/>
            <a:ext cx="531947" cy="302445"/>
          </a:xfrm>
          <a:prstGeom prst="rect">
            <a:avLst/>
          </a:prstGeom>
          <a:ln>
            <a:noFill/>
          </a:ln>
        </p:spPr>
      </p:pic>
      <p:pic>
        <p:nvPicPr>
          <p:cNvPr id="108" name="Picture 107">
            <a:extLst>
              <a:ext uri="{FF2B5EF4-FFF2-40B4-BE49-F238E27FC236}">
                <a16:creationId xmlns:a16="http://schemas.microsoft.com/office/drawing/2014/main" id="{C0760DDA-8136-844E-9C7B-DFCC8806C08A}"/>
              </a:ext>
            </a:extLst>
          </p:cNvPr>
          <p:cNvPicPr>
            <a:picLocks noChangeAspect="1"/>
          </p:cNvPicPr>
          <p:nvPr/>
        </p:nvPicPr>
        <p:blipFill>
          <a:blip r:embed="rId3">
            <a:lum bright="70000" contrast="-70000"/>
          </a:blip>
          <a:stretch>
            <a:fillRect/>
          </a:stretch>
        </p:blipFill>
        <p:spPr>
          <a:xfrm>
            <a:off x="3886666" y="483718"/>
            <a:ext cx="531947" cy="302445"/>
          </a:xfrm>
          <a:prstGeom prst="rect">
            <a:avLst/>
          </a:prstGeom>
          <a:ln>
            <a:noFill/>
          </a:ln>
        </p:spPr>
      </p:pic>
      <p:pic>
        <p:nvPicPr>
          <p:cNvPr id="109" name="Picture 108">
            <a:extLst>
              <a:ext uri="{FF2B5EF4-FFF2-40B4-BE49-F238E27FC236}">
                <a16:creationId xmlns:a16="http://schemas.microsoft.com/office/drawing/2014/main" id="{07CFA231-04C2-0348-9BBB-CBDDDAF095DF}"/>
              </a:ext>
            </a:extLst>
          </p:cNvPr>
          <p:cNvPicPr>
            <a:picLocks noChangeAspect="1"/>
          </p:cNvPicPr>
          <p:nvPr/>
        </p:nvPicPr>
        <p:blipFill>
          <a:blip r:embed="rId3">
            <a:lum bright="70000" contrast="-70000"/>
          </a:blip>
          <a:stretch>
            <a:fillRect/>
          </a:stretch>
        </p:blipFill>
        <p:spPr>
          <a:xfrm>
            <a:off x="3886666" y="1215549"/>
            <a:ext cx="531947" cy="302445"/>
          </a:xfrm>
          <a:prstGeom prst="rect">
            <a:avLst/>
          </a:prstGeom>
          <a:ln>
            <a:noFill/>
          </a:ln>
        </p:spPr>
      </p:pic>
      <p:pic>
        <p:nvPicPr>
          <p:cNvPr id="110" name="Picture 109">
            <a:extLst>
              <a:ext uri="{FF2B5EF4-FFF2-40B4-BE49-F238E27FC236}">
                <a16:creationId xmlns:a16="http://schemas.microsoft.com/office/drawing/2014/main" id="{AAAA7059-E5A3-C94D-ACF5-F30E1DB86186}"/>
              </a:ext>
            </a:extLst>
          </p:cNvPr>
          <p:cNvPicPr>
            <a:picLocks noChangeAspect="1"/>
          </p:cNvPicPr>
          <p:nvPr/>
        </p:nvPicPr>
        <p:blipFill>
          <a:blip r:embed="rId3">
            <a:lum bright="70000" contrast="-70000"/>
          </a:blip>
          <a:stretch>
            <a:fillRect/>
          </a:stretch>
        </p:blipFill>
        <p:spPr>
          <a:xfrm>
            <a:off x="3886666" y="1928614"/>
            <a:ext cx="531947" cy="302445"/>
          </a:xfrm>
          <a:prstGeom prst="rect">
            <a:avLst/>
          </a:prstGeom>
          <a:ln>
            <a:noFill/>
          </a:ln>
        </p:spPr>
      </p:pic>
      <p:pic>
        <p:nvPicPr>
          <p:cNvPr id="111" name="Picture 110">
            <a:extLst>
              <a:ext uri="{FF2B5EF4-FFF2-40B4-BE49-F238E27FC236}">
                <a16:creationId xmlns:a16="http://schemas.microsoft.com/office/drawing/2014/main" id="{FFCF9CE6-FD0C-7E4A-90F0-76D97FDBD5A6}"/>
              </a:ext>
            </a:extLst>
          </p:cNvPr>
          <p:cNvPicPr>
            <a:picLocks noChangeAspect="1"/>
          </p:cNvPicPr>
          <p:nvPr/>
        </p:nvPicPr>
        <p:blipFill>
          <a:blip r:embed="rId3">
            <a:lum bright="70000" contrast="-70000"/>
          </a:blip>
          <a:stretch>
            <a:fillRect/>
          </a:stretch>
        </p:blipFill>
        <p:spPr>
          <a:xfrm>
            <a:off x="3886666" y="2660445"/>
            <a:ext cx="531947" cy="302445"/>
          </a:xfrm>
          <a:prstGeom prst="rect">
            <a:avLst/>
          </a:prstGeom>
          <a:ln>
            <a:noFill/>
          </a:ln>
        </p:spPr>
      </p:pic>
      <p:pic>
        <p:nvPicPr>
          <p:cNvPr id="112" name="Picture 111">
            <a:extLst>
              <a:ext uri="{FF2B5EF4-FFF2-40B4-BE49-F238E27FC236}">
                <a16:creationId xmlns:a16="http://schemas.microsoft.com/office/drawing/2014/main" id="{2B4A60CB-4481-B942-B4A4-1E74619A44C9}"/>
              </a:ext>
            </a:extLst>
          </p:cNvPr>
          <p:cNvPicPr>
            <a:picLocks noChangeAspect="1"/>
          </p:cNvPicPr>
          <p:nvPr/>
        </p:nvPicPr>
        <p:blipFill>
          <a:blip r:embed="rId3">
            <a:lum bright="70000" contrast="-70000"/>
          </a:blip>
          <a:stretch>
            <a:fillRect/>
          </a:stretch>
        </p:blipFill>
        <p:spPr>
          <a:xfrm>
            <a:off x="3886666" y="3385226"/>
            <a:ext cx="531947" cy="302445"/>
          </a:xfrm>
          <a:prstGeom prst="rect">
            <a:avLst/>
          </a:prstGeom>
          <a:ln>
            <a:noFill/>
          </a:ln>
        </p:spPr>
      </p:pic>
      <p:pic>
        <p:nvPicPr>
          <p:cNvPr id="115" name="Picture 114">
            <a:extLst>
              <a:ext uri="{FF2B5EF4-FFF2-40B4-BE49-F238E27FC236}">
                <a16:creationId xmlns:a16="http://schemas.microsoft.com/office/drawing/2014/main" id="{04A07844-FE71-F545-BE57-4A30A49F8B4E}"/>
              </a:ext>
            </a:extLst>
          </p:cNvPr>
          <p:cNvPicPr>
            <a:picLocks noChangeAspect="1"/>
          </p:cNvPicPr>
          <p:nvPr/>
        </p:nvPicPr>
        <p:blipFill>
          <a:blip r:embed="rId3">
            <a:lum bright="70000" contrast="-70000"/>
          </a:blip>
          <a:stretch>
            <a:fillRect/>
          </a:stretch>
        </p:blipFill>
        <p:spPr>
          <a:xfrm>
            <a:off x="3886666" y="5561953"/>
            <a:ext cx="531947" cy="302445"/>
          </a:xfrm>
          <a:prstGeom prst="rect">
            <a:avLst/>
          </a:prstGeom>
          <a:ln>
            <a:noFill/>
          </a:ln>
        </p:spPr>
      </p:pic>
      <p:pic>
        <p:nvPicPr>
          <p:cNvPr id="116" name="Picture 115">
            <a:extLst>
              <a:ext uri="{FF2B5EF4-FFF2-40B4-BE49-F238E27FC236}">
                <a16:creationId xmlns:a16="http://schemas.microsoft.com/office/drawing/2014/main" id="{ED854050-96AF-6647-AC28-99F716EE58CA}"/>
              </a:ext>
            </a:extLst>
          </p:cNvPr>
          <p:cNvPicPr>
            <a:picLocks noChangeAspect="1"/>
          </p:cNvPicPr>
          <p:nvPr/>
        </p:nvPicPr>
        <p:blipFill>
          <a:blip r:embed="rId3">
            <a:lum bright="70000" contrast="-70000"/>
          </a:blip>
          <a:stretch>
            <a:fillRect/>
          </a:stretch>
        </p:blipFill>
        <p:spPr>
          <a:xfrm>
            <a:off x="4587066" y="483718"/>
            <a:ext cx="531947" cy="302445"/>
          </a:xfrm>
          <a:prstGeom prst="rect">
            <a:avLst/>
          </a:prstGeom>
          <a:ln>
            <a:noFill/>
          </a:ln>
        </p:spPr>
      </p:pic>
      <p:pic>
        <p:nvPicPr>
          <p:cNvPr id="119" name="Picture 118">
            <a:extLst>
              <a:ext uri="{FF2B5EF4-FFF2-40B4-BE49-F238E27FC236}">
                <a16:creationId xmlns:a16="http://schemas.microsoft.com/office/drawing/2014/main" id="{FE87624E-F269-0849-9922-FA55A4CF891F}"/>
              </a:ext>
            </a:extLst>
          </p:cNvPr>
          <p:cNvPicPr>
            <a:picLocks noChangeAspect="1"/>
          </p:cNvPicPr>
          <p:nvPr/>
        </p:nvPicPr>
        <p:blipFill>
          <a:blip r:embed="rId3">
            <a:lum bright="70000" contrast="-70000"/>
          </a:blip>
          <a:stretch>
            <a:fillRect/>
          </a:stretch>
        </p:blipFill>
        <p:spPr>
          <a:xfrm>
            <a:off x="4587066" y="2660445"/>
            <a:ext cx="531947" cy="302445"/>
          </a:xfrm>
          <a:prstGeom prst="rect">
            <a:avLst/>
          </a:prstGeom>
          <a:ln>
            <a:noFill/>
          </a:ln>
        </p:spPr>
      </p:pic>
      <p:pic>
        <p:nvPicPr>
          <p:cNvPr id="122" name="Picture 121">
            <a:extLst>
              <a:ext uri="{FF2B5EF4-FFF2-40B4-BE49-F238E27FC236}">
                <a16:creationId xmlns:a16="http://schemas.microsoft.com/office/drawing/2014/main" id="{3366E59D-65B9-AF43-B08A-EB95BB745080}"/>
              </a:ext>
            </a:extLst>
          </p:cNvPr>
          <p:cNvPicPr>
            <a:picLocks noChangeAspect="1"/>
          </p:cNvPicPr>
          <p:nvPr/>
        </p:nvPicPr>
        <p:blipFill>
          <a:blip r:embed="rId3">
            <a:lum bright="70000" contrast="-70000"/>
          </a:blip>
          <a:stretch>
            <a:fillRect/>
          </a:stretch>
        </p:blipFill>
        <p:spPr>
          <a:xfrm>
            <a:off x="4587066" y="4830122"/>
            <a:ext cx="531947" cy="302445"/>
          </a:xfrm>
          <a:prstGeom prst="rect">
            <a:avLst/>
          </a:prstGeom>
          <a:ln>
            <a:noFill/>
          </a:ln>
        </p:spPr>
      </p:pic>
      <p:pic>
        <p:nvPicPr>
          <p:cNvPr id="123" name="Picture 122">
            <a:extLst>
              <a:ext uri="{FF2B5EF4-FFF2-40B4-BE49-F238E27FC236}">
                <a16:creationId xmlns:a16="http://schemas.microsoft.com/office/drawing/2014/main" id="{C9205F4E-5915-614F-9136-6EEA4BD69F0E}"/>
              </a:ext>
            </a:extLst>
          </p:cNvPr>
          <p:cNvPicPr>
            <a:picLocks noChangeAspect="1"/>
          </p:cNvPicPr>
          <p:nvPr/>
        </p:nvPicPr>
        <p:blipFill>
          <a:blip r:embed="rId3">
            <a:lum bright="70000" contrast="-70000"/>
          </a:blip>
          <a:stretch>
            <a:fillRect/>
          </a:stretch>
        </p:blipFill>
        <p:spPr>
          <a:xfrm>
            <a:off x="4587066" y="5561953"/>
            <a:ext cx="531947" cy="302445"/>
          </a:xfrm>
          <a:prstGeom prst="rect">
            <a:avLst/>
          </a:prstGeom>
          <a:ln>
            <a:noFill/>
          </a:ln>
        </p:spPr>
      </p:pic>
      <p:pic>
        <p:nvPicPr>
          <p:cNvPr id="125" name="Picture 124">
            <a:extLst>
              <a:ext uri="{FF2B5EF4-FFF2-40B4-BE49-F238E27FC236}">
                <a16:creationId xmlns:a16="http://schemas.microsoft.com/office/drawing/2014/main" id="{65CCD5D9-53C8-2940-8BC2-F8889447B1B2}"/>
              </a:ext>
            </a:extLst>
          </p:cNvPr>
          <p:cNvPicPr>
            <a:picLocks noChangeAspect="1"/>
          </p:cNvPicPr>
          <p:nvPr/>
        </p:nvPicPr>
        <p:blipFill>
          <a:blip r:embed="rId3">
            <a:lum bright="70000" contrast="-70000"/>
          </a:blip>
          <a:stretch>
            <a:fillRect/>
          </a:stretch>
        </p:blipFill>
        <p:spPr>
          <a:xfrm>
            <a:off x="5337739" y="1215549"/>
            <a:ext cx="531947" cy="302445"/>
          </a:xfrm>
          <a:prstGeom prst="rect">
            <a:avLst/>
          </a:prstGeom>
          <a:ln>
            <a:noFill/>
          </a:ln>
        </p:spPr>
      </p:pic>
      <p:pic>
        <p:nvPicPr>
          <p:cNvPr id="127" name="Picture 126">
            <a:extLst>
              <a:ext uri="{FF2B5EF4-FFF2-40B4-BE49-F238E27FC236}">
                <a16:creationId xmlns:a16="http://schemas.microsoft.com/office/drawing/2014/main" id="{A8E3563A-0DAE-FB4A-875B-B6D56E073DBF}"/>
              </a:ext>
            </a:extLst>
          </p:cNvPr>
          <p:cNvPicPr>
            <a:picLocks noChangeAspect="1"/>
          </p:cNvPicPr>
          <p:nvPr/>
        </p:nvPicPr>
        <p:blipFill>
          <a:blip r:embed="rId3">
            <a:lum bright="70000" contrast="-70000"/>
          </a:blip>
          <a:stretch>
            <a:fillRect/>
          </a:stretch>
        </p:blipFill>
        <p:spPr>
          <a:xfrm>
            <a:off x="5337739" y="2660445"/>
            <a:ext cx="531947" cy="302445"/>
          </a:xfrm>
          <a:prstGeom prst="rect">
            <a:avLst/>
          </a:prstGeom>
          <a:ln>
            <a:noFill/>
          </a:ln>
        </p:spPr>
      </p:pic>
      <p:pic>
        <p:nvPicPr>
          <p:cNvPr id="128" name="Picture 127">
            <a:extLst>
              <a:ext uri="{FF2B5EF4-FFF2-40B4-BE49-F238E27FC236}">
                <a16:creationId xmlns:a16="http://schemas.microsoft.com/office/drawing/2014/main" id="{C57AC4C1-E8F6-A84D-9EA4-47EBF8C2578B}"/>
              </a:ext>
            </a:extLst>
          </p:cNvPr>
          <p:cNvPicPr>
            <a:picLocks noChangeAspect="1"/>
          </p:cNvPicPr>
          <p:nvPr/>
        </p:nvPicPr>
        <p:blipFill>
          <a:blip r:embed="rId3">
            <a:lum bright="70000" contrast="-70000"/>
          </a:blip>
          <a:stretch>
            <a:fillRect/>
          </a:stretch>
        </p:blipFill>
        <p:spPr>
          <a:xfrm>
            <a:off x="5337739" y="3385226"/>
            <a:ext cx="531947" cy="302445"/>
          </a:xfrm>
          <a:prstGeom prst="rect">
            <a:avLst/>
          </a:prstGeom>
          <a:ln>
            <a:noFill/>
          </a:ln>
        </p:spPr>
      </p:pic>
      <p:pic>
        <p:nvPicPr>
          <p:cNvPr id="129" name="Picture 128">
            <a:extLst>
              <a:ext uri="{FF2B5EF4-FFF2-40B4-BE49-F238E27FC236}">
                <a16:creationId xmlns:a16="http://schemas.microsoft.com/office/drawing/2014/main" id="{C35D4A42-1502-F84A-BDCA-37006681C879}"/>
              </a:ext>
            </a:extLst>
          </p:cNvPr>
          <p:cNvPicPr>
            <a:picLocks noChangeAspect="1"/>
          </p:cNvPicPr>
          <p:nvPr/>
        </p:nvPicPr>
        <p:blipFill>
          <a:blip r:embed="rId3">
            <a:lum bright="70000" contrast="-70000"/>
          </a:blip>
          <a:stretch>
            <a:fillRect/>
          </a:stretch>
        </p:blipFill>
        <p:spPr>
          <a:xfrm>
            <a:off x="5337739" y="4117057"/>
            <a:ext cx="531947" cy="302445"/>
          </a:xfrm>
          <a:prstGeom prst="rect">
            <a:avLst/>
          </a:prstGeom>
          <a:ln>
            <a:noFill/>
          </a:ln>
        </p:spPr>
      </p:pic>
      <p:pic>
        <p:nvPicPr>
          <p:cNvPr id="131" name="Picture 130">
            <a:extLst>
              <a:ext uri="{FF2B5EF4-FFF2-40B4-BE49-F238E27FC236}">
                <a16:creationId xmlns:a16="http://schemas.microsoft.com/office/drawing/2014/main" id="{543FE0C9-6AB2-0844-96C7-BF1B589C654A}"/>
              </a:ext>
            </a:extLst>
          </p:cNvPr>
          <p:cNvPicPr>
            <a:picLocks noChangeAspect="1"/>
          </p:cNvPicPr>
          <p:nvPr/>
        </p:nvPicPr>
        <p:blipFill>
          <a:blip r:embed="rId3">
            <a:lum bright="70000" contrast="-70000"/>
          </a:blip>
          <a:stretch>
            <a:fillRect/>
          </a:stretch>
        </p:blipFill>
        <p:spPr>
          <a:xfrm>
            <a:off x="5337739" y="5561953"/>
            <a:ext cx="531947" cy="302445"/>
          </a:xfrm>
          <a:prstGeom prst="rect">
            <a:avLst/>
          </a:prstGeom>
          <a:ln>
            <a:noFill/>
          </a:ln>
        </p:spPr>
      </p:pic>
      <p:pic>
        <p:nvPicPr>
          <p:cNvPr id="132" name="Picture 131">
            <a:extLst>
              <a:ext uri="{FF2B5EF4-FFF2-40B4-BE49-F238E27FC236}">
                <a16:creationId xmlns:a16="http://schemas.microsoft.com/office/drawing/2014/main" id="{3CF8F4B2-130D-964F-BA65-F57C7BF4BC28}"/>
              </a:ext>
            </a:extLst>
          </p:cNvPr>
          <p:cNvPicPr>
            <a:picLocks noChangeAspect="1"/>
          </p:cNvPicPr>
          <p:nvPr/>
        </p:nvPicPr>
        <p:blipFill>
          <a:blip r:embed="rId3">
            <a:lum bright="70000" contrast="-70000"/>
          </a:blip>
          <a:stretch>
            <a:fillRect/>
          </a:stretch>
        </p:blipFill>
        <p:spPr>
          <a:xfrm>
            <a:off x="6041160" y="483718"/>
            <a:ext cx="531947" cy="302445"/>
          </a:xfrm>
          <a:prstGeom prst="rect">
            <a:avLst/>
          </a:prstGeom>
          <a:ln>
            <a:noFill/>
          </a:ln>
        </p:spPr>
      </p:pic>
      <p:pic>
        <p:nvPicPr>
          <p:cNvPr id="134" name="Picture 133">
            <a:extLst>
              <a:ext uri="{FF2B5EF4-FFF2-40B4-BE49-F238E27FC236}">
                <a16:creationId xmlns:a16="http://schemas.microsoft.com/office/drawing/2014/main" id="{85BD4CD4-2E23-4E43-927A-EEEE23827DFD}"/>
              </a:ext>
            </a:extLst>
          </p:cNvPr>
          <p:cNvPicPr>
            <a:picLocks noChangeAspect="1"/>
          </p:cNvPicPr>
          <p:nvPr/>
        </p:nvPicPr>
        <p:blipFill>
          <a:blip r:embed="rId3">
            <a:lum bright="70000" contrast="-70000"/>
          </a:blip>
          <a:stretch>
            <a:fillRect/>
          </a:stretch>
        </p:blipFill>
        <p:spPr>
          <a:xfrm>
            <a:off x="6041160" y="1928614"/>
            <a:ext cx="531947" cy="302445"/>
          </a:xfrm>
          <a:prstGeom prst="rect">
            <a:avLst/>
          </a:prstGeom>
          <a:ln>
            <a:noFill/>
          </a:ln>
        </p:spPr>
      </p:pic>
      <p:pic>
        <p:nvPicPr>
          <p:cNvPr id="138" name="Picture 137">
            <a:extLst>
              <a:ext uri="{FF2B5EF4-FFF2-40B4-BE49-F238E27FC236}">
                <a16:creationId xmlns:a16="http://schemas.microsoft.com/office/drawing/2014/main" id="{F58CEAE2-D28C-9041-994F-690290000334}"/>
              </a:ext>
            </a:extLst>
          </p:cNvPr>
          <p:cNvPicPr>
            <a:picLocks noChangeAspect="1"/>
          </p:cNvPicPr>
          <p:nvPr/>
        </p:nvPicPr>
        <p:blipFill>
          <a:blip r:embed="rId3">
            <a:lum bright="70000" contrast="-70000"/>
          </a:blip>
          <a:stretch>
            <a:fillRect/>
          </a:stretch>
        </p:blipFill>
        <p:spPr>
          <a:xfrm>
            <a:off x="6041160" y="4830122"/>
            <a:ext cx="531947" cy="302445"/>
          </a:xfrm>
          <a:prstGeom prst="rect">
            <a:avLst/>
          </a:prstGeom>
          <a:ln>
            <a:noFill/>
          </a:ln>
        </p:spPr>
      </p:pic>
      <p:pic>
        <p:nvPicPr>
          <p:cNvPr id="139" name="Picture 138">
            <a:extLst>
              <a:ext uri="{FF2B5EF4-FFF2-40B4-BE49-F238E27FC236}">
                <a16:creationId xmlns:a16="http://schemas.microsoft.com/office/drawing/2014/main" id="{70083642-EBD0-F747-96E5-09F1B440611A}"/>
              </a:ext>
            </a:extLst>
          </p:cNvPr>
          <p:cNvPicPr>
            <a:picLocks noChangeAspect="1"/>
          </p:cNvPicPr>
          <p:nvPr/>
        </p:nvPicPr>
        <p:blipFill>
          <a:blip r:embed="rId3">
            <a:lum bright="70000" contrast="-70000"/>
          </a:blip>
          <a:stretch>
            <a:fillRect/>
          </a:stretch>
        </p:blipFill>
        <p:spPr>
          <a:xfrm>
            <a:off x="6041160" y="5561953"/>
            <a:ext cx="531947" cy="302445"/>
          </a:xfrm>
          <a:prstGeom prst="rect">
            <a:avLst/>
          </a:prstGeom>
          <a:ln>
            <a:noFill/>
          </a:ln>
        </p:spPr>
      </p:pic>
      <p:pic>
        <p:nvPicPr>
          <p:cNvPr id="140" name="Picture 139">
            <a:extLst>
              <a:ext uri="{FF2B5EF4-FFF2-40B4-BE49-F238E27FC236}">
                <a16:creationId xmlns:a16="http://schemas.microsoft.com/office/drawing/2014/main" id="{E45EF344-6FB9-B447-8A2A-33093A7E3333}"/>
              </a:ext>
            </a:extLst>
          </p:cNvPr>
          <p:cNvPicPr>
            <a:picLocks noChangeAspect="1"/>
          </p:cNvPicPr>
          <p:nvPr/>
        </p:nvPicPr>
        <p:blipFill>
          <a:blip r:embed="rId3">
            <a:lum bright="70000" contrast="-70000"/>
          </a:blip>
          <a:stretch>
            <a:fillRect/>
          </a:stretch>
        </p:blipFill>
        <p:spPr>
          <a:xfrm>
            <a:off x="6730189" y="483718"/>
            <a:ext cx="531947" cy="302445"/>
          </a:xfrm>
          <a:prstGeom prst="rect">
            <a:avLst/>
          </a:prstGeom>
          <a:ln>
            <a:noFill/>
          </a:ln>
        </p:spPr>
      </p:pic>
      <p:pic>
        <p:nvPicPr>
          <p:cNvPr id="141" name="Picture 140">
            <a:extLst>
              <a:ext uri="{FF2B5EF4-FFF2-40B4-BE49-F238E27FC236}">
                <a16:creationId xmlns:a16="http://schemas.microsoft.com/office/drawing/2014/main" id="{2B099971-C17D-0F40-BF2A-2B5FBD68619A}"/>
              </a:ext>
            </a:extLst>
          </p:cNvPr>
          <p:cNvPicPr>
            <a:picLocks noChangeAspect="1"/>
          </p:cNvPicPr>
          <p:nvPr/>
        </p:nvPicPr>
        <p:blipFill>
          <a:blip r:embed="rId3">
            <a:lum bright="70000" contrast="-70000"/>
          </a:blip>
          <a:stretch>
            <a:fillRect/>
          </a:stretch>
        </p:blipFill>
        <p:spPr>
          <a:xfrm>
            <a:off x="6730189" y="1215549"/>
            <a:ext cx="531947" cy="302445"/>
          </a:xfrm>
          <a:prstGeom prst="rect">
            <a:avLst/>
          </a:prstGeom>
          <a:ln>
            <a:noFill/>
          </a:ln>
        </p:spPr>
      </p:pic>
      <p:pic>
        <p:nvPicPr>
          <p:cNvPr id="143" name="Picture 142">
            <a:extLst>
              <a:ext uri="{FF2B5EF4-FFF2-40B4-BE49-F238E27FC236}">
                <a16:creationId xmlns:a16="http://schemas.microsoft.com/office/drawing/2014/main" id="{5D54689D-6279-E442-BF37-87B81F800C91}"/>
              </a:ext>
            </a:extLst>
          </p:cNvPr>
          <p:cNvPicPr>
            <a:picLocks noChangeAspect="1"/>
          </p:cNvPicPr>
          <p:nvPr/>
        </p:nvPicPr>
        <p:blipFill>
          <a:blip r:embed="rId3">
            <a:lum bright="70000" contrast="-70000"/>
          </a:blip>
          <a:stretch>
            <a:fillRect/>
          </a:stretch>
        </p:blipFill>
        <p:spPr>
          <a:xfrm>
            <a:off x="6730189" y="2660445"/>
            <a:ext cx="531947" cy="302445"/>
          </a:xfrm>
          <a:prstGeom prst="rect">
            <a:avLst/>
          </a:prstGeom>
          <a:ln>
            <a:noFill/>
          </a:ln>
        </p:spPr>
      </p:pic>
      <p:pic>
        <p:nvPicPr>
          <p:cNvPr id="144" name="Picture 143">
            <a:extLst>
              <a:ext uri="{FF2B5EF4-FFF2-40B4-BE49-F238E27FC236}">
                <a16:creationId xmlns:a16="http://schemas.microsoft.com/office/drawing/2014/main" id="{F4DAA2CF-42A0-4444-9072-21A045BDDB6D}"/>
              </a:ext>
            </a:extLst>
          </p:cNvPr>
          <p:cNvPicPr>
            <a:picLocks noChangeAspect="1"/>
          </p:cNvPicPr>
          <p:nvPr/>
        </p:nvPicPr>
        <p:blipFill>
          <a:blip r:embed="rId3">
            <a:lum bright="70000" contrast="-70000"/>
          </a:blip>
          <a:stretch>
            <a:fillRect/>
          </a:stretch>
        </p:blipFill>
        <p:spPr>
          <a:xfrm>
            <a:off x="6730189" y="3385226"/>
            <a:ext cx="531947" cy="302445"/>
          </a:xfrm>
          <a:prstGeom prst="rect">
            <a:avLst/>
          </a:prstGeom>
          <a:ln>
            <a:noFill/>
          </a:ln>
        </p:spPr>
      </p:pic>
      <p:pic>
        <p:nvPicPr>
          <p:cNvPr id="145" name="Picture 144">
            <a:extLst>
              <a:ext uri="{FF2B5EF4-FFF2-40B4-BE49-F238E27FC236}">
                <a16:creationId xmlns:a16="http://schemas.microsoft.com/office/drawing/2014/main" id="{01DF572C-BF7C-804B-A833-31B9306AEEF6}"/>
              </a:ext>
            </a:extLst>
          </p:cNvPr>
          <p:cNvPicPr>
            <a:picLocks noChangeAspect="1"/>
          </p:cNvPicPr>
          <p:nvPr/>
        </p:nvPicPr>
        <p:blipFill>
          <a:blip r:embed="rId3">
            <a:lum bright="70000" contrast="-70000"/>
          </a:blip>
          <a:stretch>
            <a:fillRect/>
          </a:stretch>
        </p:blipFill>
        <p:spPr>
          <a:xfrm>
            <a:off x="6730189" y="4117057"/>
            <a:ext cx="531947" cy="302445"/>
          </a:xfrm>
          <a:prstGeom prst="rect">
            <a:avLst/>
          </a:prstGeom>
          <a:ln>
            <a:noFill/>
          </a:ln>
        </p:spPr>
      </p:pic>
      <p:pic>
        <p:nvPicPr>
          <p:cNvPr id="146" name="Picture 145">
            <a:extLst>
              <a:ext uri="{FF2B5EF4-FFF2-40B4-BE49-F238E27FC236}">
                <a16:creationId xmlns:a16="http://schemas.microsoft.com/office/drawing/2014/main" id="{78C9CEA5-076A-8C46-B18D-135639575549}"/>
              </a:ext>
            </a:extLst>
          </p:cNvPr>
          <p:cNvPicPr>
            <a:picLocks noChangeAspect="1"/>
          </p:cNvPicPr>
          <p:nvPr/>
        </p:nvPicPr>
        <p:blipFill>
          <a:blip r:embed="rId3">
            <a:lum bright="70000" contrast="-70000"/>
          </a:blip>
          <a:stretch>
            <a:fillRect/>
          </a:stretch>
        </p:blipFill>
        <p:spPr>
          <a:xfrm>
            <a:off x="6730189" y="4830122"/>
            <a:ext cx="531947" cy="302445"/>
          </a:xfrm>
          <a:prstGeom prst="rect">
            <a:avLst/>
          </a:prstGeom>
          <a:ln>
            <a:noFill/>
          </a:ln>
        </p:spPr>
      </p:pic>
      <p:pic>
        <p:nvPicPr>
          <p:cNvPr id="150" name="Picture 149">
            <a:extLst>
              <a:ext uri="{FF2B5EF4-FFF2-40B4-BE49-F238E27FC236}">
                <a16:creationId xmlns:a16="http://schemas.microsoft.com/office/drawing/2014/main" id="{BA599649-8F29-E040-BCB5-6ECE5509E077}"/>
              </a:ext>
            </a:extLst>
          </p:cNvPr>
          <p:cNvPicPr>
            <a:picLocks noChangeAspect="1"/>
          </p:cNvPicPr>
          <p:nvPr/>
        </p:nvPicPr>
        <p:blipFill>
          <a:blip r:embed="rId3">
            <a:lum bright="70000" contrast="-70000"/>
          </a:blip>
          <a:stretch>
            <a:fillRect/>
          </a:stretch>
        </p:blipFill>
        <p:spPr>
          <a:xfrm>
            <a:off x="7430589" y="1928614"/>
            <a:ext cx="531947" cy="302445"/>
          </a:xfrm>
          <a:prstGeom prst="rect">
            <a:avLst/>
          </a:prstGeom>
          <a:ln>
            <a:noFill/>
          </a:ln>
        </p:spPr>
      </p:pic>
      <p:pic>
        <p:nvPicPr>
          <p:cNvPr id="153" name="Picture 152">
            <a:extLst>
              <a:ext uri="{FF2B5EF4-FFF2-40B4-BE49-F238E27FC236}">
                <a16:creationId xmlns:a16="http://schemas.microsoft.com/office/drawing/2014/main" id="{78386486-E215-BD4E-B527-1F8F61DC199E}"/>
              </a:ext>
            </a:extLst>
          </p:cNvPr>
          <p:cNvPicPr>
            <a:picLocks noChangeAspect="1"/>
          </p:cNvPicPr>
          <p:nvPr/>
        </p:nvPicPr>
        <p:blipFill>
          <a:blip r:embed="rId3">
            <a:lum bright="70000" contrast="-70000"/>
          </a:blip>
          <a:stretch>
            <a:fillRect/>
          </a:stretch>
        </p:blipFill>
        <p:spPr>
          <a:xfrm>
            <a:off x="7430589" y="4117057"/>
            <a:ext cx="531947" cy="302445"/>
          </a:xfrm>
          <a:prstGeom prst="rect">
            <a:avLst/>
          </a:prstGeom>
          <a:ln>
            <a:noFill/>
          </a:ln>
        </p:spPr>
      </p:pic>
      <p:pic>
        <p:nvPicPr>
          <p:cNvPr id="155" name="Picture 154">
            <a:extLst>
              <a:ext uri="{FF2B5EF4-FFF2-40B4-BE49-F238E27FC236}">
                <a16:creationId xmlns:a16="http://schemas.microsoft.com/office/drawing/2014/main" id="{F53765EA-9222-3F4A-ACE9-36DD863E1FE7}"/>
              </a:ext>
            </a:extLst>
          </p:cNvPr>
          <p:cNvPicPr>
            <a:picLocks noChangeAspect="1"/>
          </p:cNvPicPr>
          <p:nvPr/>
        </p:nvPicPr>
        <p:blipFill>
          <a:blip r:embed="rId3">
            <a:lum bright="70000" contrast="-70000"/>
          </a:blip>
          <a:stretch>
            <a:fillRect/>
          </a:stretch>
        </p:blipFill>
        <p:spPr>
          <a:xfrm>
            <a:off x="7430589" y="5561953"/>
            <a:ext cx="531947" cy="302445"/>
          </a:xfrm>
          <a:prstGeom prst="rect">
            <a:avLst/>
          </a:prstGeom>
          <a:ln>
            <a:noFill/>
          </a:ln>
        </p:spPr>
      </p:pic>
      <p:pic>
        <p:nvPicPr>
          <p:cNvPr id="156" name="Picture 155">
            <a:extLst>
              <a:ext uri="{FF2B5EF4-FFF2-40B4-BE49-F238E27FC236}">
                <a16:creationId xmlns:a16="http://schemas.microsoft.com/office/drawing/2014/main" id="{5D501199-5EC5-144B-B79C-C84C69A064C9}"/>
              </a:ext>
            </a:extLst>
          </p:cNvPr>
          <p:cNvPicPr>
            <a:picLocks noChangeAspect="1"/>
          </p:cNvPicPr>
          <p:nvPr/>
        </p:nvPicPr>
        <p:blipFill>
          <a:blip r:embed="rId3">
            <a:lum bright="70000" contrast="-70000"/>
          </a:blip>
          <a:stretch>
            <a:fillRect/>
          </a:stretch>
        </p:blipFill>
        <p:spPr>
          <a:xfrm>
            <a:off x="8114919" y="468696"/>
            <a:ext cx="531947" cy="302445"/>
          </a:xfrm>
          <a:prstGeom prst="rect">
            <a:avLst/>
          </a:prstGeom>
          <a:ln>
            <a:noFill/>
          </a:ln>
        </p:spPr>
      </p:pic>
      <p:pic>
        <p:nvPicPr>
          <p:cNvPr id="157" name="Picture 156">
            <a:extLst>
              <a:ext uri="{FF2B5EF4-FFF2-40B4-BE49-F238E27FC236}">
                <a16:creationId xmlns:a16="http://schemas.microsoft.com/office/drawing/2014/main" id="{4E219D7D-6EB7-5745-8BDE-36C222650751}"/>
              </a:ext>
            </a:extLst>
          </p:cNvPr>
          <p:cNvPicPr>
            <a:picLocks noChangeAspect="1"/>
          </p:cNvPicPr>
          <p:nvPr/>
        </p:nvPicPr>
        <p:blipFill>
          <a:blip r:embed="rId3">
            <a:lum bright="70000" contrast="-70000"/>
          </a:blip>
          <a:stretch>
            <a:fillRect/>
          </a:stretch>
        </p:blipFill>
        <p:spPr>
          <a:xfrm>
            <a:off x="8114919" y="1200527"/>
            <a:ext cx="531947" cy="302445"/>
          </a:xfrm>
          <a:prstGeom prst="rect">
            <a:avLst/>
          </a:prstGeom>
          <a:ln>
            <a:noFill/>
          </a:ln>
        </p:spPr>
      </p:pic>
      <p:pic>
        <p:nvPicPr>
          <p:cNvPr id="158" name="Picture 157">
            <a:extLst>
              <a:ext uri="{FF2B5EF4-FFF2-40B4-BE49-F238E27FC236}">
                <a16:creationId xmlns:a16="http://schemas.microsoft.com/office/drawing/2014/main" id="{74830199-2AF4-DB48-B738-527E79E10F15}"/>
              </a:ext>
            </a:extLst>
          </p:cNvPr>
          <p:cNvPicPr>
            <a:picLocks noChangeAspect="1"/>
          </p:cNvPicPr>
          <p:nvPr/>
        </p:nvPicPr>
        <p:blipFill>
          <a:blip r:embed="rId3">
            <a:lum bright="70000" contrast="-70000"/>
          </a:blip>
          <a:stretch>
            <a:fillRect/>
          </a:stretch>
        </p:blipFill>
        <p:spPr>
          <a:xfrm>
            <a:off x="8114919" y="1913592"/>
            <a:ext cx="531947" cy="302445"/>
          </a:xfrm>
          <a:prstGeom prst="rect">
            <a:avLst/>
          </a:prstGeom>
          <a:ln>
            <a:noFill/>
          </a:ln>
        </p:spPr>
      </p:pic>
      <p:pic>
        <p:nvPicPr>
          <p:cNvPr id="159" name="Picture 158">
            <a:extLst>
              <a:ext uri="{FF2B5EF4-FFF2-40B4-BE49-F238E27FC236}">
                <a16:creationId xmlns:a16="http://schemas.microsoft.com/office/drawing/2014/main" id="{BCE988C0-0CF2-AB47-AFE2-6047E5A2942F}"/>
              </a:ext>
            </a:extLst>
          </p:cNvPr>
          <p:cNvPicPr>
            <a:picLocks noChangeAspect="1"/>
          </p:cNvPicPr>
          <p:nvPr/>
        </p:nvPicPr>
        <p:blipFill>
          <a:blip r:embed="rId3">
            <a:lum bright="70000" contrast="-70000"/>
          </a:blip>
          <a:stretch>
            <a:fillRect/>
          </a:stretch>
        </p:blipFill>
        <p:spPr>
          <a:xfrm>
            <a:off x="8114919" y="2645423"/>
            <a:ext cx="531947" cy="302445"/>
          </a:xfrm>
          <a:prstGeom prst="rect">
            <a:avLst/>
          </a:prstGeom>
          <a:ln>
            <a:noFill/>
          </a:ln>
        </p:spPr>
      </p:pic>
      <p:pic>
        <p:nvPicPr>
          <p:cNvPr id="162" name="Picture 161">
            <a:extLst>
              <a:ext uri="{FF2B5EF4-FFF2-40B4-BE49-F238E27FC236}">
                <a16:creationId xmlns:a16="http://schemas.microsoft.com/office/drawing/2014/main" id="{97F32B63-4089-0E43-9C19-60788233281B}"/>
              </a:ext>
            </a:extLst>
          </p:cNvPr>
          <p:cNvPicPr>
            <a:picLocks noChangeAspect="1"/>
          </p:cNvPicPr>
          <p:nvPr/>
        </p:nvPicPr>
        <p:blipFill>
          <a:blip r:embed="rId3">
            <a:lum bright="70000" contrast="-70000"/>
          </a:blip>
          <a:stretch>
            <a:fillRect/>
          </a:stretch>
        </p:blipFill>
        <p:spPr>
          <a:xfrm>
            <a:off x="8114919" y="4815100"/>
            <a:ext cx="531947" cy="302445"/>
          </a:xfrm>
          <a:prstGeom prst="rect">
            <a:avLst/>
          </a:prstGeom>
          <a:ln>
            <a:noFill/>
          </a:ln>
        </p:spPr>
      </p:pic>
      <p:pic>
        <p:nvPicPr>
          <p:cNvPr id="163" name="Picture 162">
            <a:extLst>
              <a:ext uri="{FF2B5EF4-FFF2-40B4-BE49-F238E27FC236}">
                <a16:creationId xmlns:a16="http://schemas.microsoft.com/office/drawing/2014/main" id="{38C3C927-FE33-F54B-9DAB-754BD98D3725}"/>
              </a:ext>
            </a:extLst>
          </p:cNvPr>
          <p:cNvPicPr>
            <a:picLocks noChangeAspect="1"/>
          </p:cNvPicPr>
          <p:nvPr/>
        </p:nvPicPr>
        <p:blipFill>
          <a:blip r:embed="rId3">
            <a:lum bright="70000" contrast="-70000"/>
          </a:blip>
          <a:stretch>
            <a:fillRect/>
          </a:stretch>
        </p:blipFill>
        <p:spPr>
          <a:xfrm>
            <a:off x="8114919" y="5546931"/>
            <a:ext cx="531947" cy="302445"/>
          </a:xfrm>
          <a:prstGeom prst="rect">
            <a:avLst/>
          </a:prstGeom>
          <a:ln>
            <a:noFill/>
          </a:ln>
        </p:spPr>
      </p:pic>
      <p:pic>
        <p:nvPicPr>
          <p:cNvPr id="165" name="Picture 164">
            <a:extLst>
              <a:ext uri="{FF2B5EF4-FFF2-40B4-BE49-F238E27FC236}">
                <a16:creationId xmlns:a16="http://schemas.microsoft.com/office/drawing/2014/main" id="{20C42649-8EA8-A644-AB48-78E170FFC457}"/>
              </a:ext>
            </a:extLst>
          </p:cNvPr>
          <p:cNvPicPr>
            <a:picLocks noChangeAspect="1"/>
          </p:cNvPicPr>
          <p:nvPr/>
        </p:nvPicPr>
        <p:blipFill>
          <a:blip r:embed="rId3">
            <a:lum bright="70000" contrast="-70000"/>
          </a:blip>
          <a:stretch>
            <a:fillRect/>
          </a:stretch>
        </p:blipFill>
        <p:spPr>
          <a:xfrm>
            <a:off x="8803948" y="1200527"/>
            <a:ext cx="531947" cy="302445"/>
          </a:xfrm>
          <a:prstGeom prst="rect">
            <a:avLst/>
          </a:prstGeom>
          <a:ln>
            <a:noFill/>
          </a:ln>
        </p:spPr>
      </p:pic>
      <p:pic>
        <p:nvPicPr>
          <p:cNvPr id="166" name="Picture 165">
            <a:extLst>
              <a:ext uri="{FF2B5EF4-FFF2-40B4-BE49-F238E27FC236}">
                <a16:creationId xmlns:a16="http://schemas.microsoft.com/office/drawing/2014/main" id="{76EEE6B9-4EDD-2440-80E9-F8FC5CFC5A48}"/>
              </a:ext>
            </a:extLst>
          </p:cNvPr>
          <p:cNvPicPr>
            <a:picLocks noChangeAspect="1"/>
          </p:cNvPicPr>
          <p:nvPr/>
        </p:nvPicPr>
        <p:blipFill>
          <a:blip r:embed="rId3">
            <a:lum bright="70000" contrast="-70000"/>
          </a:blip>
          <a:stretch>
            <a:fillRect/>
          </a:stretch>
        </p:blipFill>
        <p:spPr>
          <a:xfrm>
            <a:off x="8803948" y="1913592"/>
            <a:ext cx="531947" cy="302445"/>
          </a:xfrm>
          <a:prstGeom prst="rect">
            <a:avLst/>
          </a:prstGeom>
          <a:ln>
            <a:noFill/>
          </a:ln>
        </p:spPr>
      </p:pic>
      <p:pic>
        <p:nvPicPr>
          <p:cNvPr id="167" name="Picture 166">
            <a:extLst>
              <a:ext uri="{FF2B5EF4-FFF2-40B4-BE49-F238E27FC236}">
                <a16:creationId xmlns:a16="http://schemas.microsoft.com/office/drawing/2014/main" id="{AAE68CA8-6F2E-5C41-BB74-6D7618D69524}"/>
              </a:ext>
            </a:extLst>
          </p:cNvPr>
          <p:cNvPicPr>
            <a:picLocks noChangeAspect="1"/>
          </p:cNvPicPr>
          <p:nvPr/>
        </p:nvPicPr>
        <p:blipFill>
          <a:blip r:embed="rId3">
            <a:lum bright="70000" contrast="-70000"/>
          </a:blip>
          <a:stretch>
            <a:fillRect/>
          </a:stretch>
        </p:blipFill>
        <p:spPr>
          <a:xfrm>
            <a:off x="8803948" y="2645423"/>
            <a:ext cx="531947" cy="302445"/>
          </a:xfrm>
          <a:prstGeom prst="rect">
            <a:avLst/>
          </a:prstGeom>
          <a:ln>
            <a:noFill/>
          </a:ln>
        </p:spPr>
      </p:pic>
      <p:pic>
        <p:nvPicPr>
          <p:cNvPr id="168" name="Picture 167">
            <a:extLst>
              <a:ext uri="{FF2B5EF4-FFF2-40B4-BE49-F238E27FC236}">
                <a16:creationId xmlns:a16="http://schemas.microsoft.com/office/drawing/2014/main" id="{741D8118-1129-E14A-BAAC-5E1DB59A860D}"/>
              </a:ext>
            </a:extLst>
          </p:cNvPr>
          <p:cNvPicPr>
            <a:picLocks noChangeAspect="1"/>
          </p:cNvPicPr>
          <p:nvPr/>
        </p:nvPicPr>
        <p:blipFill>
          <a:blip r:embed="rId3">
            <a:lum bright="70000" contrast="-70000"/>
          </a:blip>
          <a:stretch>
            <a:fillRect/>
          </a:stretch>
        </p:blipFill>
        <p:spPr>
          <a:xfrm>
            <a:off x="8803948" y="3370204"/>
            <a:ext cx="531947" cy="302445"/>
          </a:xfrm>
          <a:prstGeom prst="rect">
            <a:avLst/>
          </a:prstGeom>
          <a:ln>
            <a:noFill/>
          </a:ln>
        </p:spPr>
      </p:pic>
      <p:pic>
        <p:nvPicPr>
          <p:cNvPr id="169" name="Picture 168">
            <a:extLst>
              <a:ext uri="{FF2B5EF4-FFF2-40B4-BE49-F238E27FC236}">
                <a16:creationId xmlns:a16="http://schemas.microsoft.com/office/drawing/2014/main" id="{FC35ECF6-3761-6A47-AAED-40FCB0A39837}"/>
              </a:ext>
            </a:extLst>
          </p:cNvPr>
          <p:cNvPicPr>
            <a:picLocks noChangeAspect="1"/>
          </p:cNvPicPr>
          <p:nvPr/>
        </p:nvPicPr>
        <p:blipFill>
          <a:blip r:embed="rId3">
            <a:lum bright="70000" contrast="-70000"/>
          </a:blip>
          <a:stretch>
            <a:fillRect/>
          </a:stretch>
        </p:blipFill>
        <p:spPr>
          <a:xfrm>
            <a:off x="8803948" y="4102035"/>
            <a:ext cx="531947" cy="302445"/>
          </a:xfrm>
          <a:prstGeom prst="rect">
            <a:avLst/>
          </a:prstGeom>
          <a:ln>
            <a:noFill/>
          </a:ln>
        </p:spPr>
      </p:pic>
      <p:pic>
        <p:nvPicPr>
          <p:cNvPr id="170" name="Picture 169">
            <a:extLst>
              <a:ext uri="{FF2B5EF4-FFF2-40B4-BE49-F238E27FC236}">
                <a16:creationId xmlns:a16="http://schemas.microsoft.com/office/drawing/2014/main" id="{5796EDF2-E424-1147-931D-7B6CE222CE30}"/>
              </a:ext>
            </a:extLst>
          </p:cNvPr>
          <p:cNvPicPr>
            <a:picLocks noChangeAspect="1"/>
          </p:cNvPicPr>
          <p:nvPr/>
        </p:nvPicPr>
        <p:blipFill>
          <a:blip r:embed="rId3">
            <a:lum bright="70000" contrast="-70000"/>
          </a:blip>
          <a:stretch>
            <a:fillRect/>
          </a:stretch>
        </p:blipFill>
        <p:spPr>
          <a:xfrm>
            <a:off x="8803948" y="4815100"/>
            <a:ext cx="531947" cy="302445"/>
          </a:xfrm>
          <a:prstGeom prst="rect">
            <a:avLst/>
          </a:prstGeom>
          <a:ln>
            <a:noFill/>
          </a:ln>
        </p:spPr>
      </p:pic>
      <p:pic>
        <p:nvPicPr>
          <p:cNvPr id="171" name="Picture 170">
            <a:extLst>
              <a:ext uri="{FF2B5EF4-FFF2-40B4-BE49-F238E27FC236}">
                <a16:creationId xmlns:a16="http://schemas.microsoft.com/office/drawing/2014/main" id="{9E846B04-CEAB-7E4B-AF20-0D2C37BA9BB4}"/>
              </a:ext>
            </a:extLst>
          </p:cNvPr>
          <p:cNvPicPr>
            <a:picLocks noChangeAspect="1"/>
          </p:cNvPicPr>
          <p:nvPr/>
        </p:nvPicPr>
        <p:blipFill>
          <a:blip r:embed="rId3">
            <a:lum bright="70000" contrast="-70000"/>
          </a:blip>
          <a:stretch>
            <a:fillRect/>
          </a:stretch>
        </p:blipFill>
        <p:spPr>
          <a:xfrm>
            <a:off x="8803948" y="5546931"/>
            <a:ext cx="531947" cy="302445"/>
          </a:xfrm>
          <a:prstGeom prst="rect">
            <a:avLst/>
          </a:prstGeom>
          <a:ln>
            <a:noFill/>
          </a:ln>
        </p:spPr>
      </p:pic>
      <p:sp>
        <p:nvSpPr>
          <p:cNvPr id="137" name="Rectangle 136">
            <a:extLst>
              <a:ext uri="{FF2B5EF4-FFF2-40B4-BE49-F238E27FC236}">
                <a16:creationId xmlns:a16="http://schemas.microsoft.com/office/drawing/2014/main" id="{A478E3DA-2C85-1D44-B019-DEF3FBD31244}"/>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2695365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3246173-2EC3-514B-A882-6939B2302A93}"/>
              </a:ext>
            </a:extLst>
          </p:cNvPr>
          <p:cNvSpPr>
            <a:spLocks noChangeAspect="1"/>
          </p:cNvSpPr>
          <p:nvPr/>
        </p:nvSpPr>
        <p:spPr>
          <a:xfrm>
            <a:off x="1385154" y="1228768"/>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 name="Oval 4">
            <a:extLst>
              <a:ext uri="{FF2B5EF4-FFF2-40B4-BE49-F238E27FC236}">
                <a16:creationId xmlns:a16="http://schemas.microsoft.com/office/drawing/2014/main" id="{37B1FF99-E517-8D49-A9CA-BC7386B97ADB}"/>
              </a:ext>
            </a:extLst>
          </p:cNvPr>
          <p:cNvSpPr>
            <a:spLocks noChangeAspect="1"/>
          </p:cNvSpPr>
          <p:nvPr/>
        </p:nvSpPr>
        <p:spPr>
          <a:xfrm>
            <a:off x="5652451" y="489876"/>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Oval 5">
            <a:extLst>
              <a:ext uri="{FF2B5EF4-FFF2-40B4-BE49-F238E27FC236}">
                <a16:creationId xmlns:a16="http://schemas.microsoft.com/office/drawing/2014/main" id="{2269DF2F-478A-7343-9F39-E8AE2477084A}"/>
              </a:ext>
            </a:extLst>
          </p:cNvPr>
          <p:cNvSpPr>
            <a:spLocks noChangeAspect="1"/>
          </p:cNvSpPr>
          <p:nvPr/>
        </p:nvSpPr>
        <p:spPr>
          <a:xfrm>
            <a:off x="4230051" y="48987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Oval 6">
            <a:extLst>
              <a:ext uri="{FF2B5EF4-FFF2-40B4-BE49-F238E27FC236}">
                <a16:creationId xmlns:a16="http://schemas.microsoft.com/office/drawing/2014/main" id="{E27F50CD-B4D3-C74B-97AF-DE71869996DD}"/>
              </a:ext>
            </a:extLst>
          </p:cNvPr>
          <p:cNvSpPr>
            <a:spLocks noChangeAspect="1"/>
          </p:cNvSpPr>
          <p:nvPr/>
        </p:nvSpPr>
        <p:spPr>
          <a:xfrm>
            <a:off x="4230051" y="1212744"/>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 name="Oval 7">
            <a:extLst>
              <a:ext uri="{FF2B5EF4-FFF2-40B4-BE49-F238E27FC236}">
                <a16:creationId xmlns:a16="http://schemas.microsoft.com/office/drawing/2014/main" id="{E1678729-AC3D-2F42-AD99-5E39101DB232}"/>
              </a:ext>
            </a:extLst>
          </p:cNvPr>
          <p:cNvSpPr>
            <a:spLocks noChangeAspect="1"/>
          </p:cNvSpPr>
          <p:nvPr/>
        </p:nvSpPr>
        <p:spPr>
          <a:xfrm>
            <a:off x="4230051" y="193561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 name="Oval 8">
            <a:extLst>
              <a:ext uri="{FF2B5EF4-FFF2-40B4-BE49-F238E27FC236}">
                <a16:creationId xmlns:a16="http://schemas.microsoft.com/office/drawing/2014/main" id="{AADFE276-25B5-DE4B-B6D4-EED808301D90}"/>
              </a:ext>
            </a:extLst>
          </p:cNvPr>
          <p:cNvSpPr>
            <a:spLocks noChangeAspect="1"/>
          </p:cNvSpPr>
          <p:nvPr/>
        </p:nvSpPr>
        <p:spPr>
          <a:xfrm>
            <a:off x="4230051" y="2658480"/>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 name="Oval 9">
            <a:extLst>
              <a:ext uri="{FF2B5EF4-FFF2-40B4-BE49-F238E27FC236}">
                <a16:creationId xmlns:a16="http://schemas.microsoft.com/office/drawing/2014/main" id="{1DEAC068-3F7A-5D43-A91C-5CC1350ADD4A}"/>
              </a:ext>
            </a:extLst>
          </p:cNvPr>
          <p:cNvSpPr>
            <a:spLocks noChangeAspect="1"/>
          </p:cNvSpPr>
          <p:nvPr/>
        </p:nvSpPr>
        <p:spPr>
          <a:xfrm>
            <a:off x="4941251" y="48987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 name="Oval 10">
            <a:extLst>
              <a:ext uri="{FF2B5EF4-FFF2-40B4-BE49-F238E27FC236}">
                <a16:creationId xmlns:a16="http://schemas.microsoft.com/office/drawing/2014/main" id="{F884792F-30A3-5D49-87DF-37F3FA20B1F9}"/>
              </a:ext>
            </a:extLst>
          </p:cNvPr>
          <p:cNvSpPr>
            <a:spLocks noChangeAspect="1"/>
          </p:cNvSpPr>
          <p:nvPr/>
        </p:nvSpPr>
        <p:spPr>
          <a:xfrm>
            <a:off x="4941251" y="121274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 name="Oval 11">
            <a:extLst>
              <a:ext uri="{FF2B5EF4-FFF2-40B4-BE49-F238E27FC236}">
                <a16:creationId xmlns:a16="http://schemas.microsoft.com/office/drawing/2014/main" id="{489E1AE4-D113-CB4D-B15F-70E6205CEA58}"/>
              </a:ext>
            </a:extLst>
          </p:cNvPr>
          <p:cNvSpPr>
            <a:spLocks noChangeAspect="1"/>
          </p:cNvSpPr>
          <p:nvPr/>
        </p:nvSpPr>
        <p:spPr>
          <a:xfrm>
            <a:off x="4941251" y="1935612"/>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 name="Oval 12">
            <a:extLst>
              <a:ext uri="{FF2B5EF4-FFF2-40B4-BE49-F238E27FC236}">
                <a16:creationId xmlns:a16="http://schemas.microsoft.com/office/drawing/2014/main" id="{8C716073-DF26-9A4F-81BF-1DBD61387B10}"/>
              </a:ext>
            </a:extLst>
          </p:cNvPr>
          <p:cNvSpPr>
            <a:spLocks noChangeAspect="1"/>
          </p:cNvSpPr>
          <p:nvPr/>
        </p:nvSpPr>
        <p:spPr>
          <a:xfrm>
            <a:off x="4941251" y="265848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 name="Oval 13">
            <a:extLst>
              <a:ext uri="{FF2B5EF4-FFF2-40B4-BE49-F238E27FC236}">
                <a16:creationId xmlns:a16="http://schemas.microsoft.com/office/drawing/2014/main" id="{050B7689-1924-8F44-9172-F35CE8E842DC}"/>
              </a:ext>
            </a:extLst>
          </p:cNvPr>
          <p:cNvSpPr>
            <a:spLocks noChangeAspect="1"/>
          </p:cNvSpPr>
          <p:nvPr/>
        </p:nvSpPr>
        <p:spPr>
          <a:xfrm>
            <a:off x="5652451" y="121274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5" name="Oval 14">
            <a:extLst>
              <a:ext uri="{FF2B5EF4-FFF2-40B4-BE49-F238E27FC236}">
                <a16:creationId xmlns:a16="http://schemas.microsoft.com/office/drawing/2014/main" id="{DBE9943F-32B3-D244-8498-D1F53B9EF54F}"/>
              </a:ext>
            </a:extLst>
          </p:cNvPr>
          <p:cNvSpPr>
            <a:spLocks noChangeAspect="1"/>
          </p:cNvSpPr>
          <p:nvPr/>
        </p:nvSpPr>
        <p:spPr>
          <a:xfrm>
            <a:off x="5652451" y="193561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 name="Oval 15">
            <a:extLst>
              <a:ext uri="{FF2B5EF4-FFF2-40B4-BE49-F238E27FC236}">
                <a16:creationId xmlns:a16="http://schemas.microsoft.com/office/drawing/2014/main" id="{35D1A7EA-CAD8-C144-84A7-F3A73368A30C}"/>
              </a:ext>
            </a:extLst>
          </p:cNvPr>
          <p:cNvSpPr>
            <a:spLocks noChangeAspect="1"/>
          </p:cNvSpPr>
          <p:nvPr/>
        </p:nvSpPr>
        <p:spPr>
          <a:xfrm>
            <a:off x="5652451" y="2658480"/>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Oval 16">
            <a:extLst>
              <a:ext uri="{FF2B5EF4-FFF2-40B4-BE49-F238E27FC236}">
                <a16:creationId xmlns:a16="http://schemas.microsoft.com/office/drawing/2014/main" id="{B4E2A87F-E8C7-564A-B879-511B230F4F1B}"/>
              </a:ext>
            </a:extLst>
          </p:cNvPr>
          <p:cNvSpPr>
            <a:spLocks noChangeAspect="1"/>
          </p:cNvSpPr>
          <p:nvPr/>
        </p:nvSpPr>
        <p:spPr>
          <a:xfrm>
            <a:off x="6363651" y="489876"/>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 name="Oval 17">
            <a:extLst>
              <a:ext uri="{FF2B5EF4-FFF2-40B4-BE49-F238E27FC236}">
                <a16:creationId xmlns:a16="http://schemas.microsoft.com/office/drawing/2014/main" id="{6CA38C27-E1B0-6542-9B13-1CDC428C2F1B}"/>
              </a:ext>
            </a:extLst>
          </p:cNvPr>
          <p:cNvSpPr>
            <a:spLocks noChangeAspect="1"/>
          </p:cNvSpPr>
          <p:nvPr/>
        </p:nvSpPr>
        <p:spPr>
          <a:xfrm>
            <a:off x="6363651" y="121274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 name="Oval 18">
            <a:extLst>
              <a:ext uri="{FF2B5EF4-FFF2-40B4-BE49-F238E27FC236}">
                <a16:creationId xmlns:a16="http://schemas.microsoft.com/office/drawing/2014/main" id="{532D8F8B-D1DD-3B40-8D36-D84282188C34}"/>
              </a:ext>
            </a:extLst>
          </p:cNvPr>
          <p:cNvSpPr>
            <a:spLocks noChangeAspect="1"/>
          </p:cNvSpPr>
          <p:nvPr/>
        </p:nvSpPr>
        <p:spPr>
          <a:xfrm>
            <a:off x="6363651" y="193561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Oval 19">
            <a:extLst>
              <a:ext uri="{FF2B5EF4-FFF2-40B4-BE49-F238E27FC236}">
                <a16:creationId xmlns:a16="http://schemas.microsoft.com/office/drawing/2014/main" id="{7BB66F7E-24FF-9B42-86A6-D3F42863FAEF}"/>
              </a:ext>
            </a:extLst>
          </p:cNvPr>
          <p:cNvSpPr>
            <a:spLocks noChangeAspect="1"/>
          </p:cNvSpPr>
          <p:nvPr/>
        </p:nvSpPr>
        <p:spPr>
          <a:xfrm>
            <a:off x="6363651" y="2658480"/>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 name="Oval 20">
            <a:extLst>
              <a:ext uri="{FF2B5EF4-FFF2-40B4-BE49-F238E27FC236}">
                <a16:creationId xmlns:a16="http://schemas.microsoft.com/office/drawing/2014/main" id="{12165306-2E95-1948-B03A-C0F4BF68CF60}"/>
              </a:ext>
            </a:extLst>
          </p:cNvPr>
          <p:cNvSpPr>
            <a:spLocks noChangeAspect="1"/>
          </p:cNvSpPr>
          <p:nvPr/>
        </p:nvSpPr>
        <p:spPr>
          <a:xfrm>
            <a:off x="7074851" y="489876"/>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 name="Oval 21">
            <a:extLst>
              <a:ext uri="{FF2B5EF4-FFF2-40B4-BE49-F238E27FC236}">
                <a16:creationId xmlns:a16="http://schemas.microsoft.com/office/drawing/2014/main" id="{140C19DA-6067-E640-91B9-66EDF59BFD2F}"/>
              </a:ext>
            </a:extLst>
          </p:cNvPr>
          <p:cNvSpPr>
            <a:spLocks noChangeAspect="1"/>
          </p:cNvSpPr>
          <p:nvPr/>
        </p:nvSpPr>
        <p:spPr>
          <a:xfrm>
            <a:off x="7074851" y="121274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 name="Oval 22">
            <a:extLst>
              <a:ext uri="{FF2B5EF4-FFF2-40B4-BE49-F238E27FC236}">
                <a16:creationId xmlns:a16="http://schemas.microsoft.com/office/drawing/2014/main" id="{19BF9BCE-B925-1E4F-AB66-4E72C827D7B5}"/>
              </a:ext>
            </a:extLst>
          </p:cNvPr>
          <p:cNvSpPr>
            <a:spLocks noChangeAspect="1"/>
          </p:cNvSpPr>
          <p:nvPr/>
        </p:nvSpPr>
        <p:spPr>
          <a:xfrm>
            <a:off x="7074851" y="1935612"/>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4" name="Oval 23">
            <a:extLst>
              <a:ext uri="{FF2B5EF4-FFF2-40B4-BE49-F238E27FC236}">
                <a16:creationId xmlns:a16="http://schemas.microsoft.com/office/drawing/2014/main" id="{5FDE1F11-0682-0B4E-85BE-A55F0EE2EE08}"/>
              </a:ext>
            </a:extLst>
          </p:cNvPr>
          <p:cNvSpPr>
            <a:spLocks noChangeAspect="1"/>
          </p:cNvSpPr>
          <p:nvPr/>
        </p:nvSpPr>
        <p:spPr>
          <a:xfrm>
            <a:off x="7074851" y="265848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5" name="Oval 24">
            <a:extLst>
              <a:ext uri="{FF2B5EF4-FFF2-40B4-BE49-F238E27FC236}">
                <a16:creationId xmlns:a16="http://schemas.microsoft.com/office/drawing/2014/main" id="{E75DD829-22DB-C146-A742-8513BD95F410}"/>
              </a:ext>
            </a:extLst>
          </p:cNvPr>
          <p:cNvSpPr>
            <a:spLocks noChangeAspect="1"/>
          </p:cNvSpPr>
          <p:nvPr/>
        </p:nvSpPr>
        <p:spPr>
          <a:xfrm>
            <a:off x="674050" y="48987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Oval 25">
            <a:extLst>
              <a:ext uri="{FF2B5EF4-FFF2-40B4-BE49-F238E27FC236}">
                <a16:creationId xmlns:a16="http://schemas.microsoft.com/office/drawing/2014/main" id="{04899C88-AE68-BB44-B456-A2EE69D3C0BB}"/>
              </a:ext>
            </a:extLst>
          </p:cNvPr>
          <p:cNvSpPr>
            <a:spLocks noChangeAspect="1"/>
          </p:cNvSpPr>
          <p:nvPr/>
        </p:nvSpPr>
        <p:spPr>
          <a:xfrm>
            <a:off x="674050" y="1212744"/>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7" name="Oval 26">
            <a:extLst>
              <a:ext uri="{FF2B5EF4-FFF2-40B4-BE49-F238E27FC236}">
                <a16:creationId xmlns:a16="http://schemas.microsoft.com/office/drawing/2014/main" id="{EBA80D3E-1D66-8044-B939-8A2B139D469B}"/>
              </a:ext>
            </a:extLst>
          </p:cNvPr>
          <p:cNvSpPr>
            <a:spLocks noChangeAspect="1"/>
          </p:cNvSpPr>
          <p:nvPr/>
        </p:nvSpPr>
        <p:spPr>
          <a:xfrm>
            <a:off x="674050" y="1935612"/>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8" name="Oval 27">
            <a:extLst>
              <a:ext uri="{FF2B5EF4-FFF2-40B4-BE49-F238E27FC236}">
                <a16:creationId xmlns:a16="http://schemas.microsoft.com/office/drawing/2014/main" id="{B5ECBD4C-AD25-6149-8ECC-452FE533B095}"/>
              </a:ext>
            </a:extLst>
          </p:cNvPr>
          <p:cNvSpPr>
            <a:spLocks noChangeAspect="1"/>
          </p:cNvSpPr>
          <p:nvPr/>
        </p:nvSpPr>
        <p:spPr>
          <a:xfrm>
            <a:off x="674050" y="265848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9" name="Oval 28">
            <a:extLst>
              <a:ext uri="{FF2B5EF4-FFF2-40B4-BE49-F238E27FC236}">
                <a16:creationId xmlns:a16="http://schemas.microsoft.com/office/drawing/2014/main" id="{4474B3D1-5CAE-1A42-8ED0-89F6C213B503}"/>
              </a:ext>
            </a:extLst>
          </p:cNvPr>
          <p:cNvSpPr>
            <a:spLocks noChangeAspect="1"/>
          </p:cNvSpPr>
          <p:nvPr/>
        </p:nvSpPr>
        <p:spPr>
          <a:xfrm>
            <a:off x="1385250" y="48987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0" name="Oval 29">
            <a:extLst>
              <a:ext uri="{FF2B5EF4-FFF2-40B4-BE49-F238E27FC236}">
                <a16:creationId xmlns:a16="http://schemas.microsoft.com/office/drawing/2014/main" id="{A5EED931-291A-8F49-84E0-9E73F3033046}"/>
              </a:ext>
            </a:extLst>
          </p:cNvPr>
          <p:cNvSpPr>
            <a:spLocks noChangeAspect="1"/>
          </p:cNvSpPr>
          <p:nvPr/>
        </p:nvSpPr>
        <p:spPr>
          <a:xfrm>
            <a:off x="1385250" y="193561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1" name="Oval 30">
            <a:extLst>
              <a:ext uri="{FF2B5EF4-FFF2-40B4-BE49-F238E27FC236}">
                <a16:creationId xmlns:a16="http://schemas.microsoft.com/office/drawing/2014/main" id="{2AB80F43-8003-5E48-B1B9-2A018F4C52FB}"/>
              </a:ext>
            </a:extLst>
          </p:cNvPr>
          <p:cNvSpPr>
            <a:spLocks noChangeAspect="1"/>
          </p:cNvSpPr>
          <p:nvPr/>
        </p:nvSpPr>
        <p:spPr>
          <a:xfrm>
            <a:off x="1385250" y="265848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2" name="Oval 31">
            <a:extLst>
              <a:ext uri="{FF2B5EF4-FFF2-40B4-BE49-F238E27FC236}">
                <a16:creationId xmlns:a16="http://schemas.microsoft.com/office/drawing/2014/main" id="{4E4C8294-72C6-2C44-A3DF-D7144F95F543}"/>
              </a:ext>
            </a:extLst>
          </p:cNvPr>
          <p:cNvSpPr>
            <a:spLocks noChangeAspect="1"/>
          </p:cNvSpPr>
          <p:nvPr/>
        </p:nvSpPr>
        <p:spPr>
          <a:xfrm>
            <a:off x="2096450" y="48987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3" name="Oval 32">
            <a:extLst>
              <a:ext uri="{FF2B5EF4-FFF2-40B4-BE49-F238E27FC236}">
                <a16:creationId xmlns:a16="http://schemas.microsoft.com/office/drawing/2014/main" id="{58EBE3DE-C73F-984F-95F0-DA402177FE71}"/>
              </a:ext>
            </a:extLst>
          </p:cNvPr>
          <p:cNvSpPr>
            <a:spLocks noChangeAspect="1"/>
          </p:cNvSpPr>
          <p:nvPr/>
        </p:nvSpPr>
        <p:spPr>
          <a:xfrm>
            <a:off x="2096450" y="1212744"/>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4" name="Oval 33">
            <a:extLst>
              <a:ext uri="{FF2B5EF4-FFF2-40B4-BE49-F238E27FC236}">
                <a16:creationId xmlns:a16="http://schemas.microsoft.com/office/drawing/2014/main" id="{CCB407A1-B76E-714A-9D38-FB05BC9675E4}"/>
              </a:ext>
            </a:extLst>
          </p:cNvPr>
          <p:cNvSpPr>
            <a:spLocks noChangeAspect="1"/>
          </p:cNvSpPr>
          <p:nvPr/>
        </p:nvSpPr>
        <p:spPr>
          <a:xfrm>
            <a:off x="2096450" y="193561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5" name="Oval 34">
            <a:extLst>
              <a:ext uri="{FF2B5EF4-FFF2-40B4-BE49-F238E27FC236}">
                <a16:creationId xmlns:a16="http://schemas.microsoft.com/office/drawing/2014/main" id="{5D21EFAE-146F-B44C-ABEA-145786F39845}"/>
              </a:ext>
            </a:extLst>
          </p:cNvPr>
          <p:cNvSpPr>
            <a:spLocks noChangeAspect="1"/>
          </p:cNvSpPr>
          <p:nvPr/>
        </p:nvSpPr>
        <p:spPr>
          <a:xfrm>
            <a:off x="2096450" y="265848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6" name="Oval 35">
            <a:extLst>
              <a:ext uri="{FF2B5EF4-FFF2-40B4-BE49-F238E27FC236}">
                <a16:creationId xmlns:a16="http://schemas.microsoft.com/office/drawing/2014/main" id="{983D2F1B-F9E5-CD4A-8E09-C61A4440861E}"/>
              </a:ext>
            </a:extLst>
          </p:cNvPr>
          <p:cNvSpPr>
            <a:spLocks noChangeAspect="1"/>
          </p:cNvSpPr>
          <p:nvPr/>
        </p:nvSpPr>
        <p:spPr>
          <a:xfrm>
            <a:off x="2807650" y="48987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7" name="Oval 36">
            <a:extLst>
              <a:ext uri="{FF2B5EF4-FFF2-40B4-BE49-F238E27FC236}">
                <a16:creationId xmlns:a16="http://schemas.microsoft.com/office/drawing/2014/main" id="{3D463F30-FE45-E54F-9C80-DEBA4336D3CE}"/>
              </a:ext>
            </a:extLst>
          </p:cNvPr>
          <p:cNvSpPr>
            <a:spLocks noChangeAspect="1"/>
          </p:cNvSpPr>
          <p:nvPr/>
        </p:nvSpPr>
        <p:spPr>
          <a:xfrm>
            <a:off x="2807650" y="121274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8" name="Oval 37">
            <a:extLst>
              <a:ext uri="{FF2B5EF4-FFF2-40B4-BE49-F238E27FC236}">
                <a16:creationId xmlns:a16="http://schemas.microsoft.com/office/drawing/2014/main" id="{164029B2-819F-9647-B0C1-F24622BBDFA7}"/>
              </a:ext>
            </a:extLst>
          </p:cNvPr>
          <p:cNvSpPr>
            <a:spLocks noChangeAspect="1"/>
          </p:cNvSpPr>
          <p:nvPr/>
        </p:nvSpPr>
        <p:spPr>
          <a:xfrm>
            <a:off x="2807650" y="193561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9" name="Oval 38">
            <a:extLst>
              <a:ext uri="{FF2B5EF4-FFF2-40B4-BE49-F238E27FC236}">
                <a16:creationId xmlns:a16="http://schemas.microsoft.com/office/drawing/2014/main" id="{B755ED60-3930-A944-A643-60645C743EB1}"/>
              </a:ext>
            </a:extLst>
          </p:cNvPr>
          <p:cNvSpPr>
            <a:spLocks noChangeAspect="1"/>
          </p:cNvSpPr>
          <p:nvPr/>
        </p:nvSpPr>
        <p:spPr>
          <a:xfrm>
            <a:off x="2807650" y="265848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0" name="Oval 39">
            <a:extLst>
              <a:ext uri="{FF2B5EF4-FFF2-40B4-BE49-F238E27FC236}">
                <a16:creationId xmlns:a16="http://schemas.microsoft.com/office/drawing/2014/main" id="{6E06E122-BF30-D84D-831B-68A4396FB6D3}"/>
              </a:ext>
            </a:extLst>
          </p:cNvPr>
          <p:cNvSpPr>
            <a:spLocks noChangeAspect="1"/>
          </p:cNvSpPr>
          <p:nvPr/>
        </p:nvSpPr>
        <p:spPr>
          <a:xfrm>
            <a:off x="3518850" y="489876"/>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1" name="Oval 40">
            <a:extLst>
              <a:ext uri="{FF2B5EF4-FFF2-40B4-BE49-F238E27FC236}">
                <a16:creationId xmlns:a16="http://schemas.microsoft.com/office/drawing/2014/main" id="{D49683B2-F65B-1243-938A-E389AC81FF7C}"/>
              </a:ext>
            </a:extLst>
          </p:cNvPr>
          <p:cNvSpPr>
            <a:spLocks noChangeAspect="1"/>
          </p:cNvSpPr>
          <p:nvPr/>
        </p:nvSpPr>
        <p:spPr>
          <a:xfrm>
            <a:off x="3518850" y="121274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2" name="Oval 41">
            <a:extLst>
              <a:ext uri="{FF2B5EF4-FFF2-40B4-BE49-F238E27FC236}">
                <a16:creationId xmlns:a16="http://schemas.microsoft.com/office/drawing/2014/main" id="{68476ECD-A372-C64B-82A6-B79E665A9186}"/>
              </a:ext>
            </a:extLst>
          </p:cNvPr>
          <p:cNvSpPr>
            <a:spLocks noChangeAspect="1"/>
          </p:cNvSpPr>
          <p:nvPr/>
        </p:nvSpPr>
        <p:spPr>
          <a:xfrm>
            <a:off x="3518850" y="1935612"/>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3" name="Oval 42">
            <a:extLst>
              <a:ext uri="{FF2B5EF4-FFF2-40B4-BE49-F238E27FC236}">
                <a16:creationId xmlns:a16="http://schemas.microsoft.com/office/drawing/2014/main" id="{A74042BD-DBB1-034D-8363-8DB8ADDB7711}"/>
              </a:ext>
            </a:extLst>
          </p:cNvPr>
          <p:cNvSpPr>
            <a:spLocks noChangeAspect="1"/>
          </p:cNvSpPr>
          <p:nvPr/>
        </p:nvSpPr>
        <p:spPr>
          <a:xfrm>
            <a:off x="3518850" y="265848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4" name="Pie 43">
            <a:extLst>
              <a:ext uri="{FF2B5EF4-FFF2-40B4-BE49-F238E27FC236}">
                <a16:creationId xmlns:a16="http://schemas.microsoft.com/office/drawing/2014/main" id="{DD08696B-5A1F-394B-B103-783D7AE9FDE6}"/>
              </a:ext>
            </a:extLst>
          </p:cNvPr>
          <p:cNvSpPr>
            <a:spLocks noChangeAspect="1"/>
          </p:cNvSpPr>
          <p:nvPr/>
        </p:nvSpPr>
        <p:spPr>
          <a:xfrm>
            <a:off x="1385250" y="1228768"/>
            <a:ext cx="360000" cy="360000"/>
          </a:xfrm>
          <a:prstGeom prst="pie">
            <a:avLst>
              <a:gd name="adj1" fmla="val 1767908"/>
              <a:gd name="adj2" fmla="val 16200000"/>
            </a:avLst>
          </a:prstGeom>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45" name="Pie 44">
            <a:extLst>
              <a:ext uri="{FF2B5EF4-FFF2-40B4-BE49-F238E27FC236}">
                <a16:creationId xmlns:a16="http://schemas.microsoft.com/office/drawing/2014/main" id="{1D67E060-6A3E-B74B-BBED-717FC8E58FE4}"/>
              </a:ext>
            </a:extLst>
          </p:cNvPr>
          <p:cNvSpPr>
            <a:spLocks noChangeAspect="1"/>
          </p:cNvSpPr>
          <p:nvPr/>
        </p:nvSpPr>
        <p:spPr>
          <a:xfrm>
            <a:off x="5652451" y="489876"/>
            <a:ext cx="360000" cy="360000"/>
          </a:xfrm>
          <a:prstGeom prst="pie">
            <a:avLst>
              <a:gd name="adj1" fmla="val 19400534"/>
              <a:gd name="adj2" fmla="val 16200000"/>
            </a:avLst>
          </a:prstGeom>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46" name="Oval 45">
            <a:extLst>
              <a:ext uri="{FF2B5EF4-FFF2-40B4-BE49-F238E27FC236}">
                <a16:creationId xmlns:a16="http://schemas.microsoft.com/office/drawing/2014/main" id="{ECC4C728-F944-904E-90E5-B26BD3AB3350}"/>
              </a:ext>
            </a:extLst>
          </p:cNvPr>
          <p:cNvSpPr>
            <a:spLocks noChangeAspect="1"/>
          </p:cNvSpPr>
          <p:nvPr/>
        </p:nvSpPr>
        <p:spPr>
          <a:xfrm>
            <a:off x="674050"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7" name="Oval 46">
            <a:extLst>
              <a:ext uri="{FF2B5EF4-FFF2-40B4-BE49-F238E27FC236}">
                <a16:creationId xmlns:a16="http://schemas.microsoft.com/office/drawing/2014/main" id="{D83F13E7-36CC-1748-B4EA-B6ADA5B3083B}"/>
              </a:ext>
            </a:extLst>
          </p:cNvPr>
          <p:cNvSpPr>
            <a:spLocks noChangeAspect="1"/>
          </p:cNvSpPr>
          <p:nvPr/>
        </p:nvSpPr>
        <p:spPr>
          <a:xfrm>
            <a:off x="674050" y="4104218"/>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8" name="Oval 47">
            <a:extLst>
              <a:ext uri="{FF2B5EF4-FFF2-40B4-BE49-F238E27FC236}">
                <a16:creationId xmlns:a16="http://schemas.microsoft.com/office/drawing/2014/main" id="{20C907D5-2B01-3847-A9AE-DE98CCAAACF1}"/>
              </a:ext>
            </a:extLst>
          </p:cNvPr>
          <p:cNvSpPr>
            <a:spLocks noChangeAspect="1"/>
          </p:cNvSpPr>
          <p:nvPr/>
        </p:nvSpPr>
        <p:spPr>
          <a:xfrm>
            <a:off x="674050" y="4827086"/>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9" name="Oval 48">
            <a:extLst>
              <a:ext uri="{FF2B5EF4-FFF2-40B4-BE49-F238E27FC236}">
                <a16:creationId xmlns:a16="http://schemas.microsoft.com/office/drawing/2014/main" id="{A66A8477-8FEC-1945-825A-E27B94E9B270}"/>
              </a:ext>
            </a:extLst>
          </p:cNvPr>
          <p:cNvSpPr>
            <a:spLocks noChangeAspect="1"/>
          </p:cNvSpPr>
          <p:nvPr/>
        </p:nvSpPr>
        <p:spPr>
          <a:xfrm>
            <a:off x="674050" y="5549954"/>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0" name="Oval 49">
            <a:extLst>
              <a:ext uri="{FF2B5EF4-FFF2-40B4-BE49-F238E27FC236}">
                <a16:creationId xmlns:a16="http://schemas.microsoft.com/office/drawing/2014/main" id="{58EE4253-74D2-3946-BD99-6D89DDE3E3AB}"/>
              </a:ext>
            </a:extLst>
          </p:cNvPr>
          <p:cNvSpPr>
            <a:spLocks noChangeAspect="1"/>
          </p:cNvSpPr>
          <p:nvPr/>
        </p:nvSpPr>
        <p:spPr>
          <a:xfrm>
            <a:off x="1385250"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1" name="Oval 50">
            <a:extLst>
              <a:ext uri="{FF2B5EF4-FFF2-40B4-BE49-F238E27FC236}">
                <a16:creationId xmlns:a16="http://schemas.microsoft.com/office/drawing/2014/main" id="{1F1C106E-EB59-704B-9855-53AEC31624A4}"/>
              </a:ext>
            </a:extLst>
          </p:cNvPr>
          <p:cNvSpPr>
            <a:spLocks noChangeAspect="1"/>
          </p:cNvSpPr>
          <p:nvPr/>
        </p:nvSpPr>
        <p:spPr>
          <a:xfrm>
            <a:off x="1385250" y="4104218"/>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2" name="Oval 51">
            <a:extLst>
              <a:ext uri="{FF2B5EF4-FFF2-40B4-BE49-F238E27FC236}">
                <a16:creationId xmlns:a16="http://schemas.microsoft.com/office/drawing/2014/main" id="{E36E8F35-B48C-AC44-A11C-AAA864476F45}"/>
              </a:ext>
            </a:extLst>
          </p:cNvPr>
          <p:cNvSpPr>
            <a:spLocks noChangeAspect="1"/>
          </p:cNvSpPr>
          <p:nvPr/>
        </p:nvSpPr>
        <p:spPr>
          <a:xfrm>
            <a:off x="1385250" y="482708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BC8FCC07-EB52-0440-AEB0-478994D3E735}"/>
              </a:ext>
            </a:extLst>
          </p:cNvPr>
          <p:cNvSpPr>
            <a:spLocks noChangeAspect="1"/>
          </p:cNvSpPr>
          <p:nvPr/>
        </p:nvSpPr>
        <p:spPr>
          <a:xfrm>
            <a:off x="1385250" y="5549954"/>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4" name="Oval 53">
            <a:extLst>
              <a:ext uri="{FF2B5EF4-FFF2-40B4-BE49-F238E27FC236}">
                <a16:creationId xmlns:a16="http://schemas.microsoft.com/office/drawing/2014/main" id="{6389FE24-DBCE-374F-9135-866F7B5BB37E}"/>
              </a:ext>
            </a:extLst>
          </p:cNvPr>
          <p:cNvSpPr>
            <a:spLocks noChangeAspect="1"/>
          </p:cNvSpPr>
          <p:nvPr/>
        </p:nvSpPr>
        <p:spPr>
          <a:xfrm>
            <a:off x="2096450"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580DDB41-6BBD-414D-815C-AE95D2B085EB}"/>
              </a:ext>
            </a:extLst>
          </p:cNvPr>
          <p:cNvSpPr>
            <a:spLocks noChangeAspect="1"/>
          </p:cNvSpPr>
          <p:nvPr/>
        </p:nvSpPr>
        <p:spPr>
          <a:xfrm>
            <a:off x="2096450" y="4104218"/>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6" name="Oval 55">
            <a:extLst>
              <a:ext uri="{FF2B5EF4-FFF2-40B4-BE49-F238E27FC236}">
                <a16:creationId xmlns:a16="http://schemas.microsoft.com/office/drawing/2014/main" id="{EA2FDE1A-B48C-4B4C-90EE-AEE42272498E}"/>
              </a:ext>
            </a:extLst>
          </p:cNvPr>
          <p:cNvSpPr>
            <a:spLocks noChangeAspect="1"/>
          </p:cNvSpPr>
          <p:nvPr/>
        </p:nvSpPr>
        <p:spPr>
          <a:xfrm>
            <a:off x="2096450" y="4827086"/>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7" name="Oval 56">
            <a:extLst>
              <a:ext uri="{FF2B5EF4-FFF2-40B4-BE49-F238E27FC236}">
                <a16:creationId xmlns:a16="http://schemas.microsoft.com/office/drawing/2014/main" id="{327DF98E-0423-344D-9FF3-837E6BEF1088}"/>
              </a:ext>
            </a:extLst>
          </p:cNvPr>
          <p:cNvSpPr>
            <a:spLocks noChangeAspect="1"/>
          </p:cNvSpPr>
          <p:nvPr/>
        </p:nvSpPr>
        <p:spPr>
          <a:xfrm>
            <a:off x="2807650"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4F964F10-D979-A24E-A055-0829F4EF16B5}"/>
              </a:ext>
            </a:extLst>
          </p:cNvPr>
          <p:cNvSpPr>
            <a:spLocks noChangeAspect="1"/>
          </p:cNvSpPr>
          <p:nvPr/>
        </p:nvSpPr>
        <p:spPr>
          <a:xfrm>
            <a:off x="2807650" y="4104218"/>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9" name="Oval 58">
            <a:extLst>
              <a:ext uri="{FF2B5EF4-FFF2-40B4-BE49-F238E27FC236}">
                <a16:creationId xmlns:a16="http://schemas.microsoft.com/office/drawing/2014/main" id="{6BFBEE0D-46B8-CF47-9113-A44A9945451F}"/>
              </a:ext>
            </a:extLst>
          </p:cNvPr>
          <p:cNvSpPr>
            <a:spLocks noChangeAspect="1"/>
          </p:cNvSpPr>
          <p:nvPr/>
        </p:nvSpPr>
        <p:spPr>
          <a:xfrm>
            <a:off x="2807650" y="4827086"/>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0" name="Oval 59">
            <a:extLst>
              <a:ext uri="{FF2B5EF4-FFF2-40B4-BE49-F238E27FC236}">
                <a16:creationId xmlns:a16="http://schemas.microsoft.com/office/drawing/2014/main" id="{47E7EB8D-016F-F24C-A352-6B1C682F0E66}"/>
              </a:ext>
            </a:extLst>
          </p:cNvPr>
          <p:cNvSpPr>
            <a:spLocks noChangeAspect="1"/>
          </p:cNvSpPr>
          <p:nvPr/>
        </p:nvSpPr>
        <p:spPr>
          <a:xfrm>
            <a:off x="2807650" y="554995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76267985-E56B-D64C-97DE-9E5F344374AA}"/>
              </a:ext>
            </a:extLst>
          </p:cNvPr>
          <p:cNvSpPr>
            <a:spLocks noChangeAspect="1"/>
          </p:cNvSpPr>
          <p:nvPr/>
        </p:nvSpPr>
        <p:spPr>
          <a:xfrm>
            <a:off x="3518850"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2" name="Oval 61">
            <a:extLst>
              <a:ext uri="{FF2B5EF4-FFF2-40B4-BE49-F238E27FC236}">
                <a16:creationId xmlns:a16="http://schemas.microsoft.com/office/drawing/2014/main" id="{F729F887-BC6F-B54D-A1DF-65B580DE75AA}"/>
              </a:ext>
            </a:extLst>
          </p:cNvPr>
          <p:cNvSpPr>
            <a:spLocks noChangeAspect="1"/>
          </p:cNvSpPr>
          <p:nvPr/>
        </p:nvSpPr>
        <p:spPr>
          <a:xfrm>
            <a:off x="3518850" y="4104218"/>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3" name="Oval 62">
            <a:extLst>
              <a:ext uri="{FF2B5EF4-FFF2-40B4-BE49-F238E27FC236}">
                <a16:creationId xmlns:a16="http://schemas.microsoft.com/office/drawing/2014/main" id="{7DC22769-221F-8D4F-96DB-5995B9EAD156}"/>
              </a:ext>
            </a:extLst>
          </p:cNvPr>
          <p:cNvSpPr>
            <a:spLocks noChangeAspect="1"/>
          </p:cNvSpPr>
          <p:nvPr/>
        </p:nvSpPr>
        <p:spPr>
          <a:xfrm>
            <a:off x="3518850" y="482708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68442A84-2D20-D44C-B8C2-443AFB070864}"/>
              </a:ext>
            </a:extLst>
          </p:cNvPr>
          <p:cNvSpPr>
            <a:spLocks noChangeAspect="1"/>
          </p:cNvSpPr>
          <p:nvPr/>
        </p:nvSpPr>
        <p:spPr>
          <a:xfrm>
            <a:off x="3518850" y="554995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5" name="Oval 64">
            <a:extLst>
              <a:ext uri="{FF2B5EF4-FFF2-40B4-BE49-F238E27FC236}">
                <a16:creationId xmlns:a16="http://schemas.microsoft.com/office/drawing/2014/main" id="{DB672C67-523A-3449-BAE8-4422F0A8750D}"/>
              </a:ext>
            </a:extLst>
          </p:cNvPr>
          <p:cNvSpPr>
            <a:spLocks noChangeAspect="1"/>
          </p:cNvSpPr>
          <p:nvPr/>
        </p:nvSpPr>
        <p:spPr>
          <a:xfrm>
            <a:off x="2085650" y="554995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Pie 65">
            <a:extLst>
              <a:ext uri="{FF2B5EF4-FFF2-40B4-BE49-F238E27FC236}">
                <a16:creationId xmlns:a16="http://schemas.microsoft.com/office/drawing/2014/main" id="{591E68CE-E354-CB48-B3D8-686EFABC829A}"/>
              </a:ext>
            </a:extLst>
          </p:cNvPr>
          <p:cNvSpPr>
            <a:spLocks noChangeAspect="1"/>
          </p:cNvSpPr>
          <p:nvPr/>
        </p:nvSpPr>
        <p:spPr>
          <a:xfrm>
            <a:off x="2085746" y="5549954"/>
            <a:ext cx="360000" cy="360000"/>
          </a:xfrm>
          <a:prstGeom prst="pie">
            <a:avLst>
              <a:gd name="adj1" fmla="val 12569586"/>
              <a:gd name="adj2" fmla="val 16200000"/>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67" name="Oval 66">
            <a:extLst>
              <a:ext uri="{FF2B5EF4-FFF2-40B4-BE49-F238E27FC236}">
                <a16:creationId xmlns:a16="http://schemas.microsoft.com/office/drawing/2014/main" id="{4B85AEF8-2125-854A-B078-866E80534143}"/>
              </a:ext>
            </a:extLst>
          </p:cNvPr>
          <p:cNvSpPr>
            <a:spLocks noChangeAspect="1"/>
          </p:cNvSpPr>
          <p:nvPr/>
        </p:nvSpPr>
        <p:spPr>
          <a:xfrm>
            <a:off x="4230051"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8" name="Oval 67">
            <a:extLst>
              <a:ext uri="{FF2B5EF4-FFF2-40B4-BE49-F238E27FC236}">
                <a16:creationId xmlns:a16="http://schemas.microsoft.com/office/drawing/2014/main" id="{2FEBB0C0-1C28-034F-918A-67FE8901AFCB}"/>
              </a:ext>
            </a:extLst>
          </p:cNvPr>
          <p:cNvSpPr>
            <a:spLocks noChangeAspect="1"/>
          </p:cNvSpPr>
          <p:nvPr/>
        </p:nvSpPr>
        <p:spPr>
          <a:xfrm>
            <a:off x="4230051" y="4104218"/>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9" name="Oval 68">
            <a:extLst>
              <a:ext uri="{FF2B5EF4-FFF2-40B4-BE49-F238E27FC236}">
                <a16:creationId xmlns:a16="http://schemas.microsoft.com/office/drawing/2014/main" id="{C33CE431-8C5F-CE45-A588-3186E3B6BFFC}"/>
              </a:ext>
            </a:extLst>
          </p:cNvPr>
          <p:cNvSpPr>
            <a:spLocks noChangeAspect="1"/>
          </p:cNvSpPr>
          <p:nvPr/>
        </p:nvSpPr>
        <p:spPr>
          <a:xfrm>
            <a:off x="4230051" y="482708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0" name="Oval 69">
            <a:extLst>
              <a:ext uri="{FF2B5EF4-FFF2-40B4-BE49-F238E27FC236}">
                <a16:creationId xmlns:a16="http://schemas.microsoft.com/office/drawing/2014/main" id="{F1D03EE0-4DAF-5247-AF43-C1C38520AEEC}"/>
              </a:ext>
            </a:extLst>
          </p:cNvPr>
          <p:cNvSpPr>
            <a:spLocks noChangeAspect="1"/>
          </p:cNvSpPr>
          <p:nvPr/>
        </p:nvSpPr>
        <p:spPr>
          <a:xfrm>
            <a:off x="4230051" y="554995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1" name="Oval 70">
            <a:extLst>
              <a:ext uri="{FF2B5EF4-FFF2-40B4-BE49-F238E27FC236}">
                <a16:creationId xmlns:a16="http://schemas.microsoft.com/office/drawing/2014/main" id="{43384C3A-205F-DF4D-9602-4F19427DC049}"/>
              </a:ext>
            </a:extLst>
          </p:cNvPr>
          <p:cNvSpPr>
            <a:spLocks noChangeAspect="1"/>
          </p:cNvSpPr>
          <p:nvPr/>
        </p:nvSpPr>
        <p:spPr>
          <a:xfrm>
            <a:off x="4941251"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Oval 71">
            <a:extLst>
              <a:ext uri="{FF2B5EF4-FFF2-40B4-BE49-F238E27FC236}">
                <a16:creationId xmlns:a16="http://schemas.microsoft.com/office/drawing/2014/main" id="{2DC21AE7-DE32-F24A-AD10-1B53EB09A734}"/>
              </a:ext>
            </a:extLst>
          </p:cNvPr>
          <p:cNvSpPr>
            <a:spLocks noChangeAspect="1"/>
          </p:cNvSpPr>
          <p:nvPr/>
        </p:nvSpPr>
        <p:spPr>
          <a:xfrm>
            <a:off x="4941251" y="4104218"/>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Oval 72">
            <a:extLst>
              <a:ext uri="{FF2B5EF4-FFF2-40B4-BE49-F238E27FC236}">
                <a16:creationId xmlns:a16="http://schemas.microsoft.com/office/drawing/2014/main" id="{2E84BD94-DADB-1A47-B847-F8AFEF9B5B57}"/>
              </a:ext>
            </a:extLst>
          </p:cNvPr>
          <p:cNvSpPr>
            <a:spLocks noChangeAspect="1"/>
          </p:cNvSpPr>
          <p:nvPr/>
        </p:nvSpPr>
        <p:spPr>
          <a:xfrm>
            <a:off x="4941251" y="4827086"/>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4" name="Oval 73">
            <a:extLst>
              <a:ext uri="{FF2B5EF4-FFF2-40B4-BE49-F238E27FC236}">
                <a16:creationId xmlns:a16="http://schemas.microsoft.com/office/drawing/2014/main" id="{A5FC9C6A-21A7-A443-A3F1-4677E2FFE33A}"/>
              </a:ext>
            </a:extLst>
          </p:cNvPr>
          <p:cNvSpPr>
            <a:spLocks noChangeAspect="1"/>
          </p:cNvSpPr>
          <p:nvPr/>
        </p:nvSpPr>
        <p:spPr>
          <a:xfrm>
            <a:off x="4941251" y="554995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Oval 74">
            <a:extLst>
              <a:ext uri="{FF2B5EF4-FFF2-40B4-BE49-F238E27FC236}">
                <a16:creationId xmlns:a16="http://schemas.microsoft.com/office/drawing/2014/main" id="{32B5DA3C-3568-7843-9E14-88FDDD8A54F1}"/>
              </a:ext>
            </a:extLst>
          </p:cNvPr>
          <p:cNvSpPr>
            <a:spLocks noChangeAspect="1"/>
          </p:cNvSpPr>
          <p:nvPr/>
        </p:nvSpPr>
        <p:spPr>
          <a:xfrm>
            <a:off x="5652451"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3BB930A0-7FB6-8944-A37F-F5821801AF60}"/>
              </a:ext>
            </a:extLst>
          </p:cNvPr>
          <p:cNvSpPr>
            <a:spLocks noChangeAspect="1"/>
          </p:cNvSpPr>
          <p:nvPr/>
        </p:nvSpPr>
        <p:spPr>
          <a:xfrm>
            <a:off x="5652451" y="4104218"/>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7" name="Oval 76">
            <a:extLst>
              <a:ext uri="{FF2B5EF4-FFF2-40B4-BE49-F238E27FC236}">
                <a16:creationId xmlns:a16="http://schemas.microsoft.com/office/drawing/2014/main" id="{B78DE1A5-A869-C84F-9238-C99B21B47B8A}"/>
              </a:ext>
            </a:extLst>
          </p:cNvPr>
          <p:cNvSpPr>
            <a:spLocks noChangeAspect="1"/>
          </p:cNvSpPr>
          <p:nvPr/>
        </p:nvSpPr>
        <p:spPr>
          <a:xfrm>
            <a:off x="5652451" y="482708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8" name="Oval 77">
            <a:extLst>
              <a:ext uri="{FF2B5EF4-FFF2-40B4-BE49-F238E27FC236}">
                <a16:creationId xmlns:a16="http://schemas.microsoft.com/office/drawing/2014/main" id="{CBA05651-B6FD-804A-BF5B-1CBDF344465E}"/>
              </a:ext>
            </a:extLst>
          </p:cNvPr>
          <p:cNvSpPr>
            <a:spLocks noChangeAspect="1"/>
          </p:cNvSpPr>
          <p:nvPr/>
        </p:nvSpPr>
        <p:spPr>
          <a:xfrm>
            <a:off x="5652451" y="554995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F5AD23E6-D061-604C-955F-ABA0F3C1E7D8}"/>
              </a:ext>
            </a:extLst>
          </p:cNvPr>
          <p:cNvSpPr>
            <a:spLocks noChangeAspect="1"/>
          </p:cNvSpPr>
          <p:nvPr/>
        </p:nvSpPr>
        <p:spPr>
          <a:xfrm>
            <a:off x="6363651"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0" name="Oval 79">
            <a:extLst>
              <a:ext uri="{FF2B5EF4-FFF2-40B4-BE49-F238E27FC236}">
                <a16:creationId xmlns:a16="http://schemas.microsoft.com/office/drawing/2014/main" id="{5DE4D8F4-913C-784F-B86E-8DF6E42AC168}"/>
              </a:ext>
            </a:extLst>
          </p:cNvPr>
          <p:cNvSpPr>
            <a:spLocks noChangeAspect="1"/>
          </p:cNvSpPr>
          <p:nvPr/>
        </p:nvSpPr>
        <p:spPr>
          <a:xfrm>
            <a:off x="6363651" y="4104218"/>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1" name="Oval 80">
            <a:extLst>
              <a:ext uri="{FF2B5EF4-FFF2-40B4-BE49-F238E27FC236}">
                <a16:creationId xmlns:a16="http://schemas.microsoft.com/office/drawing/2014/main" id="{4DB1A73F-A7CD-7D4A-8B8C-B842A8A19728}"/>
              </a:ext>
            </a:extLst>
          </p:cNvPr>
          <p:cNvSpPr>
            <a:spLocks noChangeAspect="1"/>
          </p:cNvSpPr>
          <p:nvPr/>
        </p:nvSpPr>
        <p:spPr>
          <a:xfrm>
            <a:off x="6363651" y="5549954"/>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BE9F61CB-13F9-E448-9257-800E8A852722}"/>
              </a:ext>
            </a:extLst>
          </p:cNvPr>
          <p:cNvSpPr>
            <a:spLocks noChangeAspect="1"/>
          </p:cNvSpPr>
          <p:nvPr/>
        </p:nvSpPr>
        <p:spPr>
          <a:xfrm>
            <a:off x="7074851"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3" name="Oval 82">
            <a:extLst>
              <a:ext uri="{FF2B5EF4-FFF2-40B4-BE49-F238E27FC236}">
                <a16:creationId xmlns:a16="http://schemas.microsoft.com/office/drawing/2014/main" id="{D255A473-B85A-5C43-AC88-B6D6EF512BA6}"/>
              </a:ext>
            </a:extLst>
          </p:cNvPr>
          <p:cNvSpPr>
            <a:spLocks noChangeAspect="1"/>
          </p:cNvSpPr>
          <p:nvPr/>
        </p:nvSpPr>
        <p:spPr>
          <a:xfrm>
            <a:off x="7074851" y="4104218"/>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F25EEF58-E843-BA4D-ABEB-752F2BABE052}"/>
              </a:ext>
            </a:extLst>
          </p:cNvPr>
          <p:cNvSpPr>
            <a:spLocks noChangeAspect="1"/>
          </p:cNvSpPr>
          <p:nvPr/>
        </p:nvSpPr>
        <p:spPr>
          <a:xfrm>
            <a:off x="7074851" y="4827086"/>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Oval 84">
            <a:extLst>
              <a:ext uri="{FF2B5EF4-FFF2-40B4-BE49-F238E27FC236}">
                <a16:creationId xmlns:a16="http://schemas.microsoft.com/office/drawing/2014/main" id="{06BD6BA3-43D5-184A-BD6F-90849323D956}"/>
              </a:ext>
            </a:extLst>
          </p:cNvPr>
          <p:cNvSpPr>
            <a:spLocks noChangeAspect="1"/>
          </p:cNvSpPr>
          <p:nvPr/>
        </p:nvSpPr>
        <p:spPr>
          <a:xfrm>
            <a:off x="7074851" y="554995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Oval 85">
            <a:extLst>
              <a:ext uri="{FF2B5EF4-FFF2-40B4-BE49-F238E27FC236}">
                <a16:creationId xmlns:a16="http://schemas.microsoft.com/office/drawing/2014/main" id="{72CE2E81-F69A-4742-9CB4-F3AB335862D2}"/>
              </a:ext>
            </a:extLst>
          </p:cNvPr>
          <p:cNvSpPr>
            <a:spLocks noChangeAspect="1"/>
          </p:cNvSpPr>
          <p:nvPr/>
        </p:nvSpPr>
        <p:spPr>
          <a:xfrm>
            <a:off x="6388328" y="482708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7" name="Pie 86">
            <a:extLst>
              <a:ext uri="{FF2B5EF4-FFF2-40B4-BE49-F238E27FC236}">
                <a16:creationId xmlns:a16="http://schemas.microsoft.com/office/drawing/2014/main" id="{25401213-1A5C-E045-B3AA-D7FEB9637C6A}"/>
              </a:ext>
            </a:extLst>
          </p:cNvPr>
          <p:cNvSpPr>
            <a:spLocks noChangeAspect="1"/>
          </p:cNvSpPr>
          <p:nvPr/>
        </p:nvSpPr>
        <p:spPr>
          <a:xfrm>
            <a:off x="6388424" y="4827084"/>
            <a:ext cx="360000" cy="360000"/>
          </a:xfrm>
          <a:prstGeom prst="pie">
            <a:avLst>
              <a:gd name="adj1" fmla="val 8955013"/>
              <a:gd name="adj2" fmla="val 1620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pic>
        <p:nvPicPr>
          <p:cNvPr id="91" name="Picture 90">
            <a:extLst>
              <a:ext uri="{FF2B5EF4-FFF2-40B4-BE49-F238E27FC236}">
                <a16:creationId xmlns:a16="http://schemas.microsoft.com/office/drawing/2014/main" id="{84736210-CDF9-9248-9DD6-6AC1EB9FE6E2}"/>
              </a:ext>
            </a:extLst>
          </p:cNvPr>
          <p:cNvPicPr>
            <a:picLocks noChangeAspect="1"/>
          </p:cNvPicPr>
          <p:nvPr/>
        </p:nvPicPr>
        <p:blipFill>
          <a:blip r:embed="rId3">
            <a:lum bright="70000" contrast="-70000"/>
          </a:blip>
          <a:stretch>
            <a:fillRect/>
          </a:stretch>
        </p:blipFill>
        <p:spPr>
          <a:xfrm>
            <a:off x="502166" y="275900"/>
            <a:ext cx="531947" cy="302445"/>
          </a:xfrm>
          <a:prstGeom prst="rect">
            <a:avLst/>
          </a:prstGeom>
          <a:ln>
            <a:noFill/>
          </a:ln>
        </p:spPr>
      </p:pic>
      <p:pic>
        <p:nvPicPr>
          <p:cNvPr id="94" name="Picture 93">
            <a:extLst>
              <a:ext uri="{FF2B5EF4-FFF2-40B4-BE49-F238E27FC236}">
                <a16:creationId xmlns:a16="http://schemas.microsoft.com/office/drawing/2014/main" id="{7AC972A9-8AB2-E544-AAED-365E018DF8DC}"/>
              </a:ext>
            </a:extLst>
          </p:cNvPr>
          <p:cNvPicPr>
            <a:picLocks noChangeAspect="1"/>
          </p:cNvPicPr>
          <p:nvPr/>
        </p:nvPicPr>
        <p:blipFill>
          <a:blip r:embed="rId3">
            <a:lum bright="70000" contrast="-70000"/>
          </a:blip>
          <a:stretch>
            <a:fillRect/>
          </a:stretch>
        </p:blipFill>
        <p:spPr>
          <a:xfrm>
            <a:off x="502166" y="1720796"/>
            <a:ext cx="531947" cy="302445"/>
          </a:xfrm>
          <a:prstGeom prst="rect">
            <a:avLst/>
          </a:prstGeom>
          <a:ln>
            <a:noFill/>
          </a:ln>
        </p:spPr>
      </p:pic>
      <p:pic>
        <p:nvPicPr>
          <p:cNvPr id="95" name="Picture 94">
            <a:extLst>
              <a:ext uri="{FF2B5EF4-FFF2-40B4-BE49-F238E27FC236}">
                <a16:creationId xmlns:a16="http://schemas.microsoft.com/office/drawing/2014/main" id="{91FB996B-7CC2-4842-B4A0-5B89B9DD1B96}"/>
              </a:ext>
            </a:extLst>
          </p:cNvPr>
          <p:cNvPicPr>
            <a:picLocks noChangeAspect="1"/>
          </p:cNvPicPr>
          <p:nvPr/>
        </p:nvPicPr>
        <p:blipFill>
          <a:blip r:embed="rId3">
            <a:lum bright="70000" contrast="-70000"/>
          </a:blip>
          <a:stretch>
            <a:fillRect/>
          </a:stretch>
        </p:blipFill>
        <p:spPr>
          <a:xfrm>
            <a:off x="502166" y="2452627"/>
            <a:ext cx="531947" cy="302445"/>
          </a:xfrm>
          <a:prstGeom prst="rect">
            <a:avLst/>
          </a:prstGeom>
          <a:ln>
            <a:noFill/>
          </a:ln>
        </p:spPr>
      </p:pic>
      <p:pic>
        <p:nvPicPr>
          <p:cNvPr id="96" name="Picture 95">
            <a:extLst>
              <a:ext uri="{FF2B5EF4-FFF2-40B4-BE49-F238E27FC236}">
                <a16:creationId xmlns:a16="http://schemas.microsoft.com/office/drawing/2014/main" id="{D74DE97D-E61E-7840-9BF2-A1D0135F9EAA}"/>
              </a:ext>
            </a:extLst>
          </p:cNvPr>
          <p:cNvPicPr>
            <a:picLocks noChangeAspect="1"/>
          </p:cNvPicPr>
          <p:nvPr/>
        </p:nvPicPr>
        <p:blipFill>
          <a:blip r:embed="rId3">
            <a:lum bright="70000" contrast="-70000"/>
          </a:blip>
          <a:stretch>
            <a:fillRect/>
          </a:stretch>
        </p:blipFill>
        <p:spPr>
          <a:xfrm>
            <a:off x="502166" y="3177408"/>
            <a:ext cx="531947" cy="302445"/>
          </a:xfrm>
          <a:prstGeom prst="rect">
            <a:avLst/>
          </a:prstGeom>
          <a:ln>
            <a:noFill/>
          </a:ln>
        </p:spPr>
      </p:pic>
      <p:pic>
        <p:nvPicPr>
          <p:cNvPr id="97" name="Picture 96">
            <a:extLst>
              <a:ext uri="{FF2B5EF4-FFF2-40B4-BE49-F238E27FC236}">
                <a16:creationId xmlns:a16="http://schemas.microsoft.com/office/drawing/2014/main" id="{1073A061-F490-9348-8745-E97B0BE0B06E}"/>
              </a:ext>
            </a:extLst>
          </p:cNvPr>
          <p:cNvPicPr>
            <a:picLocks noChangeAspect="1"/>
          </p:cNvPicPr>
          <p:nvPr/>
        </p:nvPicPr>
        <p:blipFill>
          <a:blip r:embed="rId3">
            <a:lum bright="70000" contrast="-70000"/>
          </a:blip>
          <a:stretch>
            <a:fillRect/>
          </a:stretch>
        </p:blipFill>
        <p:spPr>
          <a:xfrm>
            <a:off x="502166" y="3909239"/>
            <a:ext cx="531947" cy="302445"/>
          </a:xfrm>
          <a:prstGeom prst="rect">
            <a:avLst/>
          </a:prstGeom>
          <a:ln>
            <a:noFill/>
          </a:ln>
        </p:spPr>
      </p:pic>
      <p:pic>
        <p:nvPicPr>
          <p:cNvPr id="98" name="Picture 97">
            <a:extLst>
              <a:ext uri="{FF2B5EF4-FFF2-40B4-BE49-F238E27FC236}">
                <a16:creationId xmlns:a16="http://schemas.microsoft.com/office/drawing/2014/main" id="{8C988883-6540-0449-BB3E-B13DFD784B09}"/>
              </a:ext>
            </a:extLst>
          </p:cNvPr>
          <p:cNvPicPr>
            <a:picLocks noChangeAspect="1"/>
          </p:cNvPicPr>
          <p:nvPr/>
        </p:nvPicPr>
        <p:blipFill>
          <a:blip r:embed="rId3">
            <a:lum bright="70000" contrast="-70000"/>
          </a:blip>
          <a:stretch>
            <a:fillRect/>
          </a:stretch>
        </p:blipFill>
        <p:spPr>
          <a:xfrm>
            <a:off x="502166" y="4622304"/>
            <a:ext cx="531947" cy="302445"/>
          </a:xfrm>
          <a:prstGeom prst="rect">
            <a:avLst/>
          </a:prstGeom>
          <a:ln>
            <a:noFill/>
          </a:ln>
        </p:spPr>
      </p:pic>
      <p:pic>
        <p:nvPicPr>
          <p:cNvPr id="99" name="Picture 98">
            <a:extLst>
              <a:ext uri="{FF2B5EF4-FFF2-40B4-BE49-F238E27FC236}">
                <a16:creationId xmlns:a16="http://schemas.microsoft.com/office/drawing/2014/main" id="{64611FD0-C14D-4B4D-B1D3-E18276EE1EE0}"/>
              </a:ext>
            </a:extLst>
          </p:cNvPr>
          <p:cNvPicPr>
            <a:picLocks noChangeAspect="1"/>
          </p:cNvPicPr>
          <p:nvPr/>
        </p:nvPicPr>
        <p:blipFill>
          <a:blip r:embed="rId3">
            <a:lum bright="70000" contrast="-70000"/>
          </a:blip>
          <a:stretch>
            <a:fillRect/>
          </a:stretch>
        </p:blipFill>
        <p:spPr>
          <a:xfrm>
            <a:off x="502166" y="5354135"/>
            <a:ext cx="531947" cy="302445"/>
          </a:xfrm>
          <a:prstGeom prst="rect">
            <a:avLst/>
          </a:prstGeom>
          <a:ln>
            <a:noFill/>
          </a:ln>
        </p:spPr>
      </p:pic>
      <p:pic>
        <p:nvPicPr>
          <p:cNvPr id="101" name="Picture 100">
            <a:extLst>
              <a:ext uri="{FF2B5EF4-FFF2-40B4-BE49-F238E27FC236}">
                <a16:creationId xmlns:a16="http://schemas.microsoft.com/office/drawing/2014/main" id="{A75B9BAC-6479-C54E-8B81-BA77C1102E60}"/>
              </a:ext>
            </a:extLst>
          </p:cNvPr>
          <p:cNvPicPr>
            <a:picLocks noChangeAspect="1"/>
          </p:cNvPicPr>
          <p:nvPr/>
        </p:nvPicPr>
        <p:blipFill>
          <a:blip r:embed="rId3">
            <a:lum bright="70000" contrast="-70000"/>
          </a:blip>
          <a:stretch>
            <a:fillRect/>
          </a:stretch>
        </p:blipFill>
        <p:spPr>
          <a:xfrm>
            <a:off x="1202566" y="1007731"/>
            <a:ext cx="531947" cy="302445"/>
          </a:xfrm>
          <a:prstGeom prst="rect">
            <a:avLst/>
          </a:prstGeom>
          <a:ln>
            <a:noFill/>
          </a:ln>
        </p:spPr>
      </p:pic>
      <p:pic>
        <p:nvPicPr>
          <p:cNvPr id="105" name="Picture 104">
            <a:extLst>
              <a:ext uri="{FF2B5EF4-FFF2-40B4-BE49-F238E27FC236}">
                <a16:creationId xmlns:a16="http://schemas.microsoft.com/office/drawing/2014/main" id="{C7078AB3-51DB-634C-A471-9A6E583C9895}"/>
              </a:ext>
            </a:extLst>
          </p:cNvPr>
          <p:cNvPicPr>
            <a:picLocks noChangeAspect="1"/>
          </p:cNvPicPr>
          <p:nvPr/>
        </p:nvPicPr>
        <p:blipFill>
          <a:blip r:embed="rId3">
            <a:lum bright="70000" contrast="-70000"/>
          </a:blip>
          <a:stretch>
            <a:fillRect/>
          </a:stretch>
        </p:blipFill>
        <p:spPr>
          <a:xfrm>
            <a:off x="1202566" y="3909239"/>
            <a:ext cx="531947" cy="302445"/>
          </a:xfrm>
          <a:prstGeom prst="rect">
            <a:avLst/>
          </a:prstGeom>
          <a:ln>
            <a:noFill/>
          </a:ln>
        </p:spPr>
      </p:pic>
      <p:pic>
        <p:nvPicPr>
          <p:cNvPr id="106" name="Picture 105">
            <a:extLst>
              <a:ext uri="{FF2B5EF4-FFF2-40B4-BE49-F238E27FC236}">
                <a16:creationId xmlns:a16="http://schemas.microsoft.com/office/drawing/2014/main" id="{6EC03D62-74B2-0C49-8541-AAA4BC44FD4A}"/>
              </a:ext>
            </a:extLst>
          </p:cNvPr>
          <p:cNvPicPr>
            <a:picLocks noChangeAspect="1"/>
          </p:cNvPicPr>
          <p:nvPr/>
        </p:nvPicPr>
        <p:blipFill>
          <a:blip r:embed="rId3">
            <a:lum bright="70000" contrast="-70000"/>
          </a:blip>
          <a:stretch>
            <a:fillRect/>
          </a:stretch>
        </p:blipFill>
        <p:spPr>
          <a:xfrm>
            <a:off x="1202566" y="4622304"/>
            <a:ext cx="531947" cy="302445"/>
          </a:xfrm>
          <a:prstGeom prst="rect">
            <a:avLst/>
          </a:prstGeom>
          <a:ln>
            <a:noFill/>
          </a:ln>
        </p:spPr>
      </p:pic>
      <p:pic>
        <p:nvPicPr>
          <p:cNvPr id="108" name="Picture 107">
            <a:extLst>
              <a:ext uri="{FF2B5EF4-FFF2-40B4-BE49-F238E27FC236}">
                <a16:creationId xmlns:a16="http://schemas.microsoft.com/office/drawing/2014/main" id="{C0760DDA-8136-844E-9C7B-DFCC8806C08A}"/>
              </a:ext>
            </a:extLst>
          </p:cNvPr>
          <p:cNvPicPr>
            <a:picLocks noChangeAspect="1"/>
          </p:cNvPicPr>
          <p:nvPr/>
        </p:nvPicPr>
        <p:blipFill>
          <a:blip r:embed="rId3">
            <a:lum bright="70000" contrast="-70000"/>
          </a:blip>
          <a:stretch>
            <a:fillRect/>
          </a:stretch>
        </p:blipFill>
        <p:spPr>
          <a:xfrm>
            <a:off x="1891595" y="275900"/>
            <a:ext cx="531947" cy="302445"/>
          </a:xfrm>
          <a:prstGeom prst="rect">
            <a:avLst/>
          </a:prstGeom>
          <a:ln>
            <a:noFill/>
          </a:ln>
        </p:spPr>
      </p:pic>
      <p:pic>
        <p:nvPicPr>
          <p:cNvPr id="109" name="Picture 108">
            <a:extLst>
              <a:ext uri="{FF2B5EF4-FFF2-40B4-BE49-F238E27FC236}">
                <a16:creationId xmlns:a16="http://schemas.microsoft.com/office/drawing/2014/main" id="{07CFA231-04C2-0348-9BBB-CBDDDAF095DF}"/>
              </a:ext>
            </a:extLst>
          </p:cNvPr>
          <p:cNvPicPr>
            <a:picLocks noChangeAspect="1"/>
          </p:cNvPicPr>
          <p:nvPr/>
        </p:nvPicPr>
        <p:blipFill>
          <a:blip r:embed="rId3">
            <a:lum bright="70000" contrast="-70000"/>
          </a:blip>
          <a:stretch>
            <a:fillRect/>
          </a:stretch>
        </p:blipFill>
        <p:spPr>
          <a:xfrm>
            <a:off x="1891595" y="1007731"/>
            <a:ext cx="531947" cy="302445"/>
          </a:xfrm>
          <a:prstGeom prst="rect">
            <a:avLst/>
          </a:prstGeom>
          <a:ln>
            <a:noFill/>
          </a:ln>
        </p:spPr>
      </p:pic>
      <p:pic>
        <p:nvPicPr>
          <p:cNvPr id="110" name="Picture 109">
            <a:extLst>
              <a:ext uri="{FF2B5EF4-FFF2-40B4-BE49-F238E27FC236}">
                <a16:creationId xmlns:a16="http://schemas.microsoft.com/office/drawing/2014/main" id="{AAAA7059-E5A3-C94D-ACF5-F30E1DB86186}"/>
              </a:ext>
            </a:extLst>
          </p:cNvPr>
          <p:cNvPicPr>
            <a:picLocks noChangeAspect="1"/>
          </p:cNvPicPr>
          <p:nvPr/>
        </p:nvPicPr>
        <p:blipFill>
          <a:blip r:embed="rId3">
            <a:lum bright="70000" contrast="-70000"/>
          </a:blip>
          <a:stretch>
            <a:fillRect/>
          </a:stretch>
        </p:blipFill>
        <p:spPr>
          <a:xfrm>
            <a:off x="1891595" y="1720796"/>
            <a:ext cx="531947" cy="302445"/>
          </a:xfrm>
          <a:prstGeom prst="rect">
            <a:avLst/>
          </a:prstGeom>
          <a:ln>
            <a:noFill/>
          </a:ln>
        </p:spPr>
      </p:pic>
      <p:pic>
        <p:nvPicPr>
          <p:cNvPr id="111" name="Picture 110">
            <a:extLst>
              <a:ext uri="{FF2B5EF4-FFF2-40B4-BE49-F238E27FC236}">
                <a16:creationId xmlns:a16="http://schemas.microsoft.com/office/drawing/2014/main" id="{FFCF9CE6-FD0C-7E4A-90F0-76D97FDBD5A6}"/>
              </a:ext>
            </a:extLst>
          </p:cNvPr>
          <p:cNvPicPr>
            <a:picLocks noChangeAspect="1"/>
          </p:cNvPicPr>
          <p:nvPr/>
        </p:nvPicPr>
        <p:blipFill>
          <a:blip r:embed="rId3">
            <a:lum bright="70000" contrast="-70000"/>
          </a:blip>
          <a:stretch>
            <a:fillRect/>
          </a:stretch>
        </p:blipFill>
        <p:spPr>
          <a:xfrm>
            <a:off x="1891595" y="2452627"/>
            <a:ext cx="531947" cy="302445"/>
          </a:xfrm>
          <a:prstGeom prst="rect">
            <a:avLst/>
          </a:prstGeom>
          <a:ln>
            <a:noFill/>
          </a:ln>
        </p:spPr>
      </p:pic>
      <p:pic>
        <p:nvPicPr>
          <p:cNvPr id="112" name="Picture 111">
            <a:extLst>
              <a:ext uri="{FF2B5EF4-FFF2-40B4-BE49-F238E27FC236}">
                <a16:creationId xmlns:a16="http://schemas.microsoft.com/office/drawing/2014/main" id="{2B4A60CB-4481-B942-B4A4-1E74619A44C9}"/>
              </a:ext>
            </a:extLst>
          </p:cNvPr>
          <p:cNvPicPr>
            <a:picLocks noChangeAspect="1"/>
          </p:cNvPicPr>
          <p:nvPr/>
        </p:nvPicPr>
        <p:blipFill>
          <a:blip r:embed="rId3">
            <a:lum bright="70000" contrast="-70000"/>
          </a:blip>
          <a:stretch>
            <a:fillRect/>
          </a:stretch>
        </p:blipFill>
        <p:spPr>
          <a:xfrm>
            <a:off x="1891595" y="3177408"/>
            <a:ext cx="531947" cy="302445"/>
          </a:xfrm>
          <a:prstGeom prst="rect">
            <a:avLst/>
          </a:prstGeom>
          <a:ln>
            <a:noFill/>
          </a:ln>
        </p:spPr>
      </p:pic>
      <p:pic>
        <p:nvPicPr>
          <p:cNvPr id="115" name="Picture 114">
            <a:extLst>
              <a:ext uri="{FF2B5EF4-FFF2-40B4-BE49-F238E27FC236}">
                <a16:creationId xmlns:a16="http://schemas.microsoft.com/office/drawing/2014/main" id="{04A07844-FE71-F545-BE57-4A30A49F8B4E}"/>
              </a:ext>
            </a:extLst>
          </p:cNvPr>
          <p:cNvPicPr>
            <a:picLocks noChangeAspect="1"/>
          </p:cNvPicPr>
          <p:nvPr/>
        </p:nvPicPr>
        <p:blipFill>
          <a:blip r:embed="rId3">
            <a:lum bright="70000" contrast="-70000"/>
          </a:blip>
          <a:stretch>
            <a:fillRect/>
          </a:stretch>
        </p:blipFill>
        <p:spPr>
          <a:xfrm>
            <a:off x="1891595" y="5354135"/>
            <a:ext cx="531947" cy="302445"/>
          </a:xfrm>
          <a:prstGeom prst="rect">
            <a:avLst/>
          </a:prstGeom>
          <a:ln>
            <a:noFill/>
          </a:ln>
        </p:spPr>
      </p:pic>
      <p:pic>
        <p:nvPicPr>
          <p:cNvPr id="116" name="Picture 115">
            <a:extLst>
              <a:ext uri="{FF2B5EF4-FFF2-40B4-BE49-F238E27FC236}">
                <a16:creationId xmlns:a16="http://schemas.microsoft.com/office/drawing/2014/main" id="{ED854050-96AF-6647-AC28-99F716EE58CA}"/>
              </a:ext>
            </a:extLst>
          </p:cNvPr>
          <p:cNvPicPr>
            <a:picLocks noChangeAspect="1"/>
          </p:cNvPicPr>
          <p:nvPr/>
        </p:nvPicPr>
        <p:blipFill>
          <a:blip r:embed="rId3">
            <a:lum bright="70000" contrast="-70000"/>
          </a:blip>
          <a:stretch>
            <a:fillRect/>
          </a:stretch>
        </p:blipFill>
        <p:spPr>
          <a:xfrm>
            <a:off x="2591995" y="275900"/>
            <a:ext cx="531947" cy="302445"/>
          </a:xfrm>
          <a:prstGeom prst="rect">
            <a:avLst/>
          </a:prstGeom>
          <a:ln>
            <a:noFill/>
          </a:ln>
        </p:spPr>
      </p:pic>
      <p:pic>
        <p:nvPicPr>
          <p:cNvPr id="119" name="Picture 118">
            <a:extLst>
              <a:ext uri="{FF2B5EF4-FFF2-40B4-BE49-F238E27FC236}">
                <a16:creationId xmlns:a16="http://schemas.microsoft.com/office/drawing/2014/main" id="{FE87624E-F269-0849-9922-FA55A4CF891F}"/>
              </a:ext>
            </a:extLst>
          </p:cNvPr>
          <p:cNvPicPr>
            <a:picLocks noChangeAspect="1"/>
          </p:cNvPicPr>
          <p:nvPr/>
        </p:nvPicPr>
        <p:blipFill>
          <a:blip r:embed="rId3">
            <a:lum bright="70000" contrast="-70000"/>
          </a:blip>
          <a:stretch>
            <a:fillRect/>
          </a:stretch>
        </p:blipFill>
        <p:spPr>
          <a:xfrm>
            <a:off x="2591995" y="2452627"/>
            <a:ext cx="531947" cy="302445"/>
          </a:xfrm>
          <a:prstGeom prst="rect">
            <a:avLst/>
          </a:prstGeom>
          <a:ln>
            <a:noFill/>
          </a:ln>
        </p:spPr>
      </p:pic>
      <p:pic>
        <p:nvPicPr>
          <p:cNvPr id="122" name="Picture 121">
            <a:extLst>
              <a:ext uri="{FF2B5EF4-FFF2-40B4-BE49-F238E27FC236}">
                <a16:creationId xmlns:a16="http://schemas.microsoft.com/office/drawing/2014/main" id="{3366E59D-65B9-AF43-B08A-EB95BB745080}"/>
              </a:ext>
            </a:extLst>
          </p:cNvPr>
          <p:cNvPicPr>
            <a:picLocks noChangeAspect="1"/>
          </p:cNvPicPr>
          <p:nvPr/>
        </p:nvPicPr>
        <p:blipFill>
          <a:blip r:embed="rId3">
            <a:lum bright="70000" contrast="-70000"/>
          </a:blip>
          <a:stretch>
            <a:fillRect/>
          </a:stretch>
        </p:blipFill>
        <p:spPr>
          <a:xfrm>
            <a:off x="2591995" y="4622304"/>
            <a:ext cx="531947" cy="302445"/>
          </a:xfrm>
          <a:prstGeom prst="rect">
            <a:avLst/>
          </a:prstGeom>
          <a:ln>
            <a:noFill/>
          </a:ln>
        </p:spPr>
      </p:pic>
      <p:pic>
        <p:nvPicPr>
          <p:cNvPr id="123" name="Picture 122">
            <a:extLst>
              <a:ext uri="{FF2B5EF4-FFF2-40B4-BE49-F238E27FC236}">
                <a16:creationId xmlns:a16="http://schemas.microsoft.com/office/drawing/2014/main" id="{C9205F4E-5915-614F-9136-6EEA4BD69F0E}"/>
              </a:ext>
            </a:extLst>
          </p:cNvPr>
          <p:cNvPicPr>
            <a:picLocks noChangeAspect="1"/>
          </p:cNvPicPr>
          <p:nvPr/>
        </p:nvPicPr>
        <p:blipFill>
          <a:blip r:embed="rId3">
            <a:lum bright="70000" contrast="-70000"/>
          </a:blip>
          <a:stretch>
            <a:fillRect/>
          </a:stretch>
        </p:blipFill>
        <p:spPr>
          <a:xfrm>
            <a:off x="2591995" y="5354135"/>
            <a:ext cx="531947" cy="302445"/>
          </a:xfrm>
          <a:prstGeom prst="rect">
            <a:avLst/>
          </a:prstGeom>
          <a:ln>
            <a:noFill/>
          </a:ln>
        </p:spPr>
      </p:pic>
      <p:pic>
        <p:nvPicPr>
          <p:cNvPr id="125" name="Picture 124">
            <a:extLst>
              <a:ext uri="{FF2B5EF4-FFF2-40B4-BE49-F238E27FC236}">
                <a16:creationId xmlns:a16="http://schemas.microsoft.com/office/drawing/2014/main" id="{65CCD5D9-53C8-2940-8BC2-F8889447B1B2}"/>
              </a:ext>
            </a:extLst>
          </p:cNvPr>
          <p:cNvPicPr>
            <a:picLocks noChangeAspect="1"/>
          </p:cNvPicPr>
          <p:nvPr/>
        </p:nvPicPr>
        <p:blipFill>
          <a:blip r:embed="rId3">
            <a:lum bright="70000" contrast="-70000"/>
          </a:blip>
          <a:stretch>
            <a:fillRect/>
          </a:stretch>
        </p:blipFill>
        <p:spPr>
          <a:xfrm>
            <a:off x="3342668" y="1007731"/>
            <a:ext cx="531947" cy="302445"/>
          </a:xfrm>
          <a:prstGeom prst="rect">
            <a:avLst/>
          </a:prstGeom>
          <a:ln>
            <a:noFill/>
          </a:ln>
        </p:spPr>
      </p:pic>
      <p:pic>
        <p:nvPicPr>
          <p:cNvPr id="127" name="Picture 126">
            <a:extLst>
              <a:ext uri="{FF2B5EF4-FFF2-40B4-BE49-F238E27FC236}">
                <a16:creationId xmlns:a16="http://schemas.microsoft.com/office/drawing/2014/main" id="{A8E3563A-0DAE-FB4A-875B-B6D56E073DBF}"/>
              </a:ext>
            </a:extLst>
          </p:cNvPr>
          <p:cNvPicPr>
            <a:picLocks noChangeAspect="1"/>
          </p:cNvPicPr>
          <p:nvPr/>
        </p:nvPicPr>
        <p:blipFill>
          <a:blip r:embed="rId3">
            <a:lum bright="70000" contrast="-70000"/>
          </a:blip>
          <a:stretch>
            <a:fillRect/>
          </a:stretch>
        </p:blipFill>
        <p:spPr>
          <a:xfrm>
            <a:off x="3342668" y="2452627"/>
            <a:ext cx="531947" cy="302445"/>
          </a:xfrm>
          <a:prstGeom prst="rect">
            <a:avLst/>
          </a:prstGeom>
          <a:ln>
            <a:noFill/>
          </a:ln>
        </p:spPr>
      </p:pic>
      <p:pic>
        <p:nvPicPr>
          <p:cNvPr id="128" name="Picture 127">
            <a:extLst>
              <a:ext uri="{FF2B5EF4-FFF2-40B4-BE49-F238E27FC236}">
                <a16:creationId xmlns:a16="http://schemas.microsoft.com/office/drawing/2014/main" id="{C57AC4C1-E8F6-A84D-9EA4-47EBF8C2578B}"/>
              </a:ext>
            </a:extLst>
          </p:cNvPr>
          <p:cNvPicPr>
            <a:picLocks noChangeAspect="1"/>
          </p:cNvPicPr>
          <p:nvPr/>
        </p:nvPicPr>
        <p:blipFill>
          <a:blip r:embed="rId3">
            <a:lum bright="70000" contrast="-70000"/>
          </a:blip>
          <a:stretch>
            <a:fillRect/>
          </a:stretch>
        </p:blipFill>
        <p:spPr>
          <a:xfrm>
            <a:off x="3342668" y="3177408"/>
            <a:ext cx="531947" cy="302445"/>
          </a:xfrm>
          <a:prstGeom prst="rect">
            <a:avLst/>
          </a:prstGeom>
          <a:ln>
            <a:noFill/>
          </a:ln>
        </p:spPr>
      </p:pic>
      <p:pic>
        <p:nvPicPr>
          <p:cNvPr id="129" name="Picture 128">
            <a:extLst>
              <a:ext uri="{FF2B5EF4-FFF2-40B4-BE49-F238E27FC236}">
                <a16:creationId xmlns:a16="http://schemas.microsoft.com/office/drawing/2014/main" id="{C35D4A42-1502-F84A-BDCA-37006681C879}"/>
              </a:ext>
            </a:extLst>
          </p:cNvPr>
          <p:cNvPicPr>
            <a:picLocks noChangeAspect="1"/>
          </p:cNvPicPr>
          <p:nvPr/>
        </p:nvPicPr>
        <p:blipFill>
          <a:blip r:embed="rId3">
            <a:lum bright="70000" contrast="-70000"/>
          </a:blip>
          <a:stretch>
            <a:fillRect/>
          </a:stretch>
        </p:blipFill>
        <p:spPr>
          <a:xfrm>
            <a:off x="3342668" y="3909239"/>
            <a:ext cx="531947" cy="302445"/>
          </a:xfrm>
          <a:prstGeom prst="rect">
            <a:avLst/>
          </a:prstGeom>
          <a:ln>
            <a:noFill/>
          </a:ln>
        </p:spPr>
      </p:pic>
      <p:pic>
        <p:nvPicPr>
          <p:cNvPr id="131" name="Picture 130">
            <a:extLst>
              <a:ext uri="{FF2B5EF4-FFF2-40B4-BE49-F238E27FC236}">
                <a16:creationId xmlns:a16="http://schemas.microsoft.com/office/drawing/2014/main" id="{543FE0C9-6AB2-0844-96C7-BF1B589C654A}"/>
              </a:ext>
            </a:extLst>
          </p:cNvPr>
          <p:cNvPicPr>
            <a:picLocks noChangeAspect="1"/>
          </p:cNvPicPr>
          <p:nvPr/>
        </p:nvPicPr>
        <p:blipFill>
          <a:blip r:embed="rId3">
            <a:lum bright="70000" contrast="-70000"/>
          </a:blip>
          <a:stretch>
            <a:fillRect/>
          </a:stretch>
        </p:blipFill>
        <p:spPr>
          <a:xfrm>
            <a:off x="3342668" y="5354135"/>
            <a:ext cx="531947" cy="302445"/>
          </a:xfrm>
          <a:prstGeom prst="rect">
            <a:avLst/>
          </a:prstGeom>
          <a:ln>
            <a:noFill/>
          </a:ln>
        </p:spPr>
      </p:pic>
      <p:pic>
        <p:nvPicPr>
          <p:cNvPr id="132" name="Picture 131">
            <a:extLst>
              <a:ext uri="{FF2B5EF4-FFF2-40B4-BE49-F238E27FC236}">
                <a16:creationId xmlns:a16="http://schemas.microsoft.com/office/drawing/2014/main" id="{3CF8F4B2-130D-964F-BA65-F57C7BF4BC28}"/>
              </a:ext>
            </a:extLst>
          </p:cNvPr>
          <p:cNvPicPr>
            <a:picLocks noChangeAspect="1"/>
          </p:cNvPicPr>
          <p:nvPr/>
        </p:nvPicPr>
        <p:blipFill>
          <a:blip r:embed="rId3">
            <a:lum bright="70000" contrast="-70000"/>
          </a:blip>
          <a:stretch>
            <a:fillRect/>
          </a:stretch>
        </p:blipFill>
        <p:spPr>
          <a:xfrm>
            <a:off x="4046089" y="275900"/>
            <a:ext cx="531947" cy="302445"/>
          </a:xfrm>
          <a:prstGeom prst="rect">
            <a:avLst/>
          </a:prstGeom>
          <a:ln>
            <a:noFill/>
          </a:ln>
        </p:spPr>
      </p:pic>
      <p:pic>
        <p:nvPicPr>
          <p:cNvPr id="134" name="Picture 133">
            <a:extLst>
              <a:ext uri="{FF2B5EF4-FFF2-40B4-BE49-F238E27FC236}">
                <a16:creationId xmlns:a16="http://schemas.microsoft.com/office/drawing/2014/main" id="{85BD4CD4-2E23-4E43-927A-EEEE23827DFD}"/>
              </a:ext>
            </a:extLst>
          </p:cNvPr>
          <p:cNvPicPr>
            <a:picLocks noChangeAspect="1"/>
          </p:cNvPicPr>
          <p:nvPr/>
        </p:nvPicPr>
        <p:blipFill>
          <a:blip r:embed="rId3">
            <a:lum bright="70000" contrast="-70000"/>
          </a:blip>
          <a:stretch>
            <a:fillRect/>
          </a:stretch>
        </p:blipFill>
        <p:spPr>
          <a:xfrm>
            <a:off x="4046089" y="1720796"/>
            <a:ext cx="531947" cy="302445"/>
          </a:xfrm>
          <a:prstGeom prst="rect">
            <a:avLst/>
          </a:prstGeom>
          <a:ln>
            <a:noFill/>
          </a:ln>
        </p:spPr>
      </p:pic>
      <p:pic>
        <p:nvPicPr>
          <p:cNvPr id="138" name="Picture 137">
            <a:extLst>
              <a:ext uri="{FF2B5EF4-FFF2-40B4-BE49-F238E27FC236}">
                <a16:creationId xmlns:a16="http://schemas.microsoft.com/office/drawing/2014/main" id="{F58CEAE2-D28C-9041-994F-690290000334}"/>
              </a:ext>
            </a:extLst>
          </p:cNvPr>
          <p:cNvPicPr>
            <a:picLocks noChangeAspect="1"/>
          </p:cNvPicPr>
          <p:nvPr/>
        </p:nvPicPr>
        <p:blipFill>
          <a:blip r:embed="rId3">
            <a:lum bright="70000" contrast="-70000"/>
          </a:blip>
          <a:stretch>
            <a:fillRect/>
          </a:stretch>
        </p:blipFill>
        <p:spPr>
          <a:xfrm>
            <a:off x="4046089" y="4622304"/>
            <a:ext cx="531947" cy="302445"/>
          </a:xfrm>
          <a:prstGeom prst="rect">
            <a:avLst/>
          </a:prstGeom>
          <a:ln>
            <a:noFill/>
          </a:ln>
        </p:spPr>
      </p:pic>
      <p:pic>
        <p:nvPicPr>
          <p:cNvPr id="139" name="Picture 138">
            <a:extLst>
              <a:ext uri="{FF2B5EF4-FFF2-40B4-BE49-F238E27FC236}">
                <a16:creationId xmlns:a16="http://schemas.microsoft.com/office/drawing/2014/main" id="{70083642-EBD0-F747-96E5-09F1B440611A}"/>
              </a:ext>
            </a:extLst>
          </p:cNvPr>
          <p:cNvPicPr>
            <a:picLocks noChangeAspect="1"/>
          </p:cNvPicPr>
          <p:nvPr/>
        </p:nvPicPr>
        <p:blipFill>
          <a:blip r:embed="rId3">
            <a:lum bright="70000" contrast="-70000"/>
          </a:blip>
          <a:stretch>
            <a:fillRect/>
          </a:stretch>
        </p:blipFill>
        <p:spPr>
          <a:xfrm>
            <a:off x="4046089" y="5354135"/>
            <a:ext cx="531947" cy="302445"/>
          </a:xfrm>
          <a:prstGeom prst="rect">
            <a:avLst/>
          </a:prstGeom>
          <a:ln>
            <a:noFill/>
          </a:ln>
        </p:spPr>
      </p:pic>
      <p:pic>
        <p:nvPicPr>
          <p:cNvPr id="140" name="Picture 139">
            <a:extLst>
              <a:ext uri="{FF2B5EF4-FFF2-40B4-BE49-F238E27FC236}">
                <a16:creationId xmlns:a16="http://schemas.microsoft.com/office/drawing/2014/main" id="{E45EF344-6FB9-B447-8A2A-33093A7E3333}"/>
              </a:ext>
            </a:extLst>
          </p:cNvPr>
          <p:cNvPicPr>
            <a:picLocks noChangeAspect="1"/>
          </p:cNvPicPr>
          <p:nvPr/>
        </p:nvPicPr>
        <p:blipFill>
          <a:blip r:embed="rId3">
            <a:lum bright="70000" contrast="-70000"/>
          </a:blip>
          <a:stretch>
            <a:fillRect/>
          </a:stretch>
        </p:blipFill>
        <p:spPr>
          <a:xfrm>
            <a:off x="4735118" y="275900"/>
            <a:ext cx="531947" cy="302445"/>
          </a:xfrm>
          <a:prstGeom prst="rect">
            <a:avLst/>
          </a:prstGeom>
          <a:ln>
            <a:noFill/>
          </a:ln>
        </p:spPr>
      </p:pic>
      <p:pic>
        <p:nvPicPr>
          <p:cNvPr id="141" name="Picture 140">
            <a:extLst>
              <a:ext uri="{FF2B5EF4-FFF2-40B4-BE49-F238E27FC236}">
                <a16:creationId xmlns:a16="http://schemas.microsoft.com/office/drawing/2014/main" id="{2B099971-C17D-0F40-BF2A-2B5FBD68619A}"/>
              </a:ext>
            </a:extLst>
          </p:cNvPr>
          <p:cNvPicPr>
            <a:picLocks noChangeAspect="1"/>
          </p:cNvPicPr>
          <p:nvPr/>
        </p:nvPicPr>
        <p:blipFill>
          <a:blip r:embed="rId3">
            <a:lum bright="70000" contrast="-70000"/>
          </a:blip>
          <a:stretch>
            <a:fillRect/>
          </a:stretch>
        </p:blipFill>
        <p:spPr>
          <a:xfrm>
            <a:off x="4735118" y="1007731"/>
            <a:ext cx="531947" cy="302445"/>
          </a:xfrm>
          <a:prstGeom prst="rect">
            <a:avLst/>
          </a:prstGeom>
          <a:ln>
            <a:noFill/>
          </a:ln>
        </p:spPr>
      </p:pic>
      <p:pic>
        <p:nvPicPr>
          <p:cNvPr id="143" name="Picture 142">
            <a:extLst>
              <a:ext uri="{FF2B5EF4-FFF2-40B4-BE49-F238E27FC236}">
                <a16:creationId xmlns:a16="http://schemas.microsoft.com/office/drawing/2014/main" id="{5D54689D-6279-E442-BF37-87B81F800C91}"/>
              </a:ext>
            </a:extLst>
          </p:cNvPr>
          <p:cNvPicPr>
            <a:picLocks noChangeAspect="1"/>
          </p:cNvPicPr>
          <p:nvPr/>
        </p:nvPicPr>
        <p:blipFill>
          <a:blip r:embed="rId3">
            <a:lum bright="70000" contrast="-70000"/>
          </a:blip>
          <a:stretch>
            <a:fillRect/>
          </a:stretch>
        </p:blipFill>
        <p:spPr>
          <a:xfrm>
            <a:off x="4735118" y="2452627"/>
            <a:ext cx="531947" cy="302445"/>
          </a:xfrm>
          <a:prstGeom prst="rect">
            <a:avLst/>
          </a:prstGeom>
          <a:ln>
            <a:noFill/>
          </a:ln>
        </p:spPr>
      </p:pic>
      <p:pic>
        <p:nvPicPr>
          <p:cNvPr id="144" name="Picture 143">
            <a:extLst>
              <a:ext uri="{FF2B5EF4-FFF2-40B4-BE49-F238E27FC236}">
                <a16:creationId xmlns:a16="http://schemas.microsoft.com/office/drawing/2014/main" id="{F4DAA2CF-42A0-4444-9072-21A045BDDB6D}"/>
              </a:ext>
            </a:extLst>
          </p:cNvPr>
          <p:cNvPicPr>
            <a:picLocks noChangeAspect="1"/>
          </p:cNvPicPr>
          <p:nvPr/>
        </p:nvPicPr>
        <p:blipFill>
          <a:blip r:embed="rId3">
            <a:lum bright="70000" contrast="-70000"/>
          </a:blip>
          <a:stretch>
            <a:fillRect/>
          </a:stretch>
        </p:blipFill>
        <p:spPr>
          <a:xfrm>
            <a:off x="4735118" y="3177408"/>
            <a:ext cx="531947" cy="302445"/>
          </a:xfrm>
          <a:prstGeom prst="rect">
            <a:avLst/>
          </a:prstGeom>
          <a:ln>
            <a:noFill/>
          </a:ln>
        </p:spPr>
      </p:pic>
      <p:pic>
        <p:nvPicPr>
          <p:cNvPr id="145" name="Picture 144">
            <a:extLst>
              <a:ext uri="{FF2B5EF4-FFF2-40B4-BE49-F238E27FC236}">
                <a16:creationId xmlns:a16="http://schemas.microsoft.com/office/drawing/2014/main" id="{01DF572C-BF7C-804B-A833-31B9306AEEF6}"/>
              </a:ext>
            </a:extLst>
          </p:cNvPr>
          <p:cNvPicPr>
            <a:picLocks noChangeAspect="1"/>
          </p:cNvPicPr>
          <p:nvPr/>
        </p:nvPicPr>
        <p:blipFill>
          <a:blip r:embed="rId3">
            <a:lum bright="70000" contrast="-70000"/>
          </a:blip>
          <a:stretch>
            <a:fillRect/>
          </a:stretch>
        </p:blipFill>
        <p:spPr>
          <a:xfrm>
            <a:off x="4735118" y="3909239"/>
            <a:ext cx="531947" cy="302445"/>
          </a:xfrm>
          <a:prstGeom prst="rect">
            <a:avLst/>
          </a:prstGeom>
          <a:ln>
            <a:noFill/>
          </a:ln>
        </p:spPr>
      </p:pic>
      <p:pic>
        <p:nvPicPr>
          <p:cNvPr id="146" name="Picture 145">
            <a:extLst>
              <a:ext uri="{FF2B5EF4-FFF2-40B4-BE49-F238E27FC236}">
                <a16:creationId xmlns:a16="http://schemas.microsoft.com/office/drawing/2014/main" id="{78C9CEA5-076A-8C46-B18D-135639575549}"/>
              </a:ext>
            </a:extLst>
          </p:cNvPr>
          <p:cNvPicPr>
            <a:picLocks noChangeAspect="1"/>
          </p:cNvPicPr>
          <p:nvPr/>
        </p:nvPicPr>
        <p:blipFill>
          <a:blip r:embed="rId3">
            <a:lum bright="70000" contrast="-70000"/>
          </a:blip>
          <a:stretch>
            <a:fillRect/>
          </a:stretch>
        </p:blipFill>
        <p:spPr>
          <a:xfrm>
            <a:off x="4735118" y="4622304"/>
            <a:ext cx="531947" cy="302445"/>
          </a:xfrm>
          <a:prstGeom prst="rect">
            <a:avLst/>
          </a:prstGeom>
          <a:ln>
            <a:noFill/>
          </a:ln>
        </p:spPr>
      </p:pic>
      <p:pic>
        <p:nvPicPr>
          <p:cNvPr id="150" name="Picture 149">
            <a:extLst>
              <a:ext uri="{FF2B5EF4-FFF2-40B4-BE49-F238E27FC236}">
                <a16:creationId xmlns:a16="http://schemas.microsoft.com/office/drawing/2014/main" id="{BA599649-8F29-E040-BCB5-6ECE5509E077}"/>
              </a:ext>
            </a:extLst>
          </p:cNvPr>
          <p:cNvPicPr>
            <a:picLocks noChangeAspect="1"/>
          </p:cNvPicPr>
          <p:nvPr/>
        </p:nvPicPr>
        <p:blipFill>
          <a:blip r:embed="rId3">
            <a:lum bright="70000" contrast="-70000"/>
          </a:blip>
          <a:stretch>
            <a:fillRect/>
          </a:stretch>
        </p:blipFill>
        <p:spPr>
          <a:xfrm>
            <a:off x="5435518" y="1720796"/>
            <a:ext cx="531947" cy="302445"/>
          </a:xfrm>
          <a:prstGeom prst="rect">
            <a:avLst/>
          </a:prstGeom>
          <a:ln>
            <a:noFill/>
          </a:ln>
        </p:spPr>
      </p:pic>
      <p:pic>
        <p:nvPicPr>
          <p:cNvPr id="153" name="Picture 152">
            <a:extLst>
              <a:ext uri="{FF2B5EF4-FFF2-40B4-BE49-F238E27FC236}">
                <a16:creationId xmlns:a16="http://schemas.microsoft.com/office/drawing/2014/main" id="{78386486-E215-BD4E-B527-1F8F61DC199E}"/>
              </a:ext>
            </a:extLst>
          </p:cNvPr>
          <p:cNvPicPr>
            <a:picLocks noChangeAspect="1"/>
          </p:cNvPicPr>
          <p:nvPr/>
        </p:nvPicPr>
        <p:blipFill>
          <a:blip r:embed="rId3">
            <a:lum bright="70000" contrast="-70000"/>
          </a:blip>
          <a:stretch>
            <a:fillRect/>
          </a:stretch>
        </p:blipFill>
        <p:spPr>
          <a:xfrm>
            <a:off x="5435518" y="3909239"/>
            <a:ext cx="531947" cy="302445"/>
          </a:xfrm>
          <a:prstGeom prst="rect">
            <a:avLst/>
          </a:prstGeom>
          <a:ln>
            <a:noFill/>
          </a:ln>
        </p:spPr>
      </p:pic>
      <p:pic>
        <p:nvPicPr>
          <p:cNvPr id="155" name="Picture 154">
            <a:extLst>
              <a:ext uri="{FF2B5EF4-FFF2-40B4-BE49-F238E27FC236}">
                <a16:creationId xmlns:a16="http://schemas.microsoft.com/office/drawing/2014/main" id="{F53765EA-9222-3F4A-ACE9-36DD863E1FE7}"/>
              </a:ext>
            </a:extLst>
          </p:cNvPr>
          <p:cNvPicPr>
            <a:picLocks noChangeAspect="1"/>
          </p:cNvPicPr>
          <p:nvPr/>
        </p:nvPicPr>
        <p:blipFill>
          <a:blip r:embed="rId3">
            <a:lum bright="70000" contrast="-70000"/>
          </a:blip>
          <a:stretch>
            <a:fillRect/>
          </a:stretch>
        </p:blipFill>
        <p:spPr>
          <a:xfrm>
            <a:off x="5435518" y="5354135"/>
            <a:ext cx="531947" cy="302445"/>
          </a:xfrm>
          <a:prstGeom prst="rect">
            <a:avLst/>
          </a:prstGeom>
          <a:ln>
            <a:noFill/>
          </a:ln>
        </p:spPr>
      </p:pic>
      <p:pic>
        <p:nvPicPr>
          <p:cNvPr id="156" name="Picture 155">
            <a:extLst>
              <a:ext uri="{FF2B5EF4-FFF2-40B4-BE49-F238E27FC236}">
                <a16:creationId xmlns:a16="http://schemas.microsoft.com/office/drawing/2014/main" id="{5D501199-5EC5-144B-B79C-C84C69A064C9}"/>
              </a:ext>
            </a:extLst>
          </p:cNvPr>
          <p:cNvPicPr>
            <a:picLocks noChangeAspect="1"/>
          </p:cNvPicPr>
          <p:nvPr/>
        </p:nvPicPr>
        <p:blipFill>
          <a:blip r:embed="rId3">
            <a:lum bright="70000" contrast="-70000"/>
          </a:blip>
          <a:stretch>
            <a:fillRect/>
          </a:stretch>
        </p:blipFill>
        <p:spPr>
          <a:xfrm>
            <a:off x="6119848" y="260878"/>
            <a:ext cx="531947" cy="302445"/>
          </a:xfrm>
          <a:prstGeom prst="rect">
            <a:avLst/>
          </a:prstGeom>
          <a:ln>
            <a:noFill/>
          </a:ln>
        </p:spPr>
      </p:pic>
      <p:pic>
        <p:nvPicPr>
          <p:cNvPr id="157" name="Picture 156">
            <a:extLst>
              <a:ext uri="{FF2B5EF4-FFF2-40B4-BE49-F238E27FC236}">
                <a16:creationId xmlns:a16="http://schemas.microsoft.com/office/drawing/2014/main" id="{4E219D7D-6EB7-5745-8BDE-36C222650751}"/>
              </a:ext>
            </a:extLst>
          </p:cNvPr>
          <p:cNvPicPr>
            <a:picLocks noChangeAspect="1"/>
          </p:cNvPicPr>
          <p:nvPr/>
        </p:nvPicPr>
        <p:blipFill>
          <a:blip r:embed="rId3">
            <a:lum bright="70000" contrast="-70000"/>
          </a:blip>
          <a:stretch>
            <a:fillRect/>
          </a:stretch>
        </p:blipFill>
        <p:spPr>
          <a:xfrm>
            <a:off x="6119848" y="992709"/>
            <a:ext cx="531947" cy="302445"/>
          </a:xfrm>
          <a:prstGeom prst="rect">
            <a:avLst/>
          </a:prstGeom>
          <a:ln>
            <a:noFill/>
          </a:ln>
        </p:spPr>
      </p:pic>
      <p:pic>
        <p:nvPicPr>
          <p:cNvPr id="158" name="Picture 157">
            <a:extLst>
              <a:ext uri="{FF2B5EF4-FFF2-40B4-BE49-F238E27FC236}">
                <a16:creationId xmlns:a16="http://schemas.microsoft.com/office/drawing/2014/main" id="{74830199-2AF4-DB48-B738-527E79E10F15}"/>
              </a:ext>
            </a:extLst>
          </p:cNvPr>
          <p:cNvPicPr>
            <a:picLocks noChangeAspect="1"/>
          </p:cNvPicPr>
          <p:nvPr/>
        </p:nvPicPr>
        <p:blipFill>
          <a:blip r:embed="rId3">
            <a:lum bright="70000" contrast="-70000"/>
          </a:blip>
          <a:stretch>
            <a:fillRect/>
          </a:stretch>
        </p:blipFill>
        <p:spPr>
          <a:xfrm>
            <a:off x="6119848" y="1705774"/>
            <a:ext cx="531947" cy="302445"/>
          </a:xfrm>
          <a:prstGeom prst="rect">
            <a:avLst/>
          </a:prstGeom>
          <a:ln>
            <a:noFill/>
          </a:ln>
        </p:spPr>
      </p:pic>
      <p:pic>
        <p:nvPicPr>
          <p:cNvPr id="159" name="Picture 158">
            <a:extLst>
              <a:ext uri="{FF2B5EF4-FFF2-40B4-BE49-F238E27FC236}">
                <a16:creationId xmlns:a16="http://schemas.microsoft.com/office/drawing/2014/main" id="{BCE988C0-0CF2-AB47-AFE2-6047E5A2942F}"/>
              </a:ext>
            </a:extLst>
          </p:cNvPr>
          <p:cNvPicPr>
            <a:picLocks noChangeAspect="1"/>
          </p:cNvPicPr>
          <p:nvPr/>
        </p:nvPicPr>
        <p:blipFill>
          <a:blip r:embed="rId3">
            <a:lum bright="70000" contrast="-70000"/>
          </a:blip>
          <a:stretch>
            <a:fillRect/>
          </a:stretch>
        </p:blipFill>
        <p:spPr>
          <a:xfrm>
            <a:off x="6119848" y="2437605"/>
            <a:ext cx="531947" cy="302445"/>
          </a:xfrm>
          <a:prstGeom prst="rect">
            <a:avLst/>
          </a:prstGeom>
          <a:ln>
            <a:noFill/>
          </a:ln>
        </p:spPr>
      </p:pic>
      <p:pic>
        <p:nvPicPr>
          <p:cNvPr id="162" name="Picture 161">
            <a:extLst>
              <a:ext uri="{FF2B5EF4-FFF2-40B4-BE49-F238E27FC236}">
                <a16:creationId xmlns:a16="http://schemas.microsoft.com/office/drawing/2014/main" id="{97F32B63-4089-0E43-9C19-60788233281B}"/>
              </a:ext>
            </a:extLst>
          </p:cNvPr>
          <p:cNvPicPr>
            <a:picLocks noChangeAspect="1"/>
          </p:cNvPicPr>
          <p:nvPr/>
        </p:nvPicPr>
        <p:blipFill>
          <a:blip r:embed="rId3">
            <a:lum bright="70000" contrast="-70000"/>
          </a:blip>
          <a:stretch>
            <a:fillRect/>
          </a:stretch>
        </p:blipFill>
        <p:spPr>
          <a:xfrm>
            <a:off x="6119848" y="4607282"/>
            <a:ext cx="531947" cy="302445"/>
          </a:xfrm>
          <a:prstGeom prst="rect">
            <a:avLst/>
          </a:prstGeom>
          <a:ln>
            <a:noFill/>
          </a:ln>
        </p:spPr>
      </p:pic>
      <p:pic>
        <p:nvPicPr>
          <p:cNvPr id="163" name="Picture 162">
            <a:extLst>
              <a:ext uri="{FF2B5EF4-FFF2-40B4-BE49-F238E27FC236}">
                <a16:creationId xmlns:a16="http://schemas.microsoft.com/office/drawing/2014/main" id="{38C3C927-FE33-F54B-9DAB-754BD98D3725}"/>
              </a:ext>
            </a:extLst>
          </p:cNvPr>
          <p:cNvPicPr>
            <a:picLocks noChangeAspect="1"/>
          </p:cNvPicPr>
          <p:nvPr/>
        </p:nvPicPr>
        <p:blipFill>
          <a:blip r:embed="rId3">
            <a:lum bright="70000" contrast="-70000"/>
          </a:blip>
          <a:stretch>
            <a:fillRect/>
          </a:stretch>
        </p:blipFill>
        <p:spPr>
          <a:xfrm>
            <a:off x="6119848" y="5339113"/>
            <a:ext cx="531947" cy="302445"/>
          </a:xfrm>
          <a:prstGeom prst="rect">
            <a:avLst/>
          </a:prstGeom>
          <a:ln>
            <a:noFill/>
          </a:ln>
        </p:spPr>
      </p:pic>
      <p:pic>
        <p:nvPicPr>
          <p:cNvPr id="165" name="Picture 164">
            <a:extLst>
              <a:ext uri="{FF2B5EF4-FFF2-40B4-BE49-F238E27FC236}">
                <a16:creationId xmlns:a16="http://schemas.microsoft.com/office/drawing/2014/main" id="{20C42649-8EA8-A644-AB48-78E170FFC457}"/>
              </a:ext>
            </a:extLst>
          </p:cNvPr>
          <p:cNvPicPr>
            <a:picLocks noChangeAspect="1"/>
          </p:cNvPicPr>
          <p:nvPr/>
        </p:nvPicPr>
        <p:blipFill>
          <a:blip r:embed="rId3">
            <a:lum bright="70000" contrast="-70000"/>
          </a:blip>
          <a:stretch>
            <a:fillRect/>
          </a:stretch>
        </p:blipFill>
        <p:spPr>
          <a:xfrm>
            <a:off x="6808877" y="992709"/>
            <a:ext cx="531947" cy="302445"/>
          </a:xfrm>
          <a:prstGeom prst="rect">
            <a:avLst/>
          </a:prstGeom>
          <a:ln>
            <a:noFill/>
          </a:ln>
        </p:spPr>
      </p:pic>
      <p:pic>
        <p:nvPicPr>
          <p:cNvPr id="166" name="Picture 165">
            <a:extLst>
              <a:ext uri="{FF2B5EF4-FFF2-40B4-BE49-F238E27FC236}">
                <a16:creationId xmlns:a16="http://schemas.microsoft.com/office/drawing/2014/main" id="{76EEE6B9-4EDD-2440-80E9-F8FC5CFC5A48}"/>
              </a:ext>
            </a:extLst>
          </p:cNvPr>
          <p:cNvPicPr>
            <a:picLocks noChangeAspect="1"/>
          </p:cNvPicPr>
          <p:nvPr/>
        </p:nvPicPr>
        <p:blipFill>
          <a:blip r:embed="rId3">
            <a:lum bright="70000" contrast="-70000"/>
          </a:blip>
          <a:stretch>
            <a:fillRect/>
          </a:stretch>
        </p:blipFill>
        <p:spPr>
          <a:xfrm>
            <a:off x="6808877" y="1705774"/>
            <a:ext cx="531947" cy="302445"/>
          </a:xfrm>
          <a:prstGeom prst="rect">
            <a:avLst/>
          </a:prstGeom>
          <a:ln>
            <a:noFill/>
          </a:ln>
        </p:spPr>
      </p:pic>
      <p:pic>
        <p:nvPicPr>
          <p:cNvPr id="167" name="Picture 166">
            <a:extLst>
              <a:ext uri="{FF2B5EF4-FFF2-40B4-BE49-F238E27FC236}">
                <a16:creationId xmlns:a16="http://schemas.microsoft.com/office/drawing/2014/main" id="{AAE68CA8-6F2E-5C41-BB74-6D7618D69524}"/>
              </a:ext>
            </a:extLst>
          </p:cNvPr>
          <p:cNvPicPr>
            <a:picLocks noChangeAspect="1"/>
          </p:cNvPicPr>
          <p:nvPr/>
        </p:nvPicPr>
        <p:blipFill>
          <a:blip r:embed="rId3">
            <a:lum bright="70000" contrast="-70000"/>
          </a:blip>
          <a:stretch>
            <a:fillRect/>
          </a:stretch>
        </p:blipFill>
        <p:spPr>
          <a:xfrm>
            <a:off x="6808877" y="2437605"/>
            <a:ext cx="531947" cy="302445"/>
          </a:xfrm>
          <a:prstGeom prst="rect">
            <a:avLst/>
          </a:prstGeom>
          <a:ln>
            <a:noFill/>
          </a:ln>
        </p:spPr>
      </p:pic>
      <p:pic>
        <p:nvPicPr>
          <p:cNvPr id="168" name="Picture 167">
            <a:extLst>
              <a:ext uri="{FF2B5EF4-FFF2-40B4-BE49-F238E27FC236}">
                <a16:creationId xmlns:a16="http://schemas.microsoft.com/office/drawing/2014/main" id="{741D8118-1129-E14A-BAAC-5E1DB59A860D}"/>
              </a:ext>
            </a:extLst>
          </p:cNvPr>
          <p:cNvPicPr>
            <a:picLocks noChangeAspect="1"/>
          </p:cNvPicPr>
          <p:nvPr/>
        </p:nvPicPr>
        <p:blipFill>
          <a:blip r:embed="rId3">
            <a:lum bright="70000" contrast="-70000"/>
          </a:blip>
          <a:stretch>
            <a:fillRect/>
          </a:stretch>
        </p:blipFill>
        <p:spPr>
          <a:xfrm>
            <a:off x="6808877" y="3162386"/>
            <a:ext cx="531947" cy="302445"/>
          </a:xfrm>
          <a:prstGeom prst="rect">
            <a:avLst/>
          </a:prstGeom>
          <a:ln>
            <a:noFill/>
          </a:ln>
        </p:spPr>
      </p:pic>
      <p:pic>
        <p:nvPicPr>
          <p:cNvPr id="169" name="Picture 168">
            <a:extLst>
              <a:ext uri="{FF2B5EF4-FFF2-40B4-BE49-F238E27FC236}">
                <a16:creationId xmlns:a16="http://schemas.microsoft.com/office/drawing/2014/main" id="{FC35ECF6-3761-6A47-AAED-40FCB0A39837}"/>
              </a:ext>
            </a:extLst>
          </p:cNvPr>
          <p:cNvPicPr>
            <a:picLocks noChangeAspect="1"/>
          </p:cNvPicPr>
          <p:nvPr/>
        </p:nvPicPr>
        <p:blipFill>
          <a:blip r:embed="rId3">
            <a:lum bright="70000" contrast="-70000"/>
          </a:blip>
          <a:stretch>
            <a:fillRect/>
          </a:stretch>
        </p:blipFill>
        <p:spPr>
          <a:xfrm>
            <a:off x="6808877" y="3894217"/>
            <a:ext cx="531947" cy="302445"/>
          </a:xfrm>
          <a:prstGeom prst="rect">
            <a:avLst/>
          </a:prstGeom>
          <a:ln>
            <a:noFill/>
          </a:ln>
        </p:spPr>
      </p:pic>
      <p:pic>
        <p:nvPicPr>
          <p:cNvPr id="170" name="Picture 169">
            <a:extLst>
              <a:ext uri="{FF2B5EF4-FFF2-40B4-BE49-F238E27FC236}">
                <a16:creationId xmlns:a16="http://schemas.microsoft.com/office/drawing/2014/main" id="{5796EDF2-E424-1147-931D-7B6CE222CE30}"/>
              </a:ext>
            </a:extLst>
          </p:cNvPr>
          <p:cNvPicPr>
            <a:picLocks noChangeAspect="1"/>
          </p:cNvPicPr>
          <p:nvPr/>
        </p:nvPicPr>
        <p:blipFill>
          <a:blip r:embed="rId3">
            <a:lum bright="70000" contrast="-70000"/>
          </a:blip>
          <a:stretch>
            <a:fillRect/>
          </a:stretch>
        </p:blipFill>
        <p:spPr>
          <a:xfrm>
            <a:off x="6808877" y="4607282"/>
            <a:ext cx="531947" cy="302445"/>
          </a:xfrm>
          <a:prstGeom prst="rect">
            <a:avLst/>
          </a:prstGeom>
          <a:ln>
            <a:noFill/>
          </a:ln>
        </p:spPr>
      </p:pic>
      <p:pic>
        <p:nvPicPr>
          <p:cNvPr id="171" name="Picture 170">
            <a:extLst>
              <a:ext uri="{FF2B5EF4-FFF2-40B4-BE49-F238E27FC236}">
                <a16:creationId xmlns:a16="http://schemas.microsoft.com/office/drawing/2014/main" id="{9E846B04-CEAB-7E4B-AF20-0D2C37BA9BB4}"/>
              </a:ext>
            </a:extLst>
          </p:cNvPr>
          <p:cNvPicPr>
            <a:picLocks noChangeAspect="1"/>
          </p:cNvPicPr>
          <p:nvPr/>
        </p:nvPicPr>
        <p:blipFill>
          <a:blip r:embed="rId3">
            <a:lum bright="70000" contrast="-70000"/>
          </a:blip>
          <a:stretch>
            <a:fillRect/>
          </a:stretch>
        </p:blipFill>
        <p:spPr>
          <a:xfrm>
            <a:off x="6808877" y="5339113"/>
            <a:ext cx="531947" cy="302445"/>
          </a:xfrm>
          <a:prstGeom prst="rect">
            <a:avLst/>
          </a:prstGeom>
          <a:ln>
            <a:noFill/>
          </a:ln>
        </p:spPr>
      </p:pic>
      <mc:AlternateContent xmlns:mc="http://schemas.openxmlformats.org/markup-compatibility/2006" xmlns:a14="http://schemas.microsoft.com/office/drawing/2010/main">
        <mc:Choice Requires="a14">
          <p:sp>
            <p:nvSpPr>
              <p:cNvPr id="180" name="TextBox 179">
                <a:extLst>
                  <a:ext uri="{FF2B5EF4-FFF2-40B4-BE49-F238E27FC236}">
                    <a16:creationId xmlns:a16="http://schemas.microsoft.com/office/drawing/2014/main" id="{0D05811A-A631-9446-A1F5-EB1ACB409766}"/>
                  </a:ext>
                </a:extLst>
              </p:cNvPr>
              <p:cNvSpPr txBox="1"/>
              <p:nvPr/>
            </p:nvSpPr>
            <p:spPr>
              <a:xfrm>
                <a:off x="8831683" y="2657726"/>
                <a:ext cx="2258567"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𝑃</m:t>
                      </m:r>
                      <m:d>
                        <m:dPr>
                          <m:begChr m:val="["/>
                          <m:endChr m:val="]"/>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𝑃h𝐷</m:t>
                          </m:r>
                          <m:r>
                            <a:rPr lang="en-US" sz="1600" b="0" i="1" smtClean="0">
                              <a:solidFill>
                                <a:schemeClr val="bg1"/>
                              </a:solidFill>
                              <a:latin typeface="Cambria Math" panose="02040503050406030204" pitchFamily="18" charset="0"/>
                            </a:rPr>
                            <m:t>=1 </m:t>
                          </m:r>
                        </m:e>
                        <m:e>
                          <m:r>
                            <a:rPr lang="en-US" sz="1600" b="0" i="1" smtClean="0">
                              <a:solidFill>
                                <a:schemeClr val="bg1"/>
                              </a:solidFill>
                              <a:latin typeface="Cambria Math" panose="02040503050406030204" pitchFamily="18" charset="0"/>
                            </a:rPr>
                            <m:t> </m:t>
                          </m:r>
                          <m:r>
                            <a:rPr lang="en-US" sz="1600" b="0" i="1" smtClean="0">
                              <a:solidFill>
                                <a:schemeClr val="bg1"/>
                              </a:solidFill>
                              <a:latin typeface="Cambria Math" panose="02040503050406030204" pitchFamily="18" charset="0"/>
                            </a:rPr>
                            <m:t>𝑐𝑆𝐸𝑆</m:t>
                          </m:r>
                          <m:r>
                            <a:rPr lang="en-US" sz="1600" b="0" i="1" smtClean="0">
                              <a:solidFill>
                                <a:schemeClr val="bg1"/>
                              </a:solidFill>
                              <a:latin typeface="Cambria Math" panose="02040503050406030204" pitchFamily="18" charset="0"/>
                            </a:rPr>
                            <m:t>=0</m:t>
                          </m:r>
                        </m:e>
                      </m:d>
                    </m:oMath>
                  </m:oMathPara>
                </a14:m>
                <a:endParaRPr lang="en-US" sz="1600" dirty="0">
                  <a:solidFill>
                    <a:schemeClr val="bg1"/>
                  </a:solidFill>
                </a:endParaRPr>
              </a:p>
            </p:txBody>
          </p:sp>
        </mc:Choice>
        <mc:Fallback xmlns="">
          <p:sp>
            <p:nvSpPr>
              <p:cNvPr id="180" name="TextBox 179">
                <a:extLst>
                  <a:ext uri="{FF2B5EF4-FFF2-40B4-BE49-F238E27FC236}">
                    <a16:creationId xmlns:a16="http://schemas.microsoft.com/office/drawing/2014/main" id="{0D05811A-A631-9446-A1F5-EB1ACB409766}"/>
                  </a:ext>
                </a:extLst>
              </p:cNvPr>
              <p:cNvSpPr txBox="1">
                <a:spLocks noRot="1" noChangeAspect="1" noMove="1" noResize="1" noEditPoints="1" noAdjustHandles="1" noChangeArrowheads="1" noChangeShapeType="1" noTextEdit="1"/>
              </p:cNvSpPr>
              <p:nvPr/>
            </p:nvSpPr>
            <p:spPr>
              <a:xfrm>
                <a:off x="8831683" y="2657726"/>
                <a:ext cx="2258567" cy="338554"/>
              </a:xfrm>
              <a:prstGeom prst="rect">
                <a:avLst/>
              </a:prstGeom>
              <a:blipFill>
                <a:blip r:embed="rId4"/>
                <a:stretch>
                  <a:fillRect b="-10714"/>
                </a:stretch>
              </a:blipFill>
            </p:spPr>
            <p:txBody>
              <a:bodyPr/>
              <a:lstStyle/>
              <a:p>
                <a:r>
                  <a:rPr lang="en-US">
                    <a:noFill/>
                  </a:rPr>
                  <a:t> </a:t>
                </a:r>
              </a:p>
            </p:txBody>
          </p:sp>
        </mc:Fallback>
      </mc:AlternateContent>
      <p:sp>
        <p:nvSpPr>
          <p:cNvPr id="184" name="Oval 183">
            <a:extLst>
              <a:ext uri="{FF2B5EF4-FFF2-40B4-BE49-F238E27FC236}">
                <a16:creationId xmlns:a16="http://schemas.microsoft.com/office/drawing/2014/main" id="{F3875EEC-E572-634A-914A-29F7BE01C8F5}"/>
              </a:ext>
            </a:extLst>
          </p:cNvPr>
          <p:cNvSpPr>
            <a:spLocks noChangeAspect="1"/>
          </p:cNvSpPr>
          <p:nvPr/>
        </p:nvSpPr>
        <p:spPr>
          <a:xfrm>
            <a:off x="8297223" y="2661133"/>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5" name="Oval 184">
            <a:extLst>
              <a:ext uri="{FF2B5EF4-FFF2-40B4-BE49-F238E27FC236}">
                <a16:creationId xmlns:a16="http://schemas.microsoft.com/office/drawing/2014/main" id="{EEC421F6-3E93-0249-A71D-76483A17FE04}"/>
              </a:ext>
            </a:extLst>
          </p:cNvPr>
          <p:cNvSpPr>
            <a:spLocks noChangeAspect="1"/>
          </p:cNvSpPr>
          <p:nvPr/>
        </p:nvSpPr>
        <p:spPr>
          <a:xfrm>
            <a:off x="8297223" y="354143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86" name="Oval 185">
            <a:extLst>
              <a:ext uri="{FF2B5EF4-FFF2-40B4-BE49-F238E27FC236}">
                <a16:creationId xmlns:a16="http://schemas.microsoft.com/office/drawing/2014/main" id="{8CA65DF5-71C2-054E-B8C6-017B9F2B6353}"/>
              </a:ext>
            </a:extLst>
          </p:cNvPr>
          <p:cNvSpPr>
            <a:spLocks noChangeAspect="1"/>
          </p:cNvSpPr>
          <p:nvPr/>
        </p:nvSpPr>
        <p:spPr>
          <a:xfrm>
            <a:off x="8297223" y="4421735"/>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7" name="Oval 186">
            <a:extLst>
              <a:ext uri="{FF2B5EF4-FFF2-40B4-BE49-F238E27FC236}">
                <a16:creationId xmlns:a16="http://schemas.microsoft.com/office/drawing/2014/main" id="{47C1EC29-3055-4A4E-BD6D-598D25AC8DFF}"/>
              </a:ext>
            </a:extLst>
          </p:cNvPr>
          <p:cNvSpPr>
            <a:spLocks noChangeAspect="1"/>
          </p:cNvSpPr>
          <p:nvPr/>
        </p:nvSpPr>
        <p:spPr>
          <a:xfrm>
            <a:off x="8297221" y="5302036"/>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mc:AlternateContent xmlns:mc="http://schemas.openxmlformats.org/markup-compatibility/2006" xmlns:a14="http://schemas.microsoft.com/office/drawing/2010/main">
        <mc:Choice Requires="a14">
          <p:sp>
            <p:nvSpPr>
              <p:cNvPr id="188" name="TextBox 187">
                <a:extLst>
                  <a:ext uri="{FF2B5EF4-FFF2-40B4-BE49-F238E27FC236}">
                    <a16:creationId xmlns:a16="http://schemas.microsoft.com/office/drawing/2014/main" id="{E2A9CF06-45BB-5C43-A71C-5DCE8BF69B22}"/>
                  </a:ext>
                </a:extLst>
              </p:cNvPr>
              <p:cNvSpPr txBox="1"/>
              <p:nvPr/>
            </p:nvSpPr>
            <p:spPr>
              <a:xfrm>
                <a:off x="8831683" y="3526018"/>
                <a:ext cx="2258567"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𝑃</m:t>
                      </m:r>
                      <m:d>
                        <m:dPr>
                          <m:begChr m:val="["/>
                          <m:endChr m:val="]"/>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𝑃h𝐷</m:t>
                          </m:r>
                          <m:r>
                            <a:rPr lang="en-US" sz="1600" b="0" i="1" smtClean="0">
                              <a:solidFill>
                                <a:schemeClr val="bg1"/>
                              </a:solidFill>
                              <a:latin typeface="Cambria Math" panose="02040503050406030204" pitchFamily="18" charset="0"/>
                            </a:rPr>
                            <m:t>=0 </m:t>
                          </m:r>
                        </m:e>
                        <m:e>
                          <m:r>
                            <a:rPr lang="en-US" sz="1600" b="0" i="1" smtClean="0">
                              <a:solidFill>
                                <a:schemeClr val="bg1"/>
                              </a:solidFill>
                              <a:latin typeface="Cambria Math" panose="02040503050406030204" pitchFamily="18" charset="0"/>
                            </a:rPr>
                            <m:t> </m:t>
                          </m:r>
                          <m:r>
                            <a:rPr lang="en-US" sz="1600" b="0" i="1" smtClean="0">
                              <a:solidFill>
                                <a:schemeClr val="bg1"/>
                              </a:solidFill>
                              <a:latin typeface="Cambria Math" panose="02040503050406030204" pitchFamily="18" charset="0"/>
                            </a:rPr>
                            <m:t>𝑐𝑆𝐸𝑆</m:t>
                          </m:r>
                          <m:r>
                            <a:rPr lang="en-US" sz="1600" b="0" i="1" smtClean="0">
                              <a:solidFill>
                                <a:schemeClr val="bg1"/>
                              </a:solidFill>
                              <a:latin typeface="Cambria Math" panose="02040503050406030204" pitchFamily="18" charset="0"/>
                            </a:rPr>
                            <m:t>=0</m:t>
                          </m:r>
                        </m:e>
                      </m:d>
                    </m:oMath>
                  </m:oMathPara>
                </a14:m>
                <a:endParaRPr lang="en-US" sz="1600" dirty="0">
                  <a:solidFill>
                    <a:schemeClr val="bg1"/>
                  </a:solidFill>
                </a:endParaRPr>
              </a:p>
            </p:txBody>
          </p:sp>
        </mc:Choice>
        <mc:Fallback xmlns="">
          <p:sp>
            <p:nvSpPr>
              <p:cNvPr id="188" name="TextBox 187">
                <a:extLst>
                  <a:ext uri="{FF2B5EF4-FFF2-40B4-BE49-F238E27FC236}">
                    <a16:creationId xmlns:a16="http://schemas.microsoft.com/office/drawing/2014/main" id="{E2A9CF06-45BB-5C43-A71C-5DCE8BF69B22}"/>
                  </a:ext>
                </a:extLst>
              </p:cNvPr>
              <p:cNvSpPr txBox="1">
                <a:spLocks noRot="1" noChangeAspect="1" noMove="1" noResize="1" noEditPoints="1" noAdjustHandles="1" noChangeArrowheads="1" noChangeShapeType="1" noTextEdit="1"/>
              </p:cNvSpPr>
              <p:nvPr/>
            </p:nvSpPr>
            <p:spPr>
              <a:xfrm>
                <a:off x="8831683" y="3526018"/>
                <a:ext cx="2258567" cy="338554"/>
              </a:xfrm>
              <a:prstGeom prst="rect">
                <a:avLst/>
              </a:prstGeom>
              <a:blipFill>
                <a:blip r:embed="rId5"/>
                <a:stretch>
                  <a:fillRect b="-14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id="{C7DE480D-0283-F746-A96B-5AE224E05218}"/>
                  </a:ext>
                </a:extLst>
              </p:cNvPr>
              <p:cNvSpPr txBox="1"/>
              <p:nvPr/>
            </p:nvSpPr>
            <p:spPr>
              <a:xfrm>
                <a:off x="8831683" y="4461104"/>
                <a:ext cx="2258567"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𝑃</m:t>
                      </m:r>
                      <m:d>
                        <m:dPr>
                          <m:begChr m:val="["/>
                          <m:endChr m:val="]"/>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𝑃h𝐷</m:t>
                          </m:r>
                          <m:r>
                            <a:rPr lang="en-US" sz="1600" b="0" i="1" smtClean="0">
                              <a:solidFill>
                                <a:schemeClr val="bg1"/>
                              </a:solidFill>
                              <a:latin typeface="Cambria Math" panose="02040503050406030204" pitchFamily="18" charset="0"/>
                            </a:rPr>
                            <m:t>=1 </m:t>
                          </m:r>
                        </m:e>
                        <m:e>
                          <m:r>
                            <a:rPr lang="en-US" sz="1600" b="0" i="1" smtClean="0">
                              <a:solidFill>
                                <a:schemeClr val="bg1"/>
                              </a:solidFill>
                              <a:latin typeface="Cambria Math" panose="02040503050406030204" pitchFamily="18" charset="0"/>
                            </a:rPr>
                            <m:t> </m:t>
                          </m:r>
                          <m:r>
                            <a:rPr lang="en-US" sz="1600" b="0" i="1" smtClean="0">
                              <a:solidFill>
                                <a:schemeClr val="bg1"/>
                              </a:solidFill>
                              <a:latin typeface="Cambria Math" panose="02040503050406030204" pitchFamily="18" charset="0"/>
                            </a:rPr>
                            <m:t>𝑐𝑆𝐸𝑆</m:t>
                          </m:r>
                          <m:r>
                            <a:rPr lang="en-US" sz="1600" b="0" i="1" smtClean="0">
                              <a:solidFill>
                                <a:schemeClr val="bg1"/>
                              </a:solidFill>
                              <a:latin typeface="Cambria Math" panose="02040503050406030204" pitchFamily="18" charset="0"/>
                            </a:rPr>
                            <m:t>=1</m:t>
                          </m:r>
                        </m:e>
                      </m:d>
                    </m:oMath>
                  </m:oMathPara>
                </a14:m>
                <a:endParaRPr lang="en-US" sz="1600" dirty="0">
                  <a:solidFill>
                    <a:schemeClr val="bg1"/>
                  </a:solidFill>
                </a:endParaRPr>
              </a:p>
            </p:txBody>
          </p:sp>
        </mc:Choice>
        <mc:Fallback xmlns="">
          <p:sp>
            <p:nvSpPr>
              <p:cNvPr id="189" name="TextBox 188">
                <a:extLst>
                  <a:ext uri="{FF2B5EF4-FFF2-40B4-BE49-F238E27FC236}">
                    <a16:creationId xmlns:a16="http://schemas.microsoft.com/office/drawing/2014/main" id="{C7DE480D-0283-F746-A96B-5AE224E05218}"/>
                  </a:ext>
                </a:extLst>
              </p:cNvPr>
              <p:cNvSpPr txBox="1">
                <a:spLocks noRot="1" noChangeAspect="1" noMove="1" noResize="1" noEditPoints="1" noAdjustHandles="1" noChangeArrowheads="1" noChangeShapeType="1" noTextEdit="1"/>
              </p:cNvSpPr>
              <p:nvPr/>
            </p:nvSpPr>
            <p:spPr>
              <a:xfrm>
                <a:off x="8831683" y="4461104"/>
                <a:ext cx="2258567" cy="338554"/>
              </a:xfrm>
              <a:prstGeom prst="rect">
                <a:avLst/>
              </a:prstGeom>
              <a:blipFill>
                <a:blip r:embed="rId6"/>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72598B78-6AC7-2743-914A-DBED1C3CA537}"/>
                  </a:ext>
                </a:extLst>
              </p:cNvPr>
              <p:cNvSpPr txBox="1"/>
              <p:nvPr/>
            </p:nvSpPr>
            <p:spPr>
              <a:xfrm>
                <a:off x="8831683" y="5329396"/>
                <a:ext cx="2258567"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𝑃</m:t>
                      </m:r>
                      <m:d>
                        <m:dPr>
                          <m:begChr m:val="["/>
                          <m:endChr m:val="]"/>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𝑃h𝐷</m:t>
                          </m:r>
                          <m:r>
                            <a:rPr lang="en-US" sz="1600" b="0" i="1" smtClean="0">
                              <a:solidFill>
                                <a:schemeClr val="bg1"/>
                              </a:solidFill>
                              <a:latin typeface="Cambria Math" panose="02040503050406030204" pitchFamily="18" charset="0"/>
                            </a:rPr>
                            <m:t>=0 </m:t>
                          </m:r>
                        </m:e>
                        <m:e>
                          <m:r>
                            <a:rPr lang="en-US" sz="1600" b="0" i="1" smtClean="0">
                              <a:solidFill>
                                <a:schemeClr val="bg1"/>
                              </a:solidFill>
                              <a:latin typeface="Cambria Math" panose="02040503050406030204" pitchFamily="18" charset="0"/>
                            </a:rPr>
                            <m:t> </m:t>
                          </m:r>
                          <m:r>
                            <a:rPr lang="en-US" sz="1600" b="0" i="1" smtClean="0">
                              <a:solidFill>
                                <a:schemeClr val="bg1"/>
                              </a:solidFill>
                              <a:latin typeface="Cambria Math" panose="02040503050406030204" pitchFamily="18" charset="0"/>
                            </a:rPr>
                            <m:t>𝑐𝑆𝐸𝑆</m:t>
                          </m:r>
                          <m:r>
                            <a:rPr lang="en-US" sz="1600" b="0" i="1" smtClean="0">
                              <a:solidFill>
                                <a:schemeClr val="bg1"/>
                              </a:solidFill>
                              <a:latin typeface="Cambria Math" panose="02040503050406030204" pitchFamily="18" charset="0"/>
                            </a:rPr>
                            <m:t>=1</m:t>
                          </m:r>
                        </m:e>
                      </m:d>
                    </m:oMath>
                  </m:oMathPara>
                </a14:m>
                <a:endParaRPr lang="en-US" sz="1600" dirty="0">
                  <a:solidFill>
                    <a:schemeClr val="bg1"/>
                  </a:solidFill>
                </a:endParaRPr>
              </a:p>
            </p:txBody>
          </p:sp>
        </mc:Choice>
        <mc:Fallback xmlns="">
          <p:sp>
            <p:nvSpPr>
              <p:cNvPr id="190" name="TextBox 189">
                <a:extLst>
                  <a:ext uri="{FF2B5EF4-FFF2-40B4-BE49-F238E27FC236}">
                    <a16:creationId xmlns:a16="http://schemas.microsoft.com/office/drawing/2014/main" id="{72598B78-6AC7-2743-914A-DBED1C3CA537}"/>
                  </a:ext>
                </a:extLst>
              </p:cNvPr>
              <p:cNvSpPr txBox="1">
                <a:spLocks noRot="1" noChangeAspect="1" noMove="1" noResize="1" noEditPoints="1" noAdjustHandles="1" noChangeArrowheads="1" noChangeShapeType="1" noTextEdit="1"/>
              </p:cNvSpPr>
              <p:nvPr/>
            </p:nvSpPr>
            <p:spPr>
              <a:xfrm>
                <a:off x="8831683" y="5329396"/>
                <a:ext cx="2258567" cy="338554"/>
              </a:xfrm>
              <a:prstGeom prst="rect">
                <a:avLst/>
              </a:prstGeom>
              <a:blipFill>
                <a:blip r:embed="rId7"/>
                <a:stretch>
                  <a:fillRect b="-15385"/>
                </a:stretch>
              </a:blipFill>
            </p:spPr>
            <p:txBody>
              <a:bodyPr/>
              <a:lstStyle/>
              <a:p>
                <a:r>
                  <a:rPr lang="en-US">
                    <a:noFill/>
                  </a:rPr>
                  <a:t> </a:t>
                </a:r>
              </a:p>
            </p:txBody>
          </p:sp>
        </mc:Fallback>
      </mc:AlternateContent>
      <p:pic>
        <p:nvPicPr>
          <p:cNvPr id="191" name="Picture 190">
            <a:extLst>
              <a:ext uri="{FF2B5EF4-FFF2-40B4-BE49-F238E27FC236}">
                <a16:creationId xmlns:a16="http://schemas.microsoft.com/office/drawing/2014/main" id="{60509EA8-5DB9-4A4B-81F9-4213C03A3DFE}"/>
              </a:ext>
            </a:extLst>
          </p:cNvPr>
          <p:cNvPicPr>
            <a:picLocks noChangeAspect="1"/>
          </p:cNvPicPr>
          <p:nvPr/>
        </p:nvPicPr>
        <p:blipFill>
          <a:blip r:embed="rId3">
            <a:lum bright="70000" contrast="-70000"/>
          </a:blip>
          <a:stretch>
            <a:fillRect/>
          </a:stretch>
        </p:blipFill>
        <p:spPr>
          <a:xfrm>
            <a:off x="8117981" y="2514968"/>
            <a:ext cx="531947" cy="302445"/>
          </a:xfrm>
          <a:prstGeom prst="rect">
            <a:avLst/>
          </a:prstGeom>
        </p:spPr>
      </p:pic>
      <p:pic>
        <p:nvPicPr>
          <p:cNvPr id="192" name="Picture 191">
            <a:extLst>
              <a:ext uri="{FF2B5EF4-FFF2-40B4-BE49-F238E27FC236}">
                <a16:creationId xmlns:a16="http://schemas.microsoft.com/office/drawing/2014/main" id="{52B2C2E5-96AB-8B4A-86F4-7AA290ABDDDC}"/>
              </a:ext>
            </a:extLst>
          </p:cNvPr>
          <p:cNvPicPr>
            <a:picLocks noChangeAspect="1"/>
          </p:cNvPicPr>
          <p:nvPr/>
        </p:nvPicPr>
        <p:blipFill>
          <a:blip r:embed="rId3">
            <a:lum bright="70000" contrast="-70000"/>
          </a:blip>
          <a:stretch>
            <a:fillRect/>
          </a:stretch>
        </p:blipFill>
        <p:spPr>
          <a:xfrm>
            <a:off x="8117981" y="4221354"/>
            <a:ext cx="531947" cy="302445"/>
          </a:xfrm>
          <a:prstGeom prst="rect">
            <a:avLst/>
          </a:prstGeom>
        </p:spPr>
      </p:pic>
      <p:sp>
        <p:nvSpPr>
          <p:cNvPr id="147" name="TextBox 146">
            <a:extLst>
              <a:ext uri="{FF2B5EF4-FFF2-40B4-BE49-F238E27FC236}">
                <a16:creationId xmlns:a16="http://schemas.microsoft.com/office/drawing/2014/main" id="{199810A4-4428-4D4B-B316-FADD8067DC9F}"/>
              </a:ext>
            </a:extLst>
          </p:cNvPr>
          <p:cNvSpPr txBox="1"/>
          <p:nvPr/>
        </p:nvSpPr>
        <p:spPr>
          <a:xfrm>
            <a:off x="8401425" y="612579"/>
            <a:ext cx="3485773" cy="1200329"/>
          </a:xfrm>
          <a:prstGeom prst="rect">
            <a:avLst/>
          </a:prstGeom>
          <a:noFill/>
        </p:spPr>
        <p:txBody>
          <a:bodyPr wrap="square" rtlCol="0">
            <a:spAutoFit/>
          </a:bodyPr>
          <a:lstStyle/>
          <a:p>
            <a:pPr algn="ctr"/>
            <a:r>
              <a:rPr lang="en-US" sz="2400" dirty="0">
                <a:solidFill>
                  <a:schemeClr val="bg1"/>
                </a:solidFill>
              </a:rPr>
              <a:t>We imagine that PhD Status was assigned as follows:</a:t>
            </a:r>
          </a:p>
        </p:txBody>
      </p:sp>
      <p:sp>
        <p:nvSpPr>
          <p:cNvPr id="148" name="Rectangle 147">
            <a:extLst>
              <a:ext uri="{FF2B5EF4-FFF2-40B4-BE49-F238E27FC236}">
                <a16:creationId xmlns:a16="http://schemas.microsoft.com/office/drawing/2014/main" id="{C9EF29A8-9FEC-8345-B9EE-00252902998B}"/>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3494830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951BD7C5-9520-7F4F-8DA5-655DEE65321A}"/>
              </a:ext>
            </a:extLst>
          </p:cNvPr>
          <p:cNvSpPr txBox="1"/>
          <p:nvPr/>
        </p:nvSpPr>
        <p:spPr>
          <a:xfrm>
            <a:off x="1138317" y="3609803"/>
            <a:ext cx="2123274" cy="769441"/>
          </a:xfrm>
          <a:prstGeom prst="rect">
            <a:avLst/>
          </a:prstGeom>
          <a:pattFill prst="pct90">
            <a:fgClr>
              <a:schemeClr val="accent1"/>
            </a:fgClr>
            <a:bgClr>
              <a:schemeClr val="bg1"/>
            </a:bgClr>
          </a:pattFill>
        </p:spPr>
        <p:txBody>
          <a:bodyPr wrap="none" rtlCol="0">
            <a:spAutoFit/>
          </a:bodyPr>
          <a:lstStyle/>
          <a:p>
            <a:r>
              <a:rPr lang="en-US" sz="4400" dirty="0">
                <a:solidFill>
                  <a:schemeClr val="bg1"/>
                </a:solidFill>
              </a:rPr>
              <a:t>Stressed</a:t>
            </a:r>
          </a:p>
        </p:txBody>
      </p:sp>
      <p:sp>
        <p:nvSpPr>
          <p:cNvPr id="23" name="TextBox 22">
            <a:extLst>
              <a:ext uri="{FF2B5EF4-FFF2-40B4-BE49-F238E27FC236}">
                <a16:creationId xmlns:a16="http://schemas.microsoft.com/office/drawing/2014/main" id="{D8A09304-A800-AB4F-940C-089A17041B61}"/>
              </a:ext>
            </a:extLst>
          </p:cNvPr>
          <p:cNvSpPr txBox="1"/>
          <p:nvPr/>
        </p:nvSpPr>
        <p:spPr>
          <a:xfrm>
            <a:off x="5090611" y="3338918"/>
            <a:ext cx="2049985" cy="1107996"/>
          </a:xfrm>
          <a:prstGeom prst="rect">
            <a:avLst/>
          </a:prstGeom>
          <a:noFill/>
        </p:spPr>
        <p:txBody>
          <a:bodyPr wrap="none" rtlCol="0">
            <a:spAutoFit/>
          </a:bodyPr>
          <a:lstStyle/>
          <a:p>
            <a:r>
              <a:rPr lang="en-US" sz="6600" b="1" dirty="0">
                <a:solidFill>
                  <a:schemeClr val="bg1"/>
                </a:solidFill>
              </a:rPr>
              <a:t>S</a:t>
            </a:r>
            <a:r>
              <a:rPr lang="en-US" sz="4400" dirty="0">
                <a:solidFill>
                  <a:schemeClr val="bg1"/>
                </a:solidFill>
              </a:rPr>
              <a:t>moker</a:t>
            </a:r>
          </a:p>
        </p:txBody>
      </p:sp>
      <p:sp>
        <p:nvSpPr>
          <p:cNvPr id="25" name="TextBox 24">
            <a:extLst>
              <a:ext uri="{FF2B5EF4-FFF2-40B4-BE49-F238E27FC236}">
                <a16:creationId xmlns:a16="http://schemas.microsoft.com/office/drawing/2014/main" id="{170DE977-BFE2-704E-B077-B6AFDFFB9E35}"/>
              </a:ext>
            </a:extLst>
          </p:cNvPr>
          <p:cNvSpPr txBox="1"/>
          <p:nvPr/>
        </p:nvSpPr>
        <p:spPr>
          <a:xfrm>
            <a:off x="8969617" y="3259288"/>
            <a:ext cx="1770036" cy="1446550"/>
          </a:xfrm>
          <a:prstGeom prst="rect">
            <a:avLst/>
          </a:prstGeom>
          <a:noFill/>
          <a:ln>
            <a:solidFill>
              <a:srgbClr val="FF0000"/>
            </a:solidFill>
          </a:ln>
        </p:spPr>
        <p:txBody>
          <a:bodyPr wrap="none" rtlCol="0">
            <a:spAutoFit/>
          </a:bodyPr>
          <a:lstStyle/>
          <a:p>
            <a:pPr algn="ctr"/>
            <a:r>
              <a:rPr lang="en-US" sz="4400" dirty="0">
                <a:solidFill>
                  <a:schemeClr val="bg1"/>
                </a:solidFill>
              </a:rPr>
              <a:t>Lung </a:t>
            </a:r>
          </a:p>
          <a:p>
            <a:pPr algn="ctr"/>
            <a:r>
              <a:rPr lang="en-US" sz="4400" dirty="0">
                <a:solidFill>
                  <a:schemeClr val="bg1"/>
                </a:solidFill>
              </a:rPr>
              <a:t>Cancer</a:t>
            </a:r>
          </a:p>
        </p:txBody>
      </p:sp>
      <p:cxnSp>
        <p:nvCxnSpPr>
          <p:cNvPr id="28" name="Straight Arrow Connector 27">
            <a:extLst>
              <a:ext uri="{FF2B5EF4-FFF2-40B4-BE49-F238E27FC236}">
                <a16:creationId xmlns:a16="http://schemas.microsoft.com/office/drawing/2014/main" id="{C1DF55E3-3CCE-5F4C-A091-D7726B370BC9}"/>
              </a:ext>
            </a:extLst>
          </p:cNvPr>
          <p:cNvCxnSpPr/>
          <p:nvPr/>
        </p:nvCxnSpPr>
        <p:spPr>
          <a:xfrm>
            <a:off x="3476312" y="3994523"/>
            <a:ext cx="1117600" cy="0"/>
          </a:xfrm>
          <a:prstGeom prst="straightConnector1">
            <a:avLst/>
          </a:prstGeom>
          <a:ln w="92075">
            <a:solidFill>
              <a:schemeClr val="bg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AB03B78-66B6-7640-9DCC-58E5A562B5FF}"/>
              </a:ext>
            </a:extLst>
          </p:cNvPr>
          <p:cNvCxnSpPr/>
          <p:nvPr/>
        </p:nvCxnSpPr>
        <p:spPr>
          <a:xfrm>
            <a:off x="7440244" y="3982563"/>
            <a:ext cx="1117600" cy="0"/>
          </a:xfrm>
          <a:prstGeom prst="straightConnector1">
            <a:avLst/>
          </a:prstGeom>
          <a:ln w="92075">
            <a:solidFill>
              <a:schemeClr val="bg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30" name="U-Turn Arrow 29">
            <a:extLst>
              <a:ext uri="{FF2B5EF4-FFF2-40B4-BE49-F238E27FC236}">
                <a16:creationId xmlns:a16="http://schemas.microsoft.com/office/drawing/2014/main" id="{5271BB30-62E4-1B4E-82D5-732C613445ED}"/>
              </a:ext>
            </a:extLst>
          </p:cNvPr>
          <p:cNvSpPr/>
          <p:nvPr/>
        </p:nvSpPr>
        <p:spPr>
          <a:xfrm>
            <a:off x="2725701" y="2310908"/>
            <a:ext cx="7128934" cy="812800"/>
          </a:xfrm>
          <a:prstGeom prst="uturnArrow">
            <a:avLst>
              <a:gd name="adj1" fmla="val 16250"/>
              <a:gd name="adj2" fmla="val 25000"/>
              <a:gd name="adj3" fmla="val 33333"/>
              <a:gd name="adj4" fmla="val 58333"/>
              <a:gd name="adj5" fmla="val 10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AAB829F3-A463-0A47-80F7-0A2D84D97CD0}"/>
              </a:ext>
            </a:extLst>
          </p:cNvPr>
          <p:cNvSpPr txBox="1"/>
          <p:nvPr/>
        </p:nvSpPr>
        <p:spPr>
          <a:xfrm>
            <a:off x="2725701" y="546847"/>
            <a:ext cx="6146106" cy="400110"/>
          </a:xfrm>
          <a:prstGeom prst="rect">
            <a:avLst/>
          </a:prstGeom>
          <a:noFill/>
        </p:spPr>
        <p:txBody>
          <a:bodyPr wrap="none" rtlCol="0">
            <a:spAutoFit/>
          </a:bodyPr>
          <a:lstStyle/>
          <a:p>
            <a:r>
              <a:rPr lang="en-US" sz="2000" dirty="0">
                <a:solidFill>
                  <a:schemeClr val="bg1"/>
                </a:solidFill>
              </a:rPr>
              <a:t>We are interested in the effect of smoking on lung cancer</a:t>
            </a:r>
          </a:p>
        </p:txBody>
      </p:sp>
      <p:sp>
        <p:nvSpPr>
          <p:cNvPr id="9" name="Rectangle 8">
            <a:extLst>
              <a:ext uri="{FF2B5EF4-FFF2-40B4-BE49-F238E27FC236}">
                <a16:creationId xmlns:a16="http://schemas.microsoft.com/office/drawing/2014/main" id="{51E6570E-4087-E748-B29D-736DD619400B}"/>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212328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3246173-2EC3-514B-A882-6939B2302A93}"/>
              </a:ext>
            </a:extLst>
          </p:cNvPr>
          <p:cNvSpPr>
            <a:spLocks noChangeAspect="1"/>
          </p:cNvSpPr>
          <p:nvPr/>
        </p:nvSpPr>
        <p:spPr>
          <a:xfrm>
            <a:off x="1385154" y="1228768"/>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 name="Oval 4">
            <a:extLst>
              <a:ext uri="{FF2B5EF4-FFF2-40B4-BE49-F238E27FC236}">
                <a16:creationId xmlns:a16="http://schemas.microsoft.com/office/drawing/2014/main" id="{37B1FF99-E517-8D49-A9CA-BC7386B97ADB}"/>
              </a:ext>
            </a:extLst>
          </p:cNvPr>
          <p:cNvSpPr>
            <a:spLocks noChangeAspect="1"/>
          </p:cNvSpPr>
          <p:nvPr/>
        </p:nvSpPr>
        <p:spPr>
          <a:xfrm>
            <a:off x="5652451" y="489876"/>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Oval 5">
            <a:extLst>
              <a:ext uri="{FF2B5EF4-FFF2-40B4-BE49-F238E27FC236}">
                <a16:creationId xmlns:a16="http://schemas.microsoft.com/office/drawing/2014/main" id="{2269DF2F-478A-7343-9F39-E8AE2477084A}"/>
              </a:ext>
            </a:extLst>
          </p:cNvPr>
          <p:cNvSpPr>
            <a:spLocks noChangeAspect="1"/>
          </p:cNvSpPr>
          <p:nvPr/>
        </p:nvSpPr>
        <p:spPr>
          <a:xfrm>
            <a:off x="4230051" y="48987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Oval 6">
            <a:extLst>
              <a:ext uri="{FF2B5EF4-FFF2-40B4-BE49-F238E27FC236}">
                <a16:creationId xmlns:a16="http://schemas.microsoft.com/office/drawing/2014/main" id="{E27F50CD-B4D3-C74B-97AF-DE71869996DD}"/>
              </a:ext>
            </a:extLst>
          </p:cNvPr>
          <p:cNvSpPr>
            <a:spLocks noChangeAspect="1"/>
          </p:cNvSpPr>
          <p:nvPr/>
        </p:nvSpPr>
        <p:spPr>
          <a:xfrm>
            <a:off x="4230051" y="1212744"/>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 name="Oval 7">
            <a:extLst>
              <a:ext uri="{FF2B5EF4-FFF2-40B4-BE49-F238E27FC236}">
                <a16:creationId xmlns:a16="http://schemas.microsoft.com/office/drawing/2014/main" id="{E1678729-AC3D-2F42-AD99-5E39101DB232}"/>
              </a:ext>
            </a:extLst>
          </p:cNvPr>
          <p:cNvSpPr>
            <a:spLocks noChangeAspect="1"/>
          </p:cNvSpPr>
          <p:nvPr/>
        </p:nvSpPr>
        <p:spPr>
          <a:xfrm>
            <a:off x="4230051" y="193561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 name="Oval 8">
            <a:extLst>
              <a:ext uri="{FF2B5EF4-FFF2-40B4-BE49-F238E27FC236}">
                <a16:creationId xmlns:a16="http://schemas.microsoft.com/office/drawing/2014/main" id="{AADFE276-25B5-DE4B-B6D4-EED808301D90}"/>
              </a:ext>
            </a:extLst>
          </p:cNvPr>
          <p:cNvSpPr>
            <a:spLocks noChangeAspect="1"/>
          </p:cNvSpPr>
          <p:nvPr/>
        </p:nvSpPr>
        <p:spPr>
          <a:xfrm>
            <a:off x="4230051" y="2658480"/>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 name="Oval 9">
            <a:extLst>
              <a:ext uri="{FF2B5EF4-FFF2-40B4-BE49-F238E27FC236}">
                <a16:creationId xmlns:a16="http://schemas.microsoft.com/office/drawing/2014/main" id="{1DEAC068-3F7A-5D43-A91C-5CC1350ADD4A}"/>
              </a:ext>
            </a:extLst>
          </p:cNvPr>
          <p:cNvSpPr>
            <a:spLocks noChangeAspect="1"/>
          </p:cNvSpPr>
          <p:nvPr/>
        </p:nvSpPr>
        <p:spPr>
          <a:xfrm>
            <a:off x="4941251" y="48987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 name="Oval 10">
            <a:extLst>
              <a:ext uri="{FF2B5EF4-FFF2-40B4-BE49-F238E27FC236}">
                <a16:creationId xmlns:a16="http://schemas.microsoft.com/office/drawing/2014/main" id="{F884792F-30A3-5D49-87DF-37F3FA20B1F9}"/>
              </a:ext>
            </a:extLst>
          </p:cNvPr>
          <p:cNvSpPr>
            <a:spLocks noChangeAspect="1"/>
          </p:cNvSpPr>
          <p:nvPr/>
        </p:nvSpPr>
        <p:spPr>
          <a:xfrm>
            <a:off x="4941251" y="121274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 name="Oval 11">
            <a:extLst>
              <a:ext uri="{FF2B5EF4-FFF2-40B4-BE49-F238E27FC236}">
                <a16:creationId xmlns:a16="http://schemas.microsoft.com/office/drawing/2014/main" id="{489E1AE4-D113-CB4D-B15F-70E6205CEA58}"/>
              </a:ext>
            </a:extLst>
          </p:cNvPr>
          <p:cNvSpPr>
            <a:spLocks noChangeAspect="1"/>
          </p:cNvSpPr>
          <p:nvPr/>
        </p:nvSpPr>
        <p:spPr>
          <a:xfrm>
            <a:off x="4941251" y="1935612"/>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 name="Oval 12">
            <a:extLst>
              <a:ext uri="{FF2B5EF4-FFF2-40B4-BE49-F238E27FC236}">
                <a16:creationId xmlns:a16="http://schemas.microsoft.com/office/drawing/2014/main" id="{8C716073-DF26-9A4F-81BF-1DBD61387B10}"/>
              </a:ext>
            </a:extLst>
          </p:cNvPr>
          <p:cNvSpPr>
            <a:spLocks noChangeAspect="1"/>
          </p:cNvSpPr>
          <p:nvPr/>
        </p:nvSpPr>
        <p:spPr>
          <a:xfrm>
            <a:off x="4941251" y="265848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 name="Oval 13">
            <a:extLst>
              <a:ext uri="{FF2B5EF4-FFF2-40B4-BE49-F238E27FC236}">
                <a16:creationId xmlns:a16="http://schemas.microsoft.com/office/drawing/2014/main" id="{050B7689-1924-8F44-9172-F35CE8E842DC}"/>
              </a:ext>
            </a:extLst>
          </p:cNvPr>
          <p:cNvSpPr>
            <a:spLocks noChangeAspect="1"/>
          </p:cNvSpPr>
          <p:nvPr/>
        </p:nvSpPr>
        <p:spPr>
          <a:xfrm>
            <a:off x="5652451" y="121274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5" name="Oval 14">
            <a:extLst>
              <a:ext uri="{FF2B5EF4-FFF2-40B4-BE49-F238E27FC236}">
                <a16:creationId xmlns:a16="http://schemas.microsoft.com/office/drawing/2014/main" id="{DBE9943F-32B3-D244-8498-D1F53B9EF54F}"/>
              </a:ext>
            </a:extLst>
          </p:cNvPr>
          <p:cNvSpPr>
            <a:spLocks noChangeAspect="1"/>
          </p:cNvSpPr>
          <p:nvPr/>
        </p:nvSpPr>
        <p:spPr>
          <a:xfrm>
            <a:off x="5652451" y="193561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 name="Oval 15">
            <a:extLst>
              <a:ext uri="{FF2B5EF4-FFF2-40B4-BE49-F238E27FC236}">
                <a16:creationId xmlns:a16="http://schemas.microsoft.com/office/drawing/2014/main" id="{35D1A7EA-CAD8-C144-84A7-F3A73368A30C}"/>
              </a:ext>
            </a:extLst>
          </p:cNvPr>
          <p:cNvSpPr>
            <a:spLocks noChangeAspect="1"/>
          </p:cNvSpPr>
          <p:nvPr/>
        </p:nvSpPr>
        <p:spPr>
          <a:xfrm>
            <a:off x="5652451" y="2658480"/>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Oval 16">
            <a:extLst>
              <a:ext uri="{FF2B5EF4-FFF2-40B4-BE49-F238E27FC236}">
                <a16:creationId xmlns:a16="http://schemas.microsoft.com/office/drawing/2014/main" id="{B4E2A87F-E8C7-564A-B879-511B230F4F1B}"/>
              </a:ext>
            </a:extLst>
          </p:cNvPr>
          <p:cNvSpPr>
            <a:spLocks noChangeAspect="1"/>
          </p:cNvSpPr>
          <p:nvPr/>
        </p:nvSpPr>
        <p:spPr>
          <a:xfrm>
            <a:off x="6363651" y="489876"/>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 name="Oval 17">
            <a:extLst>
              <a:ext uri="{FF2B5EF4-FFF2-40B4-BE49-F238E27FC236}">
                <a16:creationId xmlns:a16="http://schemas.microsoft.com/office/drawing/2014/main" id="{6CA38C27-E1B0-6542-9B13-1CDC428C2F1B}"/>
              </a:ext>
            </a:extLst>
          </p:cNvPr>
          <p:cNvSpPr>
            <a:spLocks noChangeAspect="1"/>
          </p:cNvSpPr>
          <p:nvPr/>
        </p:nvSpPr>
        <p:spPr>
          <a:xfrm>
            <a:off x="6363651" y="121274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 name="Oval 18">
            <a:extLst>
              <a:ext uri="{FF2B5EF4-FFF2-40B4-BE49-F238E27FC236}">
                <a16:creationId xmlns:a16="http://schemas.microsoft.com/office/drawing/2014/main" id="{532D8F8B-D1DD-3B40-8D36-D84282188C34}"/>
              </a:ext>
            </a:extLst>
          </p:cNvPr>
          <p:cNvSpPr>
            <a:spLocks noChangeAspect="1"/>
          </p:cNvSpPr>
          <p:nvPr/>
        </p:nvSpPr>
        <p:spPr>
          <a:xfrm>
            <a:off x="6363651" y="193561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Oval 19">
            <a:extLst>
              <a:ext uri="{FF2B5EF4-FFF2-40B4-BE49-F238E27FC236}">
                <a16:creationId xmlns:a16="http://schemas.microsoft.com/office/drawing/2014/main" id="{7BB66F7E-24FF-9B42-86A6-D3F42863FAEF}"/>
              </a:ext>
            </a:extLst>
          </p:cNvPr>
          <p:cNvSpPr>
            <a:spLocks noChangeAspect="1"/>
          </p:cNvSpPr>
          <p:nvPr/>
        </p:nvSpPr>
        <p:spPr>
          <a:xfrm>
            <a:off x="6363651" y="2658480"/>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 name="Oval 20">
            <a:extLst>
              <a:ext uri="{FF2B5EF4-FFF2-40B4-BE49-F238E27FC236}">
                <a16:creationId xmlns:a16="http://schemas.microsoft.com/office/drawing/2014/main" id="{12165306-2E95-1948-B03A-C0F4BF68CF60}"/>
              </a:ext>
            </a:extLst>
          </p:cNvPr>
          <p:cNvSpPr>
            <a:spLocks noChangeAspect="1"/>
          </p:cNvSpPr>
          <p:nvPr/>
        </p:nvSpPr>
        <p:spPr>
          <a:xfrm>
            <a:off x="7074851" y="489876"/>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 name="Oval 21">
            <a:extLst>
              <a:ext uri="{FF2B5EF4-FFF2-40B4-BE49-F238E27FC236}">
                <a16:creationId xmlns:a16="http://schemas.microsoft.com/office/drawing/2014/main" id="{140C19DA-6067-E640-91B9-66EDF59BFD2F}"/>
              </a:ext>
            </a:extLst>
          </p:cNvPr>
          <p:cNvSpPr>
            <a:spLocks noChangeAspect="1"/>
          </p:cNvSpPr>
          <p:nvPr/>
        </p:nvSpPr>
        <p:spPr>
          <a:xfrm>
            <a:off x="7074851" y="121274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 name="Oval 22">
            <a:extLst>
              <a:ext uri="{FF2B5EF4-FFF2-40B4-BE49-F238E27FC236}">
                <a16:creationId xmlns:a16="http://schemas.microsoft.com/office/drawing/2014/main" id="{19BF9BCE-B925-1E4F-AB66-4E72C827D7B5}"/>
              </a:ext>
            </a:extLst>
          </p:cNvPr>
          <p:cNvSpPr>
            <a:spLocks noChangeAspect="1"/>
          </p:cNvSpPr>
          <p:nvPr/>
        </p:nvSpPr>
        <p:spPr>
          <a:xfrm>
            <a:off x="7074851" y="1935612"/>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4" name="Oval 23">
            <a:extLst>
              <a:ext uri="{FF2B5EF4-FFF2-40B4-BE49-F238E27FC236}">
                <a16:creationId xmlns:a16="http://schemas.microsoft.com/office/drawing/2014/main" id="{5FDE1F11-0682-0B4E-85BE-A55F0EE2EE08}"/>
              </a:ext>
            </a:extLst>
          </p:cNvPr>
          <p:cNvSpPr>
            <a:spLocks noChangeAspect="1"/>
          </p:cNvSpPr>
          <p:nvPr/>
        </p:nvSpPr>
        <p:spPr>
          <a:xfrm>
            <a:off x="7074851" y="265848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5" name="Oval 24">
            <a:extLst>
              <a:ext uri="{FF2B5EF4-FFF2-40B4-BE49-F238E27FC236}">
                <a16:creationId xmlns:a16="http://schemas.microsoft.com/office/drawing/2014/main" id="{E75DD829-22DB-C146-A742-8513BD95F410}"/>
              </a:ext>
            </a:extLst>
          </p:cNvPr>
          <p:cNvSpPr>
            <a:spLocks noChangeAspect="1"/>
          </p:cNvSpPr>
          <p:nvPr/>
        </p:nvSpPr>
        <p:spPr>
          <a:xfrm>
            <a:off x="674050" y="48987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Oval 25">
            <a:extLst>
              <a:ext uri="{FF2B5EF4-FFF2-40B4-BE49-F238E27FC236}">
                <a16:creationId xmlns:a16="http://schemas.microsoft.com/office/drawing/2014/main" id="{04899C88-AE68-BB44-B456-A2EE69D3C0BB}"/>
              </a:ext>
            </a:extLst>
          </p:cNvPr>
          <p:cNvSpPr>
            <a:spLocks noChangeAspect="1"/>
          </p:cNvSpPr>
          <p:nvPr/>
        </p:nvSpPr>
        <p:spPr>
          <a:xfrm>
            <a:off x="674050" y="1212744"/>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7" name="Oval 26">
            <a:extLst>
              <a:ext uri="{FF2B5EF4-FFF2-40B4-BE49-F238E27FC236}">
                <a16:creationId xmlns:a16="http://schemas.microsoft.com/office/drawing/2014/main" id="{EBA80D3E-1D66-8044-B939-8A2B139D469B}"/>
              </a:ext>
            </a:extLst>
          </p:cNvPr>
          <p:cNvSpPr>
            <a:spLocks noChangeAspect="1"/>
          </p:cNvSpPr>
          <p:nvPr/>
        </p:nvSpPr>
        <p:spPr>
          <a:xfrm>
            <a:off x="674050" y="1935612"/>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8" name="Oval 27">
            <a:extLst>
              <a:ext uri="{FF2B5EF4-FFF2-40B4-BE49-F238E27FC236}">
                <a16:creationId xmlns:a16="http://schemas.microsoft.com/office/drawing/2014/main" id="{B5ECBD4C-AD25-6149-8ECC-452FE533B095}"/>
              </a:ext>
            </a:extLst>
          </p:cNvPr>
          <p:cNvSpPr>
            <a:spLocks noChangeAspect="1"/>
          </p:cNvSpPr>
          <p:nvPr/>
        </p:nvSpPr>
        <p:spPr>
          <a:xfrm>
            <a:off x="674050" y="265848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9" name="Oval 28">
            <a:extLst>
              <a:ext uri="{FF2B5EF4-FFF2-40B4-BE49-F238E27FC236}">
                <a16:creationId xmlns:a16="http://schemas.microsoft.com/office/drawing/2014/main" id="{4474B3D1-5CAE-1A42-8ED0-89F6C213B503}"/>
              </a:ext>
            </a:extLst>
          </p:cNvPr>
          <p:cNvSpPr>
            <a:spLocks noChangeAspect="1"/>
          </p:cNvSpPr>
          <p:nvPr/>
        </p:nvSpPr>
        <p:spPr>
          <a:xfrm>
            <a:off x="1385250" y="48987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0" name="Oval 29">
            <a:extLst>
              <a:ext uri="{FF2B5EF4-FFF2-40B4-BE49-F238E27FC236}">
                <a16:creationId xmlns:a16="http://schemas.microsoft.com/office/drawing/2014/main" id="{A5EED931-291A-8F49-84E0-9E73F3033046}"/>
              </a:ext>
            </a:extLst>
          </p:cNvPr>
          <p:cNvSpPr>
            <a:spLocks noChangeAspect="1"/>
          </p:cNvSpPr>
          <p:nvPr/>
        </p:nvSpPr>
        <p:spPr>
          <a:xfrm>
            <a:off x="1385250" y="193561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1" name="Oval 30">
            <a:extLst>
              <a:ext uri="{FF2B5EF4-FFF2-40B4-BE49-F238E27FC236}">
                <a16:creationId xmlns:a16="http://schemas.microsoft.com/office/drawing/2014/main" id="{2AB80F43-8003-5E48-B1B9-2A018F4C52FB}"/>
              </a:ext>
            </a:extLst>
          </p:cNvPr>
          <p:cNvSpPr>
            <a:spLocks noChangeAspect="1"/>
          </p:cNvSpPr>
          <p:nvPr/>
        </p:nvSpPr>
        <p:spPr>
          <a:xfrm>
            <a:off x="1385250" y="265848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2" name="Oval 31">
            <a:extLst>
              <a:ext uri="{FF2B5EF4-FFF2-40B4-BE49-F238E27FC236}">
                <a16:creationId xmlns:a16="http://schemas.microsoft.com/office/drawing/2014/main" id="{4E4C8294-72C6-2C44-A3DF-D7144F95F543}"/>
              </a:ext>
            </a:extLst>
          </p:cNvPr>
          <p:cNvSpPr>
            <a:spLocks noChangeAspect="1"/>
          </p:cNvSpPr>
          <p:nvPr/>
        </p:nvSpPr>
        <p:spPr>
          <a:xfrm>
            <a:off x="2096450" y="48987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3" name="Oval 32">
            <a:extLst>
              <a:ext uri="{FF2B5EF4-FFF2-40B4-BE49-F238E27FC236}">
                <a16:creationId xmlns:a16="http://schemas.microsoft.com/office/drawing/2014/main" id="{58EBE3DE-C73F-984F-95F0-DA402177FE71}"/>
              </a:ext>
            </a:extLst>
          </p:cNvPr>
          <p:cNvSpPr>
            <a:spLocks noChangeAspect="1"/>
          </p:cNvSpPr>
          <p:nvPr/>
        </p:nvSpPr>
        <p:spPr>
          <a:xfrm>
            <a:off x="2096450" y="1212744"/>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4" name="Oval 33">
            <a:extLst>
              <a:ext uri="{FF2B5EF4-FFF2-40B4-BE49-F238E27FC236}">
                <a16:creationId xmlns:a16="http://schemas.microsoft.com/office/drawing/2014/main" id="{CCB407A1-B76E-714A-9D38-FB05BC9675E4}"/>
              </a:ext>
            </a:extLst>
          </p:cNvPr>
          <p:cNvSpPr>
            <a:spLocks noChangeAspect="1"/>
          </p:cNvSpPr>
          <p:nvPr/>
        </p:nvSpPr>
        <p:spPr>
          <a:xfrm>
            <a:off x="2096450" y="193561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5" name="Oval 34">
            <a:extLst>
              <a:ext uri="{FF2B5EF4-FFF2-40B4-BE49-F238E27FC236}">
                <a16:creationId xmlns:a16="http://schemas.microsoft.com/office/drawing/2014/main" id="{5D21EFAE-146F-B44C-ABEA-145786F39845}"/>
              </a:ext>
            </a:extLst>
          </p:cNvPr>
          <p:cNvSpPr>
            <a:spLocks noChangeAspect="1"/>
          </p:cNvSpPr>
          <p:nvPr/>
        </p:nvSpPr>
        <p:spPr>
          <a:xfrm>
            <a:off x="2096450" y="265848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6" name="Oval 35">
            <a:extLst>
              <a:ext uri="{FF2B5EF4-FFF2-40B4-BE49-F238E27FC236}">
                <a16:creationId xmlns:a16="http://schemas.microsoft.com/office/drawing/2014/main" id="{983D2F1B-F9E5-CD4A-8E09-C61A4440861E}"/>
              </a:ext>
            </a:extLst>
          </p:cNvPr>
          <p:cNvSpPr>
            <a:spLocks noChangeAspect="1"/>
          </p:cNvSpPr>
          <p:nvPr/>
        </p:nvSpPr>
        <p:spPr>
          <a:xfrm>
            <a:off x="2807650" y="48987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7" name="Oval 36">
            <a:extLst>
              <a:ext uri="{FF2B5EF4-FFF2-40B4-BE49-F238E27FC236}">
                <a16:creationId xmlns:a16="http://schemas.microsoft.com/office/drawing/2014/main" id="{3D463F30-FE45-E54F-9C80-DEBA4336D3CE}"/>
              </a:ext>
            </a:extLst>
          </p:cNvPr>
          <p:cNvSpPr>
            <a:spLocks noChangeAspect="1"/>
          </p:cNvSpPr>
          <p:nvPr/>
        </p:nvSpPr>
        <p:spPr>
          <a:xfrm>
            <a:off x="2807650" y="121274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8" name="Oval 37">
            <a:extLst>
              <a:ext uri="{FF2B5EF4-FFF2-40B4-BE49-F238E27FC236}">
                <a16:creationId xmlns:a16="http://schemas.microsoft.com/office/drawing/2014/main" id="{164029B2-819F-9647-B0C1-F24622BBDFA7}"/>
              </a:ext>
            </a:extLst>
          </p:cNvPr>
          <p:cNvSpPr>
            <a:spLocks noChangeAspect="1"/>
          </p:cNvSpPr>
          <p:nvPr/>
        </p:nvSpPr>
        <p:spPr>
          <a:xfrm>
            <a:off x="2807650" y="1935612"/>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9" name="Oval 38">
            <a:extLst>
              <a:ext uri="{FF2B5EF4-FFF2-40B4-BE49-F238E27FC236}">
                <a16:creationId xmlns:a16="http://schemas.microsoft.com/office/drawing/2014/main" id="{B755ED60-3930-A944-A643-60645C743EB1}"/>
              </a:ext>
            </a:extLst>
          </p:cNvPr>
          <p:cNvSpPr>
            <a:spLocks noChangeAspect="1"/>
          </p:cNvSpPr>
          <p:nvPr/>
        </p:nvSpPr>
        <p:spPr>
          <a:xfrm>
            <a:off x="2807650" y="265848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0" name="Oval 39">
            <a:extLst>
              <a:ext uri="{FF2B5EF4-FFF2-40B4-BE49-F238E27FC236}">
                <a16:creationId xmlns:a16="http://schemas.microsoft.com/office/drawing/2014/main" id="{6E06E122-BF30-D84D-831B-68A4396FB6D3}"/>
              </a:ext>
            </a:extLst>
          </p:cNvPr>
          <p:cNvSpPr>
            <a:spLocks noChangeAspect="1"/>
          </p:cNvSpPr>
          <p:nvPr/>
        </p:nvSpPr>
        <p:spPr>
          <a:xfrm>
            <a:off x="3518850" y="489876"/>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1" name="Oval 40">
            <a:extLst>
              <a:ext uri="{FF2B5EF4-FFF2-40B4-BE49-F238E27FC236}">
                <a16:creationId xmlns:a16="http://schemas.microsoft.com/office/drawing/2014/main" id="{D49683B2-F65B-1243-938A-E389AC81FF7C}"/>
              </a:ext>
            </a:extLst>
          </p:cNvPr>
          <p:cNvSpPr>
            <a:spLocks noChangeAspect="1"/>
          </p:cNvSpPr>
          <p:nvPr/>
        </p:nvSpPr>
        <p:spPr>
          <a:xfrm>
            <a:off x="3518850" y="121274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2" name="Oval 41">
            <a:extLst>
              <a:ext uri="{FF2B5EF4-FFF2-40B4-BE49-F238E27FC236}">
                <a16:creationId xmlns:a16="http://schemas.microsoft.com/office/drawing/2014/main" id="{68476ECD-A372-C64B-82A6-B79E665A9186}"/>
              </a:ext>
            </a:extLst>
          </p:cNvPr>
          <p:cNvSpPr>
            <a:spLocks noChangeAspect="1"/>
          </p:cNvSpPr>
          <p:nvPr/>
        </p:nvSpPr>
        <p:spPr>
          <a:xfrm>
            <a:off x="3518850" y="1935612"/>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3" name="Oval 42">
            <a:extLst>
              <a:ext uri="{FF2B5EF4-FFF2-40B4-BE49-F238E27FC236}">
                <a16:creationId xmlns:a16="http://schemas.microsoft.com/office/drawing/2014/main" id="{A74042BD-DBB1-034D-8363-8DB8ADDB7711}"/>
              </a:ext>
            </a:extLst>
          </p:cNvPr>
          <p:cNvSpPr>
            <a:spLocks noChangeAspect="1"/>
          </p:cNvSpPr>
          <p:nvPr/>
        </p:nvSpPr>
        <p:spPr>
          <a:xfrm>
            <a:off x="3518850" y="265848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4" name="Pie 43">
            <a:extLst>
              <a:ext uri="{FF2B5EF4-FFF2-40B4-BE49-F238E27FC236}">
                <a16:creationId xmlns:a16="http://schemas.microsoft.com/office/drawing/2014/main" id="{DD08696B-5A1F-394B-B103-783D7AE9FDE6}"/>
              </a:ext>
            </a:extLst>
          </p:cNvPr>
          <p:cNvSpPr>
            <a:spLocks noChangeAspect="1"/>
          </p:cNvSpPr>
          <p:nvPr/>
        </p:nvSpPr>
        <p:spPr>
          <a:xfrm>
            <a:off x="1385250" y="1228768"/>
            <a:ext cx="360000" cy="360000"/>
          </a:xfrm>
          <a:prstGeom prst="pie">
            <a:avLst>
              <a:gd name="adj1" fmla="val 1767908"/>
              <a:gd name="adj2" fmla="val 16200000"/>
            </a:avLst>
          </a:prstGeom>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45" name="Pie 44">
            <a:extLst>
              <a:ext uri="{FF2B5EF4-FFF2-40B4-BE49-F238E27FC236}">
                <a16:creationId xmlns:a16="http://schemas.microsoft.com/office/drawing/2014/main" id="{1D67E060-6A3E-B74B-BBED-717FC8E58FE4}"/>
              </a:ext>
            </a:extLst>
          </p:cNvPr>
          <p:cNvSpPr>
            <a:spLocks noChangeAspect="1"/>
          </p:cNvSpPr>
          <p:nvPr/>
        </p:nvSpPr>
        <p:spPr>
          <a:xfrm>
            <a:off x="5652451" y="489876"/>
            <a:ext cx="360000" cy="360000"/>
          </a:xfrm>
          <a:prstGeom prst="pie">
            <a:avLst>
              <a:gd name="adj1" fmla="val 19400534"/>
              <a:gd name="adj2" fmla="val 16200000"/>
            </a:avLst>
          </a:prstGeom>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46" name="Oval 45">
            <a:extLst>
              <a:ext uri="{FF2B5EF4-FFF2-40B4-BE49-F238E27FC236}">
                <a16:creationId xmlns:a16="http://schemas.microsoft.com/office/drawing/2014/main" id="{ECC4C728-F944-904E-90E5-B26BD3AB3350}"/>
              </a:ext>
            </a:extLst>
          </p:cNvPr>
          <p:cNvSpPr>
            <a:spLocks noChangeAspect="1"/>
          </p:cNvSpPr>
          <p:nvPr/>
        </p:nvSpPr>
        <p:spPr>
          <a:xfrm>
            <a:off x="674050"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7" name="Oval 46">
            <a:extLst>
              <a:ext uri="{FF2B5EF4-FFF2-40B4-BE49-F238E27FC236}">
                <a16:creationId xmlns:a16="http://schemas.microsoft.com/office/drawing/2014/main" id="{D83F13E7-36CC-1748-B4EA-B6ADA5B3083B}"/>
              </a:ext>
            </a:extLst>
          </p:cNvPr>
          <p:cNvSpPr>
            <a:spLocks noChangeAspect="1"/>
          </p:cNvSpPr>
          <p:nvPr/>
        </p:nvSpPr>
        <p:spPr>
          <a:xfrm>
            <a:off x="674050" y="4104218"/>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8" name="Oval 47">
            <a:extLst>
              <a:ext uri="{FF2B5EF4-FFF2-40B4-BE49-F238E27FC236}">
                <a16:creationId xmlns:a16="http://schemas.microsoft.com/office/drawing/2014/main" id="{20C907D5-2B01-3847-A9AE-DE98CCAAACF1}"/>
              </a:ext>
            </a:extLst>
          </p:cNvPr>
          <p:cNvSpPr>
            <a:spLocks noChangeAspect="1"/>
          </p:cNvSpPr>
          <p:nvPr/>
        </p:nvSpPr>
        <p:spPr>
          <a:xfrm>
            <a:off x="674050" y="4827086"/>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9" name="Oval 48">
            <a:extLst>
              <a:ext uri="{FF2B5EF4-FFF2-40B4-BE49-F238E27FC236}">
                <a16:creationId xmlns:a16="http://schemas.microsoft.com/office/drawing/2014/main" id="{A66A8477-8FEC-1945-825A-E27B94E9B270}"/>
              </a:ext>
            </a:extLst>
          </p:cNvPr>
          <p:cNvSpPr>
            <a:spLocks noChangeAspect="1"/>
          </p:cNvSpPr>
          <p:nvPr/>
        </p:nvSpPr>
        <p:spPr>
          <a:xfrm>
            <a:off x="674050" y="5549954"/>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0" name="Oval 49">
            <a:extLst>
              <a:ext uri="{FF2B5EF4-FFF2-40B4-BE49-F238E27FC236}">
                <a16:creationId xmlns:a16="http://schemas.microsoft.com/office/drawing/2014/main" id="{58EE4253-74D2-3946-BD99-6D89DDE3E3AB}"/>
              </a:ext>
            </a:extLst>
          </p:cNvPr>
          <p:cNvSpPr>
            <a:spLocks noChangeAspect="1"/>
          </p:cNvSpPr>
          <p:nvPr/>
        </p:nvSpPr>
        <p:spPr>
          <a:xfrm>
            <a:off x="1385250"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1" name="Oval 50">
            <a:extLst>
              <a:ext uri="{FF2B5EF4-FFF2-40B4-BE49-F238E27FC236}">
                <a16:creationId xmlns:a16="http://schemas.microsoft.com/office/drawing/2014/main" id="{1F1C106E-EB59-704B-9855-53AEC31624A4}"/>
              </a:ext>
            </a:extLst>
          </p:cNvPr>
          <p:cNvSpPr>
            <a:spLocks noChangeAspect="1"/>
          </p:cNvSpPr>
          <p:nvPr/>
        </p:nvSpPr>
        <p:spPr>
          <a:xfrm>
            <a:off x="1385250" y="4104218"/>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2" name="Oval 51">
            <a:extLst>
              <a:ext uri="{FF2B5EF4-FFF2-40B4-BE49-F238E27FC236}">
                <a16:creationId xmlns:a16="http://schemas.microsoft.com/office/drawing/2014/main" id="{E36E8F35-B48C-AC44-A11C-AAA864476F45}"/>
              </a:ext>
            </a:extLst>
          </p:cNvPr>
          <p:cNvSpPr>
            <a:spLocks noChangeAspect="1"/>
          </p:cNvSpPr>
          <p:nvPr/>
        </p:nvSpPr>
        <p:spPr>
          <a:xfrm>
            <a:off x="1385250" y="482708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3" name="Oval 52">
            <a:extLst>
              <a:ext uri="{FF2B5EF4-FFF2-40B4-BE49-F238E27FC236}">
                <a16:creationId xmlns:a16="http://schemas.microsoft.com/office/drawing/2014/main" id="{BC8FCC07-EB52-0440-AEB0-478994D3E735}"/>
              </a:ext>
            </a:extLst>
          </p:cNvPr>
          <p:cNvSpPr>
            <a:spLocks noChangeAspect="1"/>
          </p:cNvSpPr>
          <p:nvPr/>
        </p:nvSpPr>
        <p:spPr>
          <a:xfrm>
            <a:off x="1385250" y="5549954"/>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4" name="Oval 53">
            <a:extLst>
              <a:ext uri="{FF2B5EF4-FFF2-40B4-BE49-F238E27FC236}">
                <a16:creationId xmlns:a16="http://schemas.microsoft.com/office/drawing/2014/main" id="{6389FE24-DBCE-374F-9135-866F7B5BB37E}"/>
              </a:ext>
            </a:extLst>
          </p:cNvPr>
          <p:cNvSpPr>
            <a:spLocks noChangeAspect="1"/>
          </p:cNvSpPr>
          <p:nvPr/>
        </p:nvSpPr>
        <p:spPr>
          <a:xfrm>
            <a:off x="2096450"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5" name="Oval 54">
            <a:extLst>
              <a:ext uri="{FF2B5EF4-FFF2-40B4-BE49-F238E27FC236}">
                <a16:creationId xmlns:a16="http://schemas.microsoft.com/office/drawing/2014/main" id="{580DDB41-6BBD-414D-815C-AE95D2B085EB}"/>
              </a:ext>
            </a:extLst>
          </p:cNvPr>
          <p:cNvSpPr>
            <a:spLocks noChangeAspect="1"/>
          </p:cNvSpPr>
          <p:nvPr/>
        </p:nvSpPr>
        <p:spPr>
          <a:xfrm>
            <a:off x="2096450" y="4104218"/>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6" name="Oval 55">
            <a:extLst>
              <a:ext uri="{FF2B5EF4-FFF2-40B4-BE49-F238E27FC236}">
                <a16:creationId xmlns:a16="http://schemas.microsoft.com/office/drawing/2014/main" id="{EA2FDE1A-B48C-4B4C-90EE-AEE42272498E}"/>
              </a:ext>
            </a:extLst>
          </p:cNvPr>
          <p:cNvSpPr>
            <a:spLocks noChangeAspect="1"/>
          </p:cNvSpPr>
          <p:nvPr/>
        </p:nvSpPr>
        <p:spPr>
          <a:xfrm>
            <a:off x="2096450" y="4827086"/>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7" name="Oval 56">
            <a:extLst>
              <a:ext uri="{FF2B5EF4-FFF2-40B4-BE49-F238E27FC236}">
                <a16:creationId xmlns:a16="http://schemas.microsoft.com/office/drawing/2014/main" id="{327DF98E-0423-344D-9FF3-837E6BEF1088}"/>
              </a:ext>
            </a:extLst>
          </p:cNvPr>
          <p:cNvSpPr>
            <a:spLocks noChangeAspect="1"/>
          </p:cNvSpPr>
          <p:nvPr/>
        </p:nvSpPr>
        <p:spPr>
          <a:xfrm>
            <a:off x="2807650"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8" name="Oval 57">
            <a:extLst>
              <a:ext uri="{FF2B5EF4-FFF2-40B4-BE49-F238E27FC236}">
                <a16:creationId xmlns:a16="http://schemas.microsoft.com/office/drawing/2014/main" id="{4F964F10-D979-A24E-A055-0829F4EF16B5}"/>
              </a:ext>
            </a:extLst>
          </p:cNvPr>
          <p:cNvSpPr>
            <a:spLocks noChangeAspect="1"/>
          </p:cNvSpPr>
          <p:nvPr/>
        </p:nvSpPr>
        <p:spPr>
          <a:xfrm>
            <a:off x="2807650" y="4104218"/>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9" name="Oval 58">
            <a:extLst>
              <a:ext uri="{FF2B5EF4-FFF2-40B4-BE49-F238E27FC236}">
                <a16:creationId xmlns:a16="http://schemas.microsoft.com/office/drawing/2014/main" id="{6BFBEE0D-46B8-CF47-9113-A44A9945451F}"/>
              </a:ext>
            </a:extLst>
          </p:cNvPr>
          <p:cNvSpPr>
            <a:spLocks noChangeAspect="1"/>
          </p:cNvSpPr>
          <p:nvPr/>
        </p:nvSpPr>
        <p:spPr>
          <a:xfrm>
            <a:off x="2807650" y="4827086"/>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0" name="Oval 59">
            <a:extLst>
              <a:ext uri="{FF2B5EF4-FFF2-40B4-BE49-F238E27FC236}">
                <a16:creationId xmlns:a16="http://schemas.microsoft.com/office/drawing/2014/main" id="{47E7EB8D-016F-F24C-A352-6B1C682F0E66}"/>
              </a:ext>
            </a:extLst>
          </p:cNvPr>
          <p:cNvSpPr>
            <a:spLocks noChangeAspect="1"/>
          </p:cNvSpPr>
          <p:nvPr/>
        </p:nvSpPr>
        <p:spPr>
          <a:xfrm>
            <a:off x="2807650" y="554995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1" name="Oval 60">
            <a:extLst>
              <a:ext uri="{FF2B5EF4-FFF2-40B4-BE49-F238E27FC236}">
                <a16:creationId xmlns:a16="http://schemas.microsoft.com/office/drawing/2014/main" id="{76267985-E56B-D64C-97DE-9E5F344374AA}"/>
              </a:ext>
            </a:extLst>
          </p:cNvPr>
          <p:cNvSpPr>
            <a:spLocks noChangeAspect="1"/>
          </p:cNvSpPr>
          <p:nvPr/>
        </p:nvSpPr>
        <p:spPr>
          <a:xfrm>
            <a:off x="3518850"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2" name="Oval 61">
            <a:extLst>
              <a:ext uri="{FF2B5EF4-FFF2-40B4-BE49-F238E27FC236}">
                <a16:creationId xmlns:a16="http://schemas.microsoft.com/office/drawing/2014/main" id="{F729F887-BC6F-B54D-A1DF-65B580DE75AA}"/>
              </a:ext>
            </a:extLst>
          </p:cNvPr>
          <p:cNvSpPr>
            <a:spLocks noChangeAspect="1"/>
          </p:cNvSpPr>
          <p:nvPr/>
        </p:nvSpPr>
        <p:spPr>
          <a:xfrm>
            <a:off x="3518850" y="4104218"/>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3" name="Oval 62">
            <a:extLst>
              <a:ext uri="{FF2B5EF4-FFF2-40B4-BE49-F238E27FC236}">
                <a16:creationId xmlns:a16="http://schemas.microsoft.com/office/drawing/2014/main" id="{7DC22769-221F-8D4F-96DB-5995B9EAD156}"/>
              </a:ext>
            </a:extLst>
          </p:cNvPr>
          <p:cNvSpPr>
            <a:spLocks noChangeAspect="1"/>
          </p:cNvSpPr>
          <p:nvPr/>
        </p:nvSpPr>
        <p:spPr>
          <a:xfrm>
            <a:off x="3518850" y="482708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4" name="Oval 63">
            <a:extLst>
              <a:ext uri="{FF2B5EF4-FFF2-40B4-BE49-F238E27FC236}">
                <a16:creationId xmlns:a16="http://schemas.microsoft.com/office/drawing/2014/main" id="{68442A84-2D20-D44C-B8C2-443AFB070864}"/>
              </a:ext>
            </a:extLst>
          </p:cNvPr>
          <p:cNvSpPr>
            <a:spLocks noChangeAspect="1"/>
          </p:cNvSpPr>
          <p:nvPr/>
        </p:nvSpPr>
        <p:spPr>
          <a:xfrm>
            <a:off x="3518850" y="554995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5" name="Oval 64">
            <a:extLst>
              <a:ext uri="{FF2B5EF4-FFF2-40B4-BE49-F238E27FC236}">
                <a16:creationId xmlns:a16="http://schemas.microsoft.com/office/drawing/2014/main" id="{DB672C67-523A-3449-BAE8-4422F0A8750D}"/>
              </a:ext>
            </a:extLst>
          </p:cNvPr>
          <p:cNvSpPr>
            <a:spLocks noChangeAspect="1"/>
          </p:cNvSpPr>
          <p:nvPr/>
        </p:nvSpPr>
        <p:spPr>
          <a:xfrm>
            <a:off x="2085650" y="554995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Pie 65">
            <a:extLst>
              <a:ext uri="{FF2B5EF4-FFF2-40B4-BE49-F238E27FC236}">
                <a16:creationId xmlns:a16="http://schemas.microsoft.com/office/drawing/2014/main" id="{591E68CE-E354-CB48-B3D8-686EFABC829A}"/>
              </a:ext>
            </a:extLst>
          </p:cNvPr>
          <p:cNvSpPr>
            <a:spLocks noChangeAspect="1"/>
          </p:cNvSpPr>
          <p:nvPr/>
        </p:nvSpPr>
        <p:spPr>
          <a:xfrm>
            <a:off x="2085746" y="5549954"/>
            <a:ext cx="360000" cy="360000"/>
          </a:xfrm>
          <a:prstGeom prst="pie">
            <a:avLst>
              <a:gd name="adj1" fmla="val 12569586"/>
              <a:gd name="adj2" fmla="val 16200000"/>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sp>
        <p:nvSpPr>
          <p:cNvPr id="67" name="Oval 66">
            <a:extLst>
              <a:ext uri="{FF2B5EF4-FFF2-40B4-BE49-F238E27FC236}">
                <a16:creationId xmlns:a16="http://schemas.microsoft.com/office/drawing/2014/main" id="{4B85AEF8-2125-854A-B078-866E80534143}"/>
              </a:ext>
            </a:extLst>
          </p:cNvPr>
          <p:cNvSpPr>
            <a:spLocks noChangeAspect="1"/>
          </p:cNvSpPr>
          <p:nvPr/>
        </p:nvSpPr>
        <p:spPr>
          <a:xfrm>
            <a:off x="4230051"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8" name="Oval 67">
            <a:extLst>
              <a:ext uri="{FF2B5EF4-FFF2-40B4-BE49-F238E27FC236}">
                <a16:creationId xmlns:a16="http://schemas.microsoft.com/office/drawing/2014/main" id="{2FEBB0C0-1C28-034F-918A-67FE8901AFCB}"/>
              </a:ext>
            </a:extLst>
          </p:cNvPr>
          <p:cNvSpPr>
            <a:spLocks noChangeAspect="1"/>
          </p:cNvSpPr>
          <p:nvPr/>
        </p:nvSpPr>
        <p:spPr>
          <a:xfrm>
            <a:off x="4230051" y="4104218"/>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9" name="Oval 68">
            <a:extLst>
              <a:ext uri="{FF2B5EF4-FFF2-40B4-BE49-F238E27FC236}">
                <a16:creationId xmlns:a16="http://schemas.microsoft.com/office/drawing/2014/main" id="{C33CE431-8C5F-CE45-A588-3186E3B6BFFC}"/>
              </a:ext>
            </a:extLst>
          </p:cNvPr>
          <p:cNvSpPr>
            <a:spLocks noChangeAspect="1"/>
          </p:cNvSpPr>
          <p:nvPr/>
        </p:nvSpPr>
        <p:spPr>
          <a:xfrm>
            <a:off x="4230051" y="482708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0" name="Oval 69">
            <a:extLst>
              <a:ext uri="{FF2B5EF4-FFF2-40B4-BE49-F238E27FC236}">
                <a16:creationId xmlns:a16="http://schemas.microsoft.com/office/drawing/2014/main" id="{F1D03EE0-4DAF-5247-AF43-C1C38520AEEC}"/>
              </a:ext>
            </a:extLst>
          </p:cNvPr>
          <p:cNvSpPr>
            <a:spLocks noChangeAspect="1"/>
          </p:cNvSpPr>
          <p:nvPr/>
        </p:nvSpPr>
        <p:spPr>
          <a:xfrm>
            <a:off x="4230051" y="554995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1" name="Oval 70">
            <a:extLst>
              <a:ext uri="{FF2B5EF4-FFF2-40B4-BE49-F238E27FC236}">
                <a16:creationId xmlns:a16="http://schemas.microsoft.com/office/drawing/2014/main" id="{43384C3A-205F-DF4D-9602-4F19427DC049}"/>
              </a:ext>
            </a:extLst>
          </p:cNvPr>
          <p:cNvSpPr>
            <a:spLocks noChangeAspect="1"/>
          </p:cNvSpPr>
          <p:nvPr/>
        </p:nvSpPr>
        <p:spPr>
          <a:xfrm>
            <a:off x="4941251"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Oval 71">
            <a:extLst>
              <a:ext uri="{FF2B5EF4-FFF2-40B4-BE49-F238E27FC236}">
                <a16:creationId xmlns:a16="http://schemas.microsoft.com/office/drawing/2014/main" id="{2DC21AE7-DE32-F24A-AD10-1B53EB09A734}"/>
              </a:ext>
            </a:extLst>
          </p:cNvPr>
          <p:cNvSpPr>
            <a:spLocks noChangeAspect="1"/>
          </p:cNvSpPr>
          <p:nvPr/>
        </p:nvSpPr>
        <p:spPr>
          <a:xfrm>
            <a:off x="4941251" y="4104218"/>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Oval 72">
            <a:extLst>
              <a:ext uri="{FF2B5EF4-FFF2-40B4-BE49-F238E27FC236}">
                <a16:creationId xmlns:a16="http://schemas.microsoft.com/office/drawing/2014/main" id="{2E84BD94-DADB-1A47-B847-F8AFEF9B5B57}"/>
              </a:ext>
            </a:extLst>
          </p:cNvPr>
          <p:cNvSpPr>
            <a:spLocks noChangeAspect="1"/>
          </p:cNvSpPr>
          <p:nvPr/>
        </p:nvSpPr>
        <p:spPr>
          <a:xfrm>
            <a:off x="4941251" y="4827086"/>
            <a:ext cx="360064" cy="36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4" name="Oval 73">
            <a:extLst>
              <a:ext uri="{FF2B5EF4-FFF2-40B4-BE49-F238E27FC236}">
                <a16:creationId xmlns:a16="http://schemas.microsoft.com/office/drawing/2014/main" id="{A5FC9C6A-21A7-A443-A3F1-4677E2FFE33A}"/>
              </a:ext>
            </a:extLst>
          </p:cNvPr>
          <p:cNvSpPr>
            <a:spLocks noChangeAspect="1"/>
          </p:cNvSpPr>
          <p:nvPr/>
        </p:nvSpPr>
        <p:spPr>
          <a:xfrm>
            <a:off x="4941251" y="554995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Oval 74">
            <a:extLst>
              <a:ext uri="{FF2B5EF4-FFF2-40B4-BE49-F238E27FC236}">
                <a16:creationId xmlns:a16="http://schemas.microsoft.com/office/drawing/2014/main" id="{32B5DA3C-3568-7843-9E14-88FDDD8A54F1}"/>
              </a:ext>
            </a:extLst>
          </p:cNvPr>
          <p:cNvSpPr>
            <a:spLocks noChangeAspect="1"/>
          </p:cNvSpPr>
          <p:nvPr/>
        </p:nvSpPr>
        <p:spPr>
          <a:xfrm>
            <a:off x="5652451"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Oval 75">
            <a:extLst>
              <a:ext uri="{FF2B5EF4-FFF2-40B4-BE49-F238E27FC236}">
                <a16:creationId xmlns:a16="http://schemas.microsoft.com/office/drawing/2014/main" id="{3BB930A0-7FB6-8944-A37F-F5821801AF60}"/>
              </a:ext>
            </a:extLst>
          </p:cNvPr>
          <p:cNvSpPr>
            <a:spLocks noChangeAspect="1"/>
          </p:cNvSpPr>
          <p:nvPr/>
        </p:nvSpPr>
        <p:spPr>
          <a:xfrm>
            <a:off x="5652451" y="4104218"/>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7" name="Oval 76">
            <a:extLst>
              <a:ext uri="{FF2B5EF4-FFF2-40B4-BE49-F238E27FC236}">
                <a16:creationId xmlns:a16="http://schemas.microsoft.com/office/drawing/2014/main" id="{B78DE1A5-A869-C84F-9238-C99B21B47B8A}"/>
              </a:ext>
            </a:extLst>
          </p:cNvPr>
          <p:cNvSpPr>
            <a:spLocks noChangeAspect="1"/>
          </p:cNvSpPr>
          <p:nvPr/>
        </p:nvSpPr>
        <p:spPr>
          <a:xfrm>
            <a:off x="5652451" y="4827086"/>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8" name="Oval 77">
            <a:extLst>
              <a:ext uri="{FF2B5EF4-FFF2-40B4-BE49-F238E27FC236}">
                <a16:creationId xmlns:a16="http://schemas.microsoft.com/office/drawing/2014/main" id="{CBA05651-B6FD-804A-BF5B-1CBDF344465E}"/>
              </a:ext>
            </a:extLst>
          </p:cNvPr>
          <p:cNvSpPr>
            <a:spLocks noChangeAspect="1"/>
          </p:cNvSpPr>
          <p:nvPr/>
        </p:nvSpPr>
        <p:spPr>
          <a:xfrm>
            <a:off x="5652451" y="554995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9" name="Oval 78">
            <a:extLst>
              <a:ext uri="{FF2B5EF4-FFF2-40B4-BE49-F238E27FC236}">
                <a16:creationId xmlns:a16="http://schemas.microsoft.com/office/drawing/2014/main" id="{F5AD23E6-D061-604C-955F-ABA0F3C1E7D8}"/>
              </a:ext>
            </a:extLst>
          </p:cNvPr>
          <p:cNvSpPr>
            <a:spLocks noChangeAspect="1"/>
          </p:cNvSpPr>
          <p:nvPr/>
        </p:nvSpPr>
        <p:spPr>
          <a:xfrm>
            <a:off x="6363651"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0" name="Oval 79">
            <a:extLst>
              <a:ext uri="{FF2B5EF4-FFF2-40B4-BE49-F238E27FC236}">
                <a16:creationId xmlns:a16="http://schemas.microsoft.com/office/drawing/2014/main" id="{5DE4D8F4-913C-784F-B86E-8DF6E42AC168}"/>
              </a:ext>
            </a:extLst>
          </p:cNvPr>
          <p:cNvSpPr>
            <a:spLocks noChangeAspect="1"/>
          </p:cNvSpPr>
          <p:nvPr/>
        </p:nvSpPr>
        <p:spPr>
          <a:xfrm>
            <a:off x="6363651" y="4104218"/>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1" name="Oval 80">
            <a:extLst>
              <a:ext uri="{FF2B5EF4-FFF2-40B4-BE49-F238E27FC236}">
                <a16:creationId xmlns:a16="http://schemas.microsoft.com/office/drawing/2014/main" id="{4DB1A73F-A7CD-7D4A-8B8C-B842A8A19728}"/>
              </a:ext>
            </a:extLst>
          </p:cNvPr>
          <p:cNvSpPr>
            <a:spLocks noChangeAspect="1"/>
          </p:cNvSpPr>
          <p:nvPr/>
        </p:nvSpPr>
        <p:spPr>
          <a:xfrm>
            <a:off x="6363651" y="5549954"/>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2" name="Oval 81">
            <a:extLst>
              <a:ext uri="{FF2B5EF4-FFF2-40B4-BE49-F238E27FC236}">
                <a16:creationId xmlns:a16="http://schemas.microsoft.com/office/drawing/2014/main" id="{BE9F61CB-13F9-E448-9257-800E8A852722}"/>
              </a:ext>
            </a:extLst>
          </p:cNvPr>
          <p:cNvSpPr>
            <a:spLocks noChangeAspect="1"/>
          </p:cNvSpPr>
          <p:nvPr/>
        </p:nvSpPr>
        <p:spPr>
          <a:xfrm>
            <a:off x="7074851" y="3381350"/>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3" name="Oval 82">
            <a:extLst>
              <a:ext uri="{FF2B5EF4-FFF2-40B4-BE49-F238E27FC236}">
                <a16:creationId xmlns:a16="http://schemas.microsoft.com/office/drawing/2014/main" id="{D255A473-B85A-5C43-AC88-B6D6EF512BA6}"/>
              </a:ext>
            </a:extLst>
          </p:cNvPr>
          <p:cNvSpPr>
            <a:spLocks noChangeAspect="1"/>
          </p:cNvSpPr>
          <p:nvPr/>
        </p:nvSpPr>
        <p:spPr>
          <a:xfrm>
            <a:off x="7074851" y="4104218"/>
            <a:ext cx="360064" cy="36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4" name="Oval 83">
            <a:extLst>
              <a:ext uri="{FF2B5EF4-FFF2-40B4-BE49-F238E27FC236}">
                <a16:creationId xmlns:a16="http://schemas.microsoft.com/office/drawing/2014/main" id="{F25EEF58-E843-BA4D-ABEB-752F2BABE052}"/>
              </a:ext>
            </a:extLst>
          </p:cNvPr>
          <p:cNvSpPr>
            <a:spLocks noChangeAspect="1"/>
          </p:cNvSpPr>
          <p:nvPr/>
        </p:nvSpPr>
        <p:spPr>
          <a:xfrm>
            <a:off x="7074851" y="4827086"/>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Oval 84">
            <a:extLst>
              <a:ext uri="{FF2B5EF4-FFF2-40B4-BE49-F238E27FC236}">
                <a16:creationId xmlns:a16="http://schemas.microsoft.com/office/drawing/2014/main" id="{06BD6BA3-43D5-184A-BD6F-90849323D956}"/>
              </a:ext>
            </a:extLst>
          </p:cNvPr>
          <p:cNvSpPr>
            <a:spLocks noChangeAspect="1"/>
          </p:cNvSpPr>
          <p:nvPr/>
        </p:nvSpPr>
        <p:spPr>
          <a:xfrm>
            <a:off x="7074851" y="554995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Oval 85">
            <a:extLst>
              <a:ext uri="{FF2B5EF4-FFF2-40B4-BE49-F238E27FC236}">
                <a16:creationId xmlns:a16="http://schemas.microsoft.com/office/drawing/2014/main" id="{72CE2E81-F69A-4742-9CB4-F3AB335862D2}"/>
              </a:ext>
            </a:extLst>
          </p:cNvPr>
          <p:cNvSpPr>
            <a:spLocks noChangeAspect="1"/>
          </p:cNvSpPr>
          <p:nvPr/>
        </p:nvSpPr>
        <p:spPr>
          <a:xfrm>
            <a:off x="6388328" y="4827084"/>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7" name="Pie 86">
            <a:extLst>
              <a:ext uri="{FF2B5EF4-FFF2-40B4-BE49-F238E27FC236}">
                <a16:creationId xmlns:a16="http://schemas.microsoft.com/office/drawing/2014/main" id="{25401213-1A5C-E045-B3AA-D7FEB9637C6A}"/>
              </a:ext>
            </a:extLst>
          </p:cNvPr>
          <p:cNvSpPr>
            <a:spLocks noChangeAspect="1"/>
          </p:cNvSpPr>
          <p:nvPr/>
        </p:nvSpPr>
        <p:spPr>
          <a:xfrm>
            <a:off x="6388424" y="4827084"/>
            <a:ext cx="360000" cy="360000"/>
          </a:xfrm>
          <a:prstGeom prst="pie">
            <a:avLst>
              <a:gd name="adj1" fmla="val 8955013"/>
              <a:gd name="adj2" fmla="val 16200000"/>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endParaRPr>
          </a:p>
        </p:txBody>
      </p:sp>
      <p:pic>
        <p:nvPicPr>
          <p:cNvPr id="91" name="Picture 90">
            <a:extLst>
              <a:ext uri="{FF2B5EF4-FFF2-40B4-BE49-F238E27FC236}">
                <a16:creationId xmlns:a16="http://schemas.microsoft.com/office/drawing/2014/main" id="{84736210-CDF9-9248-9DD6-6AC1EB9FE6E2}"/>
              </a:ext>
            </a:extLst>
          </p:cNvPr>
          <p:cNvPicPr>
            <a:picLocks noChangeAspect="1"/>
          </p:cNvPicPr>
          <p:nvPr/>
        </p:nvPicPr>
        <p:blipFill>
          <a:blip r:embed="rId3">
            <a:lum bright="70000" contrast="-70000"/>
          </a:blip>
          <a:stretch>
            <a:fillRect/>
          </a:stretch>
        </p:blipFill>
        <p:spPr>
          <a:xfrm>
            <a:off x="502166" y="275900"/>
            <a:ext cx="531947" cy="302445"/>
          </a:xfrm>
          <a:prstGeom prst="rect">
            <a:avLst/>
          </a:prstGeom>
          <a:ln>
            <a:noFill/>
          </a:ln>
        </p:spPr>
      </p:pic>
      <p:pic>
        <p:nvPicPr>
          <p:cNvPr id="94" name="Picture 93">
            <a:extLst>
              <a:ext uri="{FF2B5EF4-FFF2-40B4-BE49-F238E27FC236}">
                <a16:creationId xmlns:a16="http://schemas.microsoft.com/office/drawing/2014/main" id="{7AC972A9-8AB2-E544-AAED-365E018DF8DC}"/>
              </a:ext>
            </a:extLst>
          </p:cNvPr>
          <p:cNvPicPr>
            <a:picLocks noChangeAspect="1"/>
          </p:cNvPicPr>
          <p:nvPr/>
        </p:nvPicPr>
        <p:blipFill>
          <a:blip r:embed="rId3">
            <a:lum bright="70000" contrast="-70000"/>
          </a:blip>
          <a:stretch>
            <a:fillRect/>
          </a:stretch>
        </p:blipFill>
        <p:spPr>
          <a:xfrm>
            <a:off x="502166" y="1720796"/>
            <a:ext cx="531947" cy="302445"/>
          </a:xfrm>
          <a:prstGeom prst="rect">
            <a:avLst/>
          </a:prstGeom>
          <a:ln>
            <a:noFill/>
          </a:ln>
        </p:spPr>
      </p:pic>
      <p:pic>
        <p:nvPicPr>
          <p:cNvPr id="95" name="Picture 94">
            <a:extLst>
              <a:ext uri="{FF2B5EF4-FFF2-40B4-BE49-F238E27FC236}">
                <a16:creationId xmlns:a16="http://schemas.microsoft.com/office/drawing/2014/main" id="{91FB996B-7CC2-4842-B4A0-5B89B9DD1B96}"/>
              </a:ext>
            </a:extLst>
          </p:cNvPr>
          <p:cNvPicPr>
            <a:picLocks noChangeAspect="1"/>
          </p:cNvPicPr>
          <p:nvPr/>
        </p:nvPicPr>
        <p:blipFill>
          <a:blip r:embed="rId3">
            <a:lum bright="70000" contrast="-70000"/>
          </a:blip>
          <a:stretch>
            <a:fillRect/>
          </a:stretch>
        </p:blipFill>
        <p:spPr>
          <a:xfrm>
            <a:off x="502166" y="2452627"/>
            <a:ext cx="531947" cy="302445"/>
          </a:xfrm>
          <a:prstGeom prst="rect">
            <a:avLst/>
          </a:prstGeom>
          <a:ln>
            <a:noFill/>
          </a:ln>
        </p:spPr>
      </p:pic>
      <p:pic>
        <p:nvPicPr>
          <p:cNvPr id="96" name="Picture 95">
            <a:extLst>
              <a:ext uri="{FF2B5EF4-FFF2-40B4-BE49-F238E27FC236}">
                <a16:creationId xmlns:a16="http://schemas.microsoft.com/office/drawing/2014/main" id="{D74DE97D-E61E-7840-9BF2-A1D0135F9EAA}"/>
              </a:ext>
            </a:extLst>
          </p:cNvPr>
          <p:cNvPicPr>
            <a:picLocks noChangeAspect="1"/>
          </p:cNvPicPr>
          <p:nvPr/>
        </p:nvPicPr>
        <p:blipFill>
          <a:blip r:embed="rId3">
            <a:lum bright="70000" contrast="-70000"/>
          </a:blip>
          <a:stretch>
            <a:fillRect/>
          </a:stretch>
        </p:blipFill>
        <p:spPr>
          <a:xfrm>
            <a:off x="502166" y="3177408"/>
            <a:ext cx="531947" cy="302445"/>
          </a:xfrm>
          <a:prstGeom prst="rect">
            <a:avLst/>
          </a:prstGeom>
          <a:ln>
            <a:noFill/>
          </a:ln>
        </p:spPr>
      </p:pic>
      <p:pic>
        <p:nvPicPr>
          <p:cNvPr id="97" name="Picture 96">
            <a:extLst>
              <a:ext uri="{FF2B5EF4-FFF2-40B4-BE49-F238E27FC236}">
                <a16:creationId xmlns:a16="http://schemas.microsoft.com/office/drawing/2014/main" id="{1073A061-F490-9348-8745-E97B0BE0B06E}"/>
              </a:ext>
            </a:extLst>
          </p:cNvPr>
          <p:cNvPicPr>
            <a:picLocks noChangeAspect="1"/>
          </p:cNvPicPr>
          <p:nvPr/>
        </p:nvPicPr>
        <p:blipFill>
          <a:blip r:embed="rId3">
            <a:lum bright="70000" contrast="-70000"/>
          </a:blip>
          <a:stretch>
            <a:fillRect/>
          </a:stretch>
        </p:blipFill>
        <p:spPr>
          <a:xfrm>
            <a:off x="502166" y="3909239"/>
            <a:ext cx="531947" cy="302445"/>
          </a:xfrm>
          <a:prstGeom prst="rect">
            <a:avLst/>
          </a:prstGeom>
          <a:ln>
            <a:noFill/>
          </a:ln>
        </p:spPr>
      </p:pic>
      <p:pic>
        <p:nvPicPr>
          <p:cNvPr id="98" name="Picture 97">
            <a:extLst>
              <a:ext uri="{FF2B5EF4-FFF2-40B4-BE49-F238E27FC236}">
                <a16:creationId xmlns:a16="http://schemas.microsoft.com/office/drawing/2014/main" id="{8C988883-6540-0449-BB3E-B13DFD784B09}"/>
              </a:ext>
            </a:extLst>
          </p:cNvPr>
          <p:cNvPicPr>
            <a:picLocks noChangeAspect="1"/>
          </p:cNvPicPr>
          <p:nvPr/>
        </p:nvPicPr>
        <p:blipFill>
          <a:blip r:embed="rId3">
            <a:lum bright="70000" contrast="-70000"/>
          </a:blip>
          <a:stretch>
            <a:fillRect/>
          </a:stretch>
        </p:blipFill>
        <p:spPr>
          <a:xfrm>
            <a:off x="502166" y="4622304"/>
            <a:ext cx="531947" cy="302445"/>
          </a:xfrm>
          <a:prstGeom prst="rect">
            <a:avLst/>
          </a:prstGeom>
          <a:ln>
            <a:noFill/>
          </a:ln>
        </p:spPr>
      </p:pic>
      <p:pic>
        <p:nvPicPr>
          <p:cNvPr id="99" name="Picture 98">
            <a:extLst>
              <a:ext uri="{FF2B5EF4-FFF2-40B4-BE49-F238E27FC236}">
                <a16:creationId xmlns:a16="http://schemas.microsoft.com/office/drawing/2014/main" id="{64611FD0-C14D-4B4D-B1D3-E18276EE1EE0}"/>
              </a:ext>
            </a:extLst>
          </p:cNvPr>
          <p:cNvPicPr>
            <a:picLocks noChangeAspect="1"/>
          </p:cNvPicPr>
          <p:nvPr/>
        </p:nvPicPr>
        <p:blipFill>
          <a:blip r:embed="rId3">
            <a:lum bright="70000" contrast="-70000"/>
          </a:blip>
          <a:stretch>
            <a:fillRect/>
          </a:stretch>
        </p:blipFill>
        <p:spPr>
          <a:xfrm>
            <a:off x="502166" y="5354135"/>
            <a:ext cx="531947" cy="302445"/>
          </a:xfrm>
          <a:prstGeom prst="rect">
            <a:avLst/>
          </a:prstGeom>
          <a:ln>
            <a:noFill/>
          </a:ln>
        </p:spPr>
      </p:pic>
      <p:pic>
        <p:nvPicPr>
          <p:cNvPr id="101" name="Picture 100">
            <a:extLst>
              <a:ext uri="{FF2B5EF4-FFF2-40B4-BE49-F238E27FC236}">
                <a16:creationId xmlns:a16="http://schemas.microsoft.com/office/drawing/2014/main" id="{A75B9BAC-6479-C54E-8B81-BA77C1102E60}"/>
              </a:ext>
            </a:extLst>
          </p:cNvPr>
          <p:cNvPicPr>
            <a:picLocks noChangeAspect="1"/>
          </p:cNvPicPr>
          <p:nvPr/>
        </p:nvPicPr>
        <p:blipFill>
          <a:blip r:embed="rId3">
            <a:lum bright="70000" contrast="-70000"/>
          </a:blip>
          <a:stretch>
            <a:fillRect/>
          </a:stretch>
        </p:blipFill>
        <p:spPr>
          <a:xfrm>
            <a:off x="1202566" y="1007731"/>
            <a:ext cx="531947" cy="302445"/>
          </a:xfrm>
          <a:prstGeom prst="rect">
            <a:avLst/>
          </a:prstGeom>
          <a:ln>
            <a:noFill/>
          </a:ln>
        </p:spPr>
      </p:pic>
      <p:pic>
        <p:nvPicPr>
          <p:cNvPr id="105" name="Picture 104">
            <a:extLst>
              <a:ext uri="{FF2B5EF4-FFF2-40B4-BE49-F238E27FC236}">
                <a16:creationId xmlns:a16="http://schemas.microsoft.com/office/drawing/2014/main" id="{C7078AB3-51DB-634C-A471-9A6E583C9895}"/>
              </a:ext>
            </a:extLst>
          </p:cNvPr>
          <p:cNvPicPr>
            <a:picLocks noChangeAspect="1"/>
          </p:cNvPicPr>
          <p:nvPr/>
        </p:nvPicPr>
        <p:blipFill>
          <a:blip r:embed="rId3">
            <a:lum bright="70000" contrast="-70000"/>
          </a:blip>
          <a:stretch>
            <a:fillRect/>
          </a:stretch>
        </p:blipFill>
        <p:spPr>
          <a:xfrm>
            <a:off x="1202566" y="3909239"/>
            <a:ext cx="531947" cy="302445"/>
          </a:xfrm>
          <a:prstGeom prst="rect">
            <a:avLst/>
          </a:prstGeom>
          <a:ln>
            <a:noFill/>
          </a:ln>
        </p:spPr>
      </p:pic>
      <p:pic>
        <p:nvPicPr>
          <p:cNvPr id="106" name="Picture 105">
            <a:extLst>
              <a:ext uri="{FF2B5EF4-FFF2-40B4-BE49-F238E27FC236}">
                <a16:creationId xmlns:a16="http://schemas.microsoft.com/office/drawing/2014/main" id="{6EC03D62-74B2-0C49-8541-AAA4BC44FD4A}"/>
              </a:ext>
            </a:extLst>
          </p:cNvPr>
          <p:cNvPicPr>
            <a:picLocks noChangeAspect="1"/>
          </p:cNvPicPr>
          <p:nvPr/>
        </p:nvPicPr>
        <p:blipFill>
          <a:blip r:embed="rId3">
            <a:lum bright="70000" contrast="-70000"/>
          </a:blip>
          <a:stretch>
            <a:fillRect/>
          </a:stretch>
        </p:blipFill>
        <p:spPr>
          <a:xfrm>
            <a:off x="1202566" y="4622304"/>
            <a:ext cx="531947" cy="302445"/>
          </a:xfrm>
          <a:prstGeom prst="rect">
            <a:avLst/>
          </a:prstGeom>
          <a:ln>
            <a:noFill/>
          </a:ln>
        </p:spPr>
      </p:pic>
      <p:pic>
        <p:nvPicPr>
          <p:cNvPr id="108" name="Picture 107">
            <a:extLst>
              <a:ext uri="{FF2B5EF4-FFF2-40B4-BE49-F238E27FC236}">
                <a16:creationId xmlns:a16="http://schemas.microsoft.com/office/drawing/2014/main" id="{C0760DDA-8136-844E-9C7B-DFCC8806C08A}"/>
              </a:ext>
            </a:extLst>
          </p:cNvPr>
          <p:cNvPicPr>
            <a:picLocks noChangeAspect="1"/>
          </p:cNvPicPr>
          <p:nvPr/>
        </p:nvPicPr>
        <p:blipFill>
          <a:blip r:embed="rId3">
            <a:lum bright="70000" contrast="-70000"/>
          </a:blip>
          <a:stretch>
            <a:fillRect/>
          </a:stretch>
        </p:blipFill>
        <p:spPr>
          <a:xfrm>
            <a:off x="1891595" y="275900"/>
            <a:ext cx="531947" cy="302445"/>
          </a:xfrm>
          <a:prstGeom prst="rect">
            <a:avLst/>
          </a:prstGeom>
          <a:ln>
            <a:noFill/>
          </a:ln>
        </p:spPr>
      </p:pic>
      <p:pic>
        <p:nvPicPr>
          <p:cNvPr id="109" name="Picture 108">
            <a:extLst>
              <a:ext uri="{FF2B5EF4-FFF2-40B4-BE49-F238E27FC236}">
                <a16:creationId xmlns:a16="http://schemas.microsoft.com/office/drawing/2014/main" id="{07CFA231-04C2-0348-9BBB-CBDDDAF095DF}"/>
              </a:ext>
            </a:extLst>
          </p:cNvPr>
          <p:cNvPicPr>
            <a:picLocks noChangeAspect="1"/>
          </p:cNvPicPr>
          <p:nvPr/>
        </p:nvPicPr>
        <p:blipFill>
          <a:blip r:embed="rId3">
            <a:lum bright="70000" contrast="-70000"/>
          </a:blip>
          <a:stretch>
            <a:fillRect/>
          </a:stretch>
        </p:blipFill>
        <p:spPr>
          <a:xfrm>
            <a:off x="1891595" y="1007731"/>
            <a:ext cx="531947" cy="302445"/>
          </a:xfrm>
          <a:prstGeom prst="rect">
            <a:avLst/>
          </a:prstGeom>
          <a:ln>
            <a:noFill/>
          </a:ln>
        </p:spPr>
      </p:pic>
      <p:pic>
        <p:nvPicPr>
          <p:cNvPr id="110" name="Picture 109">
            <a:extLst>
              <a:ext uri="{FF2B5EF4-FFF2-40B4-BE49-F238E27FC236}">
                <a16:creationId xmlns:a16="http://schemas.microsoft.com/office/drawing/2014/main" id="{AAAA7059-E5A3-C94D-ACF5-F30E1DB86186}"/>
              </a:ext>
            </a:extLst>
          </p:cNvPr>
          <p:cNvPicPr>
            <a:picLocks noChangeAspect="1"/>
          </p:cNvPicPr>
          <p:nvPr/>
        </p:nvPicPr>
        <p:blipFill>
          <a:blip r:embed="rId3">
            <a:lum bright="70000" contrast="-70000"/>
          </a:blip>
          <a:stretch>
            <a:fillRect/>
          </a:stretch>
        </p:blipFill>
        <p:spPr>
          <a:xfrm>
            <a:off x="1891595" y="1720796"/>
            <a:ext cx="531947" cy="302445"/>
          </a:xfrm>
          <a:prstGeom prst="rect">
            <a:avLst/>
          </a:prstGeom>
          <a:ln>
            <a:noFill/>
          </a:ln>
        </p:spPr>
      </p:pic>
      <p:pic>
        <p:nvPicPr>
          <p:cNvPr id="111" name="Picture 110">
            <a:extLst>
              <a:ext uri="{FF2B5EF4-FFF2-40B4-BE49-F238E27FC236}">
                <a16:creationId xmlns:a16="http://schemas.microsoft.com/office/drawing/2014/main" id="{FFCF9CE6-FD0C-7E4A-90F0-76D97FDBD5A6}"/>
              </a:ext>
            </a:extLst>
          </p:cNvPr>
          <p:cNvPicPr>
            <a:picLocks noChangeAspect="1"/>
          </p:cNvPicPr>
          <p:nvPr/>
        </p:nvPicPr>
        <p:blipFill>
          <a:blip r:embed="rId3">
            <a:lum bright="70000" contrast="-70000"/>
          </a:blip>
          <a:stretch>
            <a:fillRect/>
          </a:stretch>
        </p:blipFill>
        <p:spPr>
          <a:xfrm>
            <a:off x="1891595" y="2452627"/>
            <a:ext cx="531947" cy="302445"/>
          </a:xfrm>
          <a:prstGeom prst="rect">
            <a:avLst/>
          </a:prstGeom>
          <a:ln>
            <a:noFill/>
          </a:ln>
        </p:spPr>
      </p:pic>
      <p:pic>
        <p:nvPicPr>
          <p:cNvPr id="112" name="Picture 111">
            <a:extLst>
              <a:ext uri="{FF2B5EF4-FFF2-40B4-BE49-F238E27FC236}">
                <a16:creationId xmlns:a16="http://schemas.microsoft.com/office/drawing/2014/main" id="{2B4A60CB-4481-B942-B4A4-1E74619A44C9}"/>
              </a:ext>
            </a:extLst>
          </p:cNvPr>
          <p:cNvPicPr>
            <a:picLocks noChangeAspect="1"/>
          </p:cNvPicPr>
          <p:nvPr/>
        </p:nvPicPr>
        <p:blipFill>
          <a:blip r:embed="rId3">
            <a:lum bright="70000" contrast="-70000"/>
          </a:blip>
          <a:stretch>
            <a:fillRect/>
          </a:stretch>
        </p:blipFill>
        <p:spPr>
          <a:xfrm>
            <a:off x="1891595" y="3177408"/>
            <a:ext cx="531947" cy="302445"/>
          </a:xfrm>
          <a:prstGeom prst="rect">
            <a:avLst/>
          </a:prstGeom>
          <a:ln>
            <a:noFill/>
          </a:ln>
        </p:spPr>
      </p:pic>
      <p:pic>
        <p:nvPicPr>
          <p:cNvPr id="115" name="Picture 114">
            <a:extLst>
              <a:ext uri="{FF2B5EF4-FFF2-40B4-BE49-F238E27FC236}">
                <a16:creationId xmlns:a16="http://schemas.microsoft.com/office/drawing/2014/main" id="{04A07844-FE71-F545-BE57-4A30A49F8B4E}"/>
              </a:ext>
            </a:extLst>
          </p:cNvPr>
          <p:cNvPicPr>
            <a:picLocks noChangeAspect="1"/>
          </p:cNvPicPr>
          <p:nvPr/>
        </p:nvPicPr>
        <p:blipFill>
          <a:blip r:embed="rId3">
            <a:lum bright="70000" contrast="-70000"/>
          </a:blip>
          <a:stretch>
            <a:fillRect/>
          </a:stretch>
        </p:blipFill>
        <p:spPr>
          <a:xfrm>
            <a:off x="1891595" y="5354135"/>
            <a:ext cx="531947" cy="302445"/>
          </a:xfrm>
          <a:prstGeom prst="rect">
            <a:avLst/>
          </a:prstGeom>
          <a:ln>
            <a:noFill/>
          </a:ln>
        </p:spPr>
      </p:pic>
      <p:pic>
        <p:nvPicPr>
          <p:cNvPr id="116" name="Picture 115">
            <a:extLst>
              <a:ext uri="{FF2B5EF4-FFF2-40B4-BE49-F238E27FC236}">
                <a16:creationId xmlns:a16="http://schemas.microsoft.com/office/drawing/2014/main" id="{ED854050-96AF-6647-AC28-99F716EE58CA}"/>
              </a:ext>
            </a:extLst>
          </p:cNvPr>
          <p:cNvPicPr>
            <a:picLocks noChangeAspect="1"/>
          </p:cNvPicPr>
          <p:nvPr/>
        </p:nvPicPr>
        <p:blipFill>
          <a:blip r:embed="rId3">
            <a:lum bright="70000" contrast="-70000"/>
          </a:blip>
          <a:stretch>
            <a:fillRect/>
          </a:stretch>
        </p:blipFill>
        <p:spPr>
          <a:xfrm>
            <a:off x="2591995" y="275900"/>
            <a:ext cx="531947" cy="302445"/>
          </a:xfrm>
          <a:prstGeom prst="rect">
            <a:avLst/>
          </a:prstGeom>
          <a:ln>
            <a:noFill/>
          </a:ln>
        </p:spPr>
      </p:pic>
      <p:pic>
        <p:nvPicPr>
          <p:cNvPr id="119" name="Picture 118">
            <a:extLst>
              <a:ext uri="{FF2B5EF4-FFF2-40B4-BE49-F238E27FC236}">
                <a16:creationId xmlns:a16="http://schemas.microsoft.com/office/drawing/2014/main" id="{FE87624E-F269-0849-9922-FA55A4CF891F}"/>
              </a:ext>
            </a:extLst>
          </p:cNvPr>
          <p:cNvPicPr>
            <a:picLocks noChangeAspect="1"/>
          </p:cNvPicPr>
          <p:nvPr/>
        </p:nvPicPr>
        <p:blipFill>
          <a:blip r:embed="rId3">
            <a:lum bright="70000" contrast="-70000"/>
          </a:blip>
          <a:stretch>
            <a:fillRect/>
          </a:stretch>
        </p:blipFill>
        <p:spPr>
          <a:xfrm>
            <a:off x="2591995" y="2452627"/>
            <a:ext cx="531947" cy="302445"/>
          </a:xfrm>
          <a:prstGeom prst="rect">
            <a:avLst/>
          </a:prstGeom>
          <a:ln>
            <a:noFill/>
          </a:ln>
        </p:spPr>
      </p:pic>
      <p:pic>
        <p:nvPicPr>
          <p:cNvPr id="122" name="Picture 121">
            <a:extLst>
              <a:ext uri="{FF2B5EF4-FFF2-40B4-BE49-F238E27FC236}">
                <a16:creationId xmlns:a16="http://schemas.microsoft.com/office/drawing/2014/main" id="{3366E59D-65B9-AF43-B08A-EB95BB745080}"/>
              </a:ext>
            </a:extLst>
          </p:cNvPr>
          <p:cNvPicPr>
            <a:picLocks noChangeAspect="1"/>
          </p:cNvPicPr>
          <p:nvPr/>
        </p:nvPicPr>
        <p:blipFill>
          <a:blip r:embed="rId3">
            <a:lum bright="70000" contrast="-70000"/>
          </a:blip>
          <a:stretch>
            <a:fillRect/>
          </a:stretch>
        </p:blipFill>
        <p:spPr>
          <a:xfrm>
            <a:off x="2591995" y="4622304"/>
            <a:ext cx="531947" cy="302445"/>
          </a:xfrm>
          <a:prstGeom prst="rect">
            <a:avLst/>
          </a:prstGeom>
          <a:ln>
            <a:noFill/>
          </a:ln>
        </p:spPr>
      </p:pic>
      <p:pic>
        <p:nvPicPr>
          <p:cNvPr id="123" name="Picture 122">
            <a:extLst>
              <a:ext uri="{FF2B5EF4-FFF2-40B4-BE49-F238E27FC236}">
                <a16:creationId xmlns:a16="http://schemas.microsoft.com/office/drawing/2014/main" id="{C9205F4E-5915-614F-9136-6EEA4BD69F0E}"/>
              </a:ext>
            </a:extLst>
          </p:cNvPr>
          <p:cNvPicPr>
            <a:picLocks noChangeAspect="1"/>
          </p:cNvPicPr>
          <p:nvPr/>
        </p:nvPicPr>
        <p:blipFill>
          <a:blip r:embed="rId3">
            <a:lum bright="70000" contrast="-70000"/>
          </a:blip>
          <a:stretch>
            <a:fillRect/>
          </a:stretch>
        </p:blipFill>
        <p:spPr>
          <a:xfrm>
            <a:off x="2591995" y="5354135"/>
            <a:ext cx="531947" cy="302445"/>
          </a:xfrm>
          <a:prstGeom prst="rect">
            <a:avLst/>
          </a:prstGeom>
          <a:ln>
            <a:noFill/>
          </a:ln>
        </p:spPr>
      </p:pic>
      <p:pic>
        <p:nvPicPr>
          <p:cNvPr id="125" name="Picture 124">
            <a:extLst>
              <a:ext uri="{FF2B5EF4-FFF2-40B4-BE49-F238E27FC236}">
                <a16:creationId xmlns:a16="http://schemas.microsoft.com/office/drawing/2014/main" id="{65CCD5D9-53C8-2940-8BC2-F8889447B1B2}"/>
              </a:ext>
            </a:extLst>
          </p:cNvPr>
          <p:cNvPicPr>
            <a:picLocks noChangeAspect="1"/>
          </p:cNvPicPr>
          <p:nvPr/>
        </p:nvPicPr>
        <p:blipFill>
          <a:blip r:embed="rId3">
            <a:lum bright="70000" contrast="-70000"/>
          </a:blip>
          <a:stretch>
            <a:fillRect/>
          </a:stretch>
        </p:blipFill>
        <p:spPr>
          <a:xfrm>
            <a:off x="3342668" y="1007731"/>
            <a:ext cx="531947" cy="302445"/>
          </a:xfrm>
          <a:prstGeom prst="rect">
            <a:avLst/>
          </a:prstGeom>
          <a:ln>
            <a:noFill/>
          </a:ln>
        </p:spPr>
      </p:pic>
      <p:pic>
        <p:nvPicPr>
          <p:cNvPr id="127" name="Picture 126">
            <a:extLst>
              <a:ext uri="{FF2B5EF4-FFF2-40B4-BE49-F238E27FC236}">
                <a16:creationId xmlns:a16="http://schemas.microsoft.com/office/drawing/2014/main" id="{A8E3563A-0DAE-FB4A-875B-B6D56E073DBF}"/>
              </a:ext>
            </a:extLst>
          </p:cNvPr>
          <p:cNvPicPr>
            <a:picLocks noChangeAspect="1"/>
          </p:cNvPicPr>
          <p:nvPr/>
        </p:nvPicPr>
        <p:blipFill>
          <a:blip r:embed="rId3">
            <a:lum bright="70000" contrast="-70000"/>
          </a:blip>
          <a:stretch>
            <a:fillRect/>
          </a:stretch>
        </p:blipFill>
        <p:spPr>
          <a:xfrm>
            <a:off x="3342668" y="2452627"/>
            <a:ext cx="531947" cy="302445"/>
          </a:xfrm>
          <a:prstGeom prst="rect">
            <a:avLst/>
          </a:prstGeom>
          <a:ln>
            <a:noFill/>
          </a:ln>
        </p:spPr>
      </p:pic>
      <p:pic>
        <p:nvPicPr>
          <p:cNvPr id="128" name="Picture 127">
            <a:extLst>
              <a:ext uri="{FF2B5EF4-FFF2-40B4-BE49-F238E27FC236}">
                <a16:creationId xmlns:a16="http://schemas.microsoft.com/office/drawing/2014/main" id="{C57AC4C1-E8F6-A84D-9EA4-47EBF8C2578B}"/>
              </a:ext>
            </a:extLst>
          </p:cNvPr>
          <p:cNvPicPr>
            <a:picLocks noChangeAspect="1"/>
          </p:cNvPicPr>
          <p:nvPr/>
        </p:nvPicPr>
        <p:blipFill>
          <a:blip r:embed="rId3">
            <a:lum bright="70000" contrast="-70000"/>
          </a:blip>
          <a:stretch>
            <a:fillRect/>
          </a:stretch>
        </p:blipFill>
        <p:spPr>
          <a:xfrm>
            <a:off x="3342668" y="3177408"/>
            <a:ext cx="531947" cy="302445"/>
          </a:xfrm>
          <a:prstGeom prst="rect">
            <a:avLst/>
          </a:prstGeom>
          <a:ln>
            <a:noFill/>
          </a:ln>
        </p:spPr>
      </p:pic>
      <p:pic>
        <p:nvPicPr>
          <p:cNvPr id="129" name="Picture 128">
            <a:extLst>
              <a:ext uri="{FF2B5EF4-FFF2-40B4-BE49-F238E27FC236}">
                <a16:creationId xmlns:a16="http://schemas.microsoft.com/office/drawing/2014/main" id="{C35D4A42-1502-F84A-BDCA-37006681C879}"/>
              </a:ext>
            </a:extLst>
          </p:cNvPr>
          <p:cNvPicPr>
            <a:picLocks noChangeAspect="1"/>
          </p:cNvPicPr>
          <p:nvPr/>
        </p:nvPicPr>
        <p:blipFill>
          <a:blip r:embed="rId3">
            <a:lum bright="70000" contrast="-70000"/>
          </a:blip>
          <a:stretch>
            <a:fillRect/>
          </a:stretch>
        </p:blipFill>
        <p:spPr>
          <a:xfrm>
            <a:off x="3342668" y="3909239"/>
            <a:ext cx="531947" cy="302445"/>
          </a:xfrm>
          <a:prstGeom prst="rect">
            <a:avLst/>
          </a:prstGeom>
          <a:ln>
            <a:noFill/>
          </a:ln>
        </p:spPr>
      </p:pic>
      <p:pic>
        <p:nvPicPr>
          <p:cNvPr id="131" name="Picture 130">
            <a:extLst>
              <a:ext uri="{FF2B5EF4-FFF2-40B4-BE49-F238E27FC236}">
                <a16:creationId xmlns:a16="http://schemas.microsoft.com/office/drawing/2014/main" id="{543FE0C9-6AB2-0844-96C7-BF1B589C654A}"/>
              </a:ext>
            </a:extLst>
          </p:cNvPr>
          <p:cNvPicPr>
            <a:picLocks noChangeAspect="1"/>
          </p:cNvPicPr>
          <p:nvPr/>
        </p:nvPicPr>
        <p:blipFill>
          <a:blip r:embed="rId3">
            <a:lum bright="70000" contrast="-70000"/>
          </a:blip>
          <a:stretch>
            <a:fillRect/>
          </a:stretch>
        </p:blipFill>
        <p:spPr>
          <a:xfrm>
            <a:off x="3342668" y="5354135"/>
            <a:ext cx="531947" cy="302445"/>
          </a:xfrm>
          <a:prstGeom prst="rect">
            <a:avLst/>
          </a:prstGeom>
          <a:ln>
            <a:noFill/>
          </a:ln>
        </p:spPr>
      </p:pic>
      <p:pic>
        <p:nvPicPr>
          <p:cNvPr id="132" name="Picture 131">
            <a:extLst>
              <a:ext uri="{FF2B5EF4-FFF2-40B4-BE49-F238E27FC236}">
                <a16:creationId xmlns:a16="http://schemas.microsoft.com/office/drawing/2014/main" id="{3CF8F4B2-130D-964F-BA65-F57C7BF4BC28}"/>
              </a:ext>
            </a:extLst>
          </p:cNvPr>
          <p:cNvPicPr>
            <a:picLocks noChangeAspect="1"/>
          </p:cNvPicPr>
          <p:nvPr/>
        </p:nvPicPr>
        <p:blipFill>
          <a:blip r:embed="rId3">
            <a:lum bright="70000" contrast="-70000"/>
          </a:blip>
          <a:stretch>
            <a:fillRect/>
          </a:stretch>
        </p:blipFill>
        <p:spPr>
          <a:xfrm>
            <a:off x="4046089" y="275900"/>
            <a:ext cx="531947" cy="302445"/>
          </a:xfrm>
          <a:prstGeom prst="rect">
            <a:avLst/>
          </a:prstGeom>
          <a:ln>
            <a:noFill/>
          </a:ln>
        </p:spPr>
      </p:pic>
      <p:pic>
        <p:nvPicPr>
          <p:cNvPr id="134" name="Picture 133">
            <a:extLst>
              <a:ext uri="{FF2B5EF4-FFF2-40B4-BE49-F238E27FC236}">
                <a16:creationId xmlns:a16="http://schemas.microsoft.com/office/drawing/2014/main" id="{85BD4CD4-2E23-4E43-927A-EEEE23827DFD}"/>
              </a:ext>
            </a:extLst>
          </p:cNvPr>
          <p:cNvPicPr>
            <a:picLocks noChangeAspect="1"/>
          </p:cNvPicPr>
          <p:nvPr/>
        </p:nvPicPr>
        <p:blipFill>
          <a:blip r:embed="rId3">
            <a:lum bright="70000" contrast="-70000"/>
          </a:blip>
          <a:stretch>
            <a:fillRect/>
          </a:stretch>
        </p:blipFill>
        <p:spPr>
          <a:xfrm>
            <a:off x="4046089" y="1720796"/>
            <a:ext cx="531947" cy="302445"/>
          </a:xfrm>
          <a:prstGeom prst="rect">
            <a:avLst/>
          </a:prstGeom>
          <a:ln>
            <a:noFill/>
          </a:ln>
        </p:spPr>
      </p:pic>
      <p:pic>
        <p:nvPicPr>
          <p:cNvPr id="138" name="Picture 137">
            <a:extLst>
              <a:ext uri="{FF2B5EF4-FFF2-40B4-BE49-F238E27FC236}">
                <a16:creationId xmlns:a16="http://schemas.microsoft.com/office/drawing/2014/main" id="{F58CEAE2-D28C-9041-994F-690290000334}"/>
              </a:ext>
            </a:extLst>
          </p:cNvPr>
          <p:cNvPicPr>
            <a:picLocks noChangeAspect="1"/>
          </p:cNvPicPr>
          <p:nvPr/>
        </p:nvPicPr>
        <p:blipFill>
          <a:blip r:embed="rId3">
            <a:lum bright="70000" contrast="-70000"/>
          </a:blip>
          <a:stretch>
            <a:fillRect/>
          </a:stretch>
        </p:blipFill>
        <p:spPr>
          <a:xfrm>
            <a:off x="4046089" y="4622304"/>
            <a:ext cx="531947" cy="302445"/>
          </a:xfrm>
          <a:prstGeom prst="rect">
            <a:avLst/>
          </a:prstGeom>
          <a:ln>
            <a:noFill/>
          </a:ln>
        </p:spPr>
      </p:pic>
      <p:pic>
        <p:nvPicPr>
          <p:cNvPr id="139" name="Picture 138">
            <a:extLst>
              <a:ext uri="{FF2B5EF4-FFF2-40B4-BE49-F238E27FC236}">
                <a16:creationId xmlns:a16="http://schemas.microsoft.com/office/drawing/2014/main" id="{70083642-EBD0-F747-96E5-09F1B440611A}"/>
              </a:ext>
            </a:extLst>
          </p:cNvPr>
          <p:cNvPicPr>
            <a:picLocks noChangeAspect="1"/>
          </p:cNvPicPr>
          <p:nvPr/>
        </p:nvPicPr>
        <p:blipFill>
          <a:blip r:embed="rId3">
            <a:lum bright="70000" contrast="-70000"/>
          </a:blip>
          <a:stretch>
            <a:fillRect/>
          </a:stretch>
        </p:blipFill>
        <p:spPr>
          <a:xfrm>
            <a:off x="4046089" y="5354135"/>
            <a:ext cx="531947" cy="302445"/>
          </a:xfrm>
          <a:prstGeom prst="rect">
            <a:avLst/>
          </a:prstGeom>
          <a:ln>
            <a:noFill/>
          </a:ln>
        </p:spPr>
      </p:pic>
      <p:pic>
        <p:nvPicPr>
          <p:cNvPr id="140" name="Picture 139">
            <a:extLst>
              <a:ext uri="{FF2B5EF4-FFF2-40B4-BE49-F238E27FC236}">
                <a16:creationId xmlns:a16="http://schemas.microsoft.com/office/drawing/2014/main" id="{E45EF344-6FB9-B447-8A2A-33093A7E3333}"/>
              </a:ext>
            </a:extLst>
          </p:cNvPr>
          <p:cNvPicPr>
            <a:picLocks noChangeAspect="1"/>
          </p:cNvPicPr>
          <p:nvPr/>
        </p:nvPicPr>
        <p:blipFill>
          <a:blip r:embed="rId3">
            <a:lum bright="70000" contrast="-70000"/>
          </a:blip>
          <a:stretch>
            <a:fillRect/>
          </a:stretch>
        </p:blipFill>
        <p:spPr>
          <a:xfrm>
            <a:off x="4735118" y="275900"/>
            <a:ext cx="531947" cy="302445"/>
          </a:xfrm>
          <a:prstGeom prst="rect">
            <a:avLst/>
          </a:prstGeom>
          <a:ln>
            <a:noFill/>
          </a:ln>
        </p:spPr>
      </p:pic>
      <p:pic>
        <p:nvPicPr>
          <p:cNvPr id="141" name="Picture 140">
            <a:extLst>
              <a:ext uri="{FF2B5EF4-FFF2-40B4-BE49-F238E27FC236}">
                <a16:creationId xmlns:a16="http://schemas.microsoft.com/office/drawing/2014/main" id="{2B099971-C17D-0F40-BF2A-2B5FBD68619A}"/>
              </a:ext>
            </a:extLst>
          </p:cNvPr>
          <p:cNvPicPr>
            <a:picLocks noChangeAspect="1"/>
          </p:cNvPicPr>
          <p:nvPr/>
        </p:nvPicPr>
        <p:blipFill>
          <a:blip r:embed="rId3">
            <a:lum bright="70000" contrast="-70000"/>
          </a:blip>
          <a:stretch>
            <a:fillRect/>
          </a:stretch>
        </p:blipFill>
        <p:spPr>
          <a:xfrm>
            <a:off x="4735118" y="1007731"/>
            <a:ext cx="531947" cy="302445"/>
          </a:xfrm>
          <a:prstGeom prst="rect">
            <a:avLst/>
          </a:prstGeom>
          <a:ln>
            <a:noFill/>
          </a:ln>
        </p:spPr>
      </p:pic>
      <p:pic>
        <p:nvPicPr>
          <p:cNvPr id="143" name="Picture 142">
            <a:extLst>
              <a:ext uri="{FF2B5EF4-FFF2-40B4-BE49-F238E27FC236}">
                <a16:creationId xmlns:a16="http://schemas.microsoft.com/office/drawing/2014/main" id="{5D54689D-6279-E442-BF37-87B81F800C91}"/>
              </a:ext>
            </a:extLst>
          </p:cNvPr>
          <p:cNvPicPr>
            <a:picLocks noChangeAspect="1"/>
          </p:cNvPicPr>
          <p:nvPr/>
        </p:nvPicPr>
        <p:blipFill>
          <a:blip r:embed="rId3">
            <a:lum bright="70000" contrast="-70000"/>
          </a:blip>
          <a:stretch>
            <a:fillRect/>
          </a:stretch>
        </p:blipFill>
        <p:spPr>
          <a:xfrm>
            <a:off x="4735118" y="2452627"/>
            <a:ext cx="531947" cy="302445"/>
          </a:xfrm>
          <a:prstGeom prst="rect">
            <a:avLst/>
          </a:prstGeom>
          <a:ln>
            <a:noFill/>
          </a:ln>
        </p:spPr>
      </p:pic>
      <p:pic>
        <p:nvPicPr>
          <p:cNvPr id="144" name="Picture 143">
            <a:extLst>
              <a:ext uri="{FF2B5EF4-FFF2-40B4-BE49-F238E27FC236}">
                <a16:creationId xmlns:a16="http://schemas.microsoft.com/office/drawing/2014/main" id="{F4DAA2CF-42A0-4444-9072-21A045BDDB6D}"/>
              </a:ext>
            </a:extLst>
          </p:cNvPr>
          <p:cNvPicPr>
            <a:picLocks noChangeAspect="1"/>
          </p:cNvPicPr>
          <p:nvPr/>
        </p:nvPicPr>
        <p:blipFill>
          <a:blip r:embed="rId3">
            <a:lum bright="70000" contrast="-70000"/>
          </a:blip>
          <a:stretch>
            <a:fillRect/>
          </a:stretch>
        </p:blipFill>
        <p:spPr>
          <a:xfrm>
            <a:off x="4735118" y="3177408"/>
            <a:ext cx="531947" cy="302445"/>
          </a:xfrm>
          <a:prstGeom prst="rect">
            <a:avLst/>
          </a:prstGeom>
          <a:ln>
            <a:noFill/>
          </a:ln>
        </p:spPr>
      </p:pic>
      <p:pic>
        <p:nvPicPr>
          <p:cNvPr id="145" name="Picture 144">
            <a:extLst>
              <a:ext uri="{FF2B5EF4-FFF2-40B4-BE49-F238E27FC236}">
                <a16:creationId xmlns:a16="http://schemas.microsoft.com/office/drawing/2014/main" id="{01DF572C-BF7C-804B-A833-31B9306AEEF6}"/>
              </a:ext>
            </a:extLst>
          </p:cNvPr>
          <p:cNvPicPr>
            <a:picLocks noChangeAspect="1"/>
          </p:cNvPicPr>
          <p:nvPr/>
        </p:nvPicPr>
        <p:blipFill>
          <a:blip r:embed="rId3">
            <a:lum bright="70000" contrast="-70000"/>
          </a:blip>
          <a:stretch>
            <a:fillRect/>
          </a:stretch>
        </p:blipFill>
        <p:spPr>
          <a:xfrm>
            <a:off x="4735118" y="3909239"/>
            <a:ext cx="531947" cy="302445"/>
          </a:xfrm>
          <a:prstGeom prst="rect">
            <a:avLst/>
          </a:prstGeom>
          <a:ln>
            <a:noFill/>
          </a:ln>
        </p:spPr>
      </p:pic>
      <p:pic>
        <p:nvPicPr>
          <p:cNvPr id="146" name="Picture 145">
            <a:extLst>
              <a:ext uri="{FF2B5EF4-FFF2-40B4-BE49-F238E27FC236}">
                <a16:creationId xmlns:a16="http://schemas.microsoft.com/office/drawing/2014/main" id="{78C9CEA5-076A-8C46-B18D-135639575549}"/>
              </a:ext>
            </a:extLst>
          </p:cNvPr>
          <p:cNvPicPr>
            <a:picLocks noChangeAspect="1"/>
          </p:cNvPicPr>
          <p:nvPr/>
        </p:nvPicPr>
        <p:blipFill>
          <a:blip r:embed="rId3">
            <a:lum bright="70000" contrast="-70000"/>
          </a:blip>
          <a:stretch>
            <a:fillRect/>
          </a:stretch>
        </p:blipFill>
        <p:spPr>
          <a:xfrm>
            <a:off x="4735118" y="4622304"/>
            <a:ext cx="531947" cy="302445"/>
          </a:xfrm>
          <a:prstGeom prst="rect">
            <a:avLst/>
          </a:prstGeom>
          <a:ln>
            <a:noFill/>
          </a:ln>
        </p:spPr>
      </p:pic>
      <p:pic>
        <p:nvPicPr>
          <p:cNvPr id="150" name="Picture 149">
            <a:extLst>
              <a:ext uri="{FF2B5EF4-FFF2-40B4-BE49-F238E27FC236}">
                <a16:creationId xmlns:a16="http://schemas.microsoft.com/office/drawing/2014/main" id="{BA599649-8F29-E040-BCB5-6ECE5509E077}"/>
              </a:ext>
            </a:extLst>
          </p:cNvPr>
          <p:cNvPicPr>
            <a:picLocks noChangeAspect="1"/>
          </p:cNvPicPr>
          <p:nvPr/>
        </p:nvPicPr>
        <p:blipFill>
          <a:blip r:embed="rId3">
            <a:lum bright="70000" contrast="-70000"/>
          </a:blip>
          <a:stretch>
            <a:fillRect/>
          </a:stretch>
        </p:blipFill>
        <p:spPr>
          <a:xfrm>
            <a:off x="5435518" y="1720796"/>
            <a:ext cx="531947" cy="302445"/>
          </a:xfrm>
          <a:prstGeom prst="rect">
            <a:avLst/>
          </a:prstGeom>
          <a:ln>
            <a:noFill/>
          </a:ln>
        </p:spPr>
      </p:pic>
      <p:pic>
        <p:nvPicPr>
          <p:cNvPr id="153" name="Picture 152">
            <a:extLst>
              <a:ext uri="{FF2B5EF4-FFF2-40B4-BE49-F238E27FC236}">
                <a16:creationId xmlns:a16="http://schemas.microsoft.com/office/drawing/2014/main" id="{78386486-E215-BD4E-B527-1F8F61DC199E}"/>
              </a:ext>
            </a:extLst>
          </p:cNvPr>
          <p:cNvPicPr>
            <a:picLocks noChangeAspect="1"/>
          </p:cNvPicPr>
          <p:nvPr/>
        </p:nvPicPr>
        <p:blipFill>
          <a:blip r:embed="rId3">
            <a:lum bright="70000" contrast="-70000"/>
          </a:blip>
          <a:stretch>
            <a:fillRect/>
          </a:stretch>
        </p:blipFill>
        <p:spPr>
          <a:xfrm>
            <a:off x="5435518" y="3909239"/>
            <a:ext cx="531947" cy="302445"/>
          </a:xfrm>
          <a:prstGeom prst="rect">
            <a:avLst/>
          </a:prstGeom>
          <a:ln>
            <a:noFill/>
          </a:ln>
        </p:spPr>
      </p:pic>
      <p:pic>
        <p:nvPicPr>
          <p:cNvPr id="155" name="Picture 154">
            <a:extLst>
              <a:ext uri="{FF2B5EF4-FFF2-40B4-BE49-F238E27FC236}">
                <a16:creationId xmlns:a16="http://schemas.microsoft.com/office/drawing/2014/main" id="{F53765EA-9222-3F4A-ACE9-36DD863E1FE7}"/>
              </a:ext>
            </a:extLst>
          </p:cNvPr>
          <p:cNvPicPr>
            <a:picLocks noChangeAspect="1"/>
          </p:cNvPicPr>
          <p:nvPr/>
        </p:nvPicPr>
        <p:blipFill>
          <a:blip r:embed="rId3">
            <a:lum bright="70000" contrast="-70000"/>
          </a:blip>
          <a:stretch>
            <a:fillRect/>
          </a:stretch>
        </p:blipFill>
        <p:spPr>
          <a:xfrm>
            <a:off x="5435518" y="5354135"/>
            <a:ext cx="531947" cy="302445"/>
          </a:xfrm>
          <a:prstGeom prst="rect">
            <a:avLst/>
          </a:prstGeom>
          <a:ln>
            <a:noFill/>
          </a:ln>
        </p:spPr>
      </p:pic>
      <p:pic>
        <p:nvPicPr>
          <p:cNvPr id="156" name="Picture 155">
            <a:extLst>
              <a:ext uri="{FF2B5EF4-FFF2-40B4-BE49-F238E27FC236}">
                <a16:creationId xmlns:a16="http://schemas.microsoft.com/office/drawing/2014/main" id="{5D501199-5EC5-144B-B79C-C84C69A064C9}"/>
              </a:ext>
            </a:extLst>
          </p:cNvPr>
          <p:cNvPicPr>
            <a:picLocks noChangeAspect="1"/>
          </p:cNvPicPr>
          <p:nvPr/>
        </p:nvPicPr>
        <p:blipFill>
          <a:blip r:embed="rId3">
            <a:lum bright="70000" contrast="-70000"/>
          </a:blip>
          <a:stretch>
            <a:fillRect/>
          </a:stretch>
        </p:blipFill>
        <p:spPr>
          <a:xfrm>
            <a:off x="6119848" y="260878"/>
            <a:ext cx="531947" cy="302445"/>
          </a:xfrm>
          <a:prstGeom prst="rect">
            <a:avLst/>
          </a:prstGeom>
          <a:ln>
            <a:noFill/>
          </a:ln>
        </p:spPr>
      </p:pic>
      <p:pic>
        <p:nvPicPr>
          <p:cNvPr id="157" name="Picture 156">
            <a:extLst>
              <a:ext uri="{FF2B5EF4-FFF2-40B4-BE49-F238E27FC236}">
                <a16:creationId xmlns:a16="http://schemas.microsoft.com/office/drawing/2014/main" id="{4E219D7D-6EB7-5745-8BDE-36C222650751}"/>
              </a:ext>
            </a:extLst>
          </p:cNvPr>
          <p:cNvPicPr>
            <a:picLocks noChangeAspect="1"/>
          </p:cNvPicPr>
          <p:nvPr/>
        </p:nvPicPr>
        <p:blipFill>
          <a:blip r:embed="rId3">
            <a:lum bright="70000" contrast="-70000"/>
          </a:blip>
          <a:stretch>
            <a:fillRect/>
          </a:stretch>
        </p:blipFill>
        <p:spPr>
          <a:xfrm>
            <a:off x="6119848" y="992709"/>
            <a:ext cx="531947" cy="302445"/>
          </a:xfrm>
          <a:prstGeom prst="rect">
            <a:avLst/>
          </a:prstGeom>
          <a:ln>
            <a:noFill/>
          </a:ln>
        </p:spPr>
      </p:pic>
      <p:pic>
        <p:nvPicPr>
          <p:cNvPr id="158" name="Picture 157">
            <a:extLst>
              <a:ext uri="{FF2B5EF4-FFF2-40B4-BE49-F238E27FC236}">
                <a16:creationId xmlns:a16="http://schemas.microsoft.com/office/drawing/2014/main" id="{74830199-2AF4-DB48-B738-527E79E10F15}"/>
              </a:ext>
            </a:extLst>
          </p:cNvPr>
          <p:cNvPicPr>
            <a:picLocks noChangeAspect="1"/>
          </p:cNvPicPr>
          <p:nvPr/>
        </p:nvPicPr>
        <p:blipFill>
          <a:blip r:embed="rId3">
            <a:lum bright="70000" contrast="-70000"/>
          </a:blip>
          <a:stretch>
            <a:fillRect/>
          </a:stretch>
        </p:blipFill>
        <p:spPr>
          <a:xfrm>
            <a:off x="6119848" y="1705774"/>
            <a:ext cx="531947" cy="302445"/>
          </a:xfrm>
          <a:prstGeom prst="rect">
            <a:avLst/>
          </a:prstGeom>
          <a:ln>
            <a:noFill/>
          </a:ln>
        </p:spPr>
      </p:pic>
      <p:pic>
        <p:nvPicPr>
          <p:cNvPr id="159" name="Picture 158">
            <a:extLst>
              <a:ext uri="{FF2B5EF4-FFF2-40B4-BE49-F238E27FC236}">
                <a16:creationId xmlns:a16="http://schemas.microsoft.com/office/drawing/2014/main" id="{BCE988C0-0CF2-AB47-AFE2-6047E5A2942F}"/>
              </a:ext>
            </a:extLst>
          </p:cNvPr>
          <p:cNvPicPr>
            <a:picLocks noChangeAspect="1"/>
          </p:cNvPicPr>
          <p:nvPr/>
        </p:nvPicPr>
        <p:blipFill>
          <a:blip r:embed="rId3">
            <a:lum bright="70000" contrast="-70000"/>
          </a:blip>
          <a:stretch>
            <a:fillRect/>
          </a:stretch>
        </p:blipFill>
        <p:spPr>
          <a:xfrm>
            <a:off x="6119848" y="2437605"/>
            <a:ext cx="531947" cy="302445"/>
          </a:xfrm>
          <a:prstGeom prst="rect">
            <a:avLst/>
          </a:prstGeom>
          <a:ln>
            <a:noFill/>
          </a:ln>
        </p:spPr>
      </p:pic>
      <p:pic>
        <p:nvPicPr>
          <p:cNvPr id="162" name="Picture 161">
            <a:extLst>
              <a:ext uri="{FF2B5EF4-FFF2-40B4-BE49-F238E27FC236}">
                <a16:creationId xmlns:a16="http://schemas.microsoft.com/office/drawing/2014/main" id="{97F32B63-4089-0E43-9C19-60788233281B}"/>
              </a:ext>
            </a:extLst>
          </p:cNvPr>
          <p:cNvPicPr>
            <a:picLocks noChangeAspect="1"/>
          </p:cNvPicPr>
          <p:nvPr/>
        </p:nvPicPr>
        <p:blipFill>
          <a:blip r:embed="rId3">
            <a:lum bright="70000" contrast="-70000"/>
          </a:blip>
          <a:stretch>
            <a:fillRect/>
          </a:stretch>
        </p:blipFill>
        <p:spPr>
          <a:xfrm>
            <a:off x="6119848" y="4607282"/>
            <a:ext cx="531947" cy="302445"/>
          </a:xfrm>
          <a:prstGeom prst="rect">
            <a:avLst/>
          </a:prstGeom>
          <a:ln>
            <a:noFill/>
          </a:ln>
        </p:spPr>
      </p:pic>
      <p:pic>
        <p:nvPicPr>
          <p:cNvPr id="163" name="Picture 162">
            <a:extLst>
              <a:ext uri="{FF2B5EF4-FFF2-40B4-BE49-F238E27FC236}">
                <a16:creationId xmlns:a16="http://schemas.microsoft.com/office/drawing/2014/main" id="{38C3C927-FE33-F54B-9DAB-754BD98D3725}"/>
              </a:ext>
            </a:extLst>
          </p:cNvPr>
          <p:cNvPicPr>
            <a:picLocks noChangeAspect="1"/>
          </p:cNvPicPr>
          <p:nvPr/>
        </p:nvPicPr>
        <p:blipFill>
          <a:blip r:embed="rId3">
            <a:lum bright="70000" contrast="-70000"/>
          </a:blip>
          <a:stretch>
            <a:fillRect/>
          </a:stretch>
        </p:blipFill>
        <p:spPr>
          <a:xfrm>
            <a:off x="6119848" y="5339113"/>
            <a:ext cx="531947" cy="302445"/>
          </a:xfrm>
          <a:prstGeom prst="rect">
            <a:avLst/>
          </a:prstGeom>
          <a:ln>
            <a:noFill/>
          </a:ln>
        </p:spPr>
      </p:pic>
      <p:pic>
        <p:nvPicPr>
          <p:cNvPr id="165" name="Picture 164">
            <a:extLst>
              <a:ext uri="{FF2B5EF4-FFF2-40B4-BE49-F238E27FC236}">
                <a16:creationId xmlns:a16="http://schemas.microsoft.com/office/drawing/2014/main" id="{20C42649-8EA8-A644-AB48-78E170FFC457}"/>
              </a:ext>
            </a:extLst>
          </p:cNvPr>
          <p:cNvPicPr>
            <a:picLocks noChangeAspect="1"/>
          </p:cNvPicPr>
          <p:nvPr/>
        </p:nvPicPr>
        <p:blipFill>
          <a:blip r:embed="rId3">
            <a:lum bright="70000" contrast="-70000"/>
          </a:blip>
          <a:stretch>
            <a:fillRect/>
          </a:stretch>
        </p:blipFill>
        <p:spPr>
          <a:xfrm>
            <a:off x="6808877" y="992709"/>
            <a:ext cx="531947" cy="302445"/>
          </a:xfrm>
          <a:prstGeom prst="rect">
            <a:avLst/>
          </a:prstGeom>
          <a:ln>
            <a:noFill/>
          </a:ln>
        </p:spPr>
      </p:pic>
      <p:pic>
        <p:nvPicPr>
          <p:cNvPr id="166" name="Picture 165">
            <a:extLst>
              <a:ext uri="{FF2B5EF4-FFF2-40B4-BE49-F238E27FC236}">
                <a16:creationId xmlns:a16="http://schemas.microsoft.com/office/drawing/2014/main" id="{76EEE6B9-4EDD-2440-80E9-F8FC5CFC5A48}"/>
              </a:ext>
            </a:extLst>
          </p:cNvPr>
          <p:cNvPicPr>
            <a:picLocks noChangeAspect="1"/>
          </p:cNvPicPr>
          <p:nvPr/>
        </p:nvPicPr>
        <p:blipFill>
          <a:blip r:embed="rId3">
            <a:lum bright="70000" contrast="-70000"/>
          </a:blip>
          <a:stretch>
            <a:fillRect/>
          </a:stretch>
        </p:blipFill>
        <p:spPr>
          <a:xfrm>
            <a:off x="6808877" y="1705774"/>
            <a:ext cx="531947" cy="302445"/>
          </a:xfrm>
          <a:prstGeom prst="rect">
            <a:avLst/>
          </a:prstGeom>
          <a:ln>
            <a:noFill/>
          </a:ln>
        </p:spPr>
      </p:pic>
      <p:pic>
        <p:nvPicPr>
          <p:cNvPr id="167" name="Picture 166">
            <a:extLst>
              <a:ext uri="{FF2B5EF4-FFF2-40B4-BE49-F238E27FC236}">
                <a16:creationId xmlns:a16="http://schemas.microsoft.com/office/drawing/2014/main" id="{AAE68CA8-6F2E-5C41-BB74-6D7618D69524}"/>
              </a:ext>
            </a:extLst>
          </p:cNvPr>
          <p:cNvPicPr>
            <a:picLocks noChangeAspect="1"/>
          </p:cNvPicPr>
          <p:nvPr/>
        </p:nvPicPr>
        <p:blipFill>
          <a:blip r:embed="rId3">
            <a:lum bright="70000" contrast="-70000"/>
          </a:blip>
          <a:stretch>
            <a:fillRect/>
          </a:stretch>
        </p:blipFill>
        <p:spPr>
          <a:xfrm>
            <a:off x="6808877" y="2437605"/>
            <a:ext cx="531947" cy="302445"/>
          </a:xfrm>
          <a:prstGeom prst="rect">
            <a:avLst/>
          </a:prstGeom>
          <a:ln>
            <a:noFill/>
          </a:ln>
        </p:spPr>
      </p:pic>
      <p:pic>
        <p:nvPicPr>
          <p:cNvPr id="168" name="Picture 167">
            <a:extLst>
              <a:ext uri="{FF2B5EF4-FFF2-40B4-BE49-F238E27FC236}">
                <a16:creationId xmlns:a16="http://schemas.microsoft.com/office/drawing/2014/main" id="{741D8118-1129-E14A-BAAC-5E1DB59A860D}"/>
              </a:ext>
            </a:extLst>
          </p:cNvPr>
          <p:cNvPicPr>
            <a:picLocks noChangeAspect="1"/>
          </p:cNvPicPr>
          <p:nvPr/>
        </p:nvPicPr>
        <p:blipFill>
          <a:blip r:embed="rId3">
            <a:lum bright="70000" contrast="-70000"/>
          </a:blip>
          <a:stretch>
            <a:fillRect/>
          </a:stretch>
        </p:blipFill>
        <p:spPr>
          <a:xfrm>
            <a:off x="6808877" y="3162386"/>
            <a:ext cx="531947" cy="302445"/>
          </a:xfrm>
          <a:prstGeom prst="rect">
            <a:avLst/>
          </a:prstGeom>
          <a:ln>
            <a:noFill/>
          </a:ln>
        </p:spPr>
      </p:pic>
      <p:pic>
        <p:nvPicPr>
          <p:cNvPr id="169" name="Picture 168">
            <a:extLst>
              <a:ext uri="{FF2B5EF4-FFF2-40B4-BE49-F238E27FC236}">
                <a16:creationId xmlns:a16="http://schemas.microsoft.com/office/drawing/2014/main" id="{FC35ECF6-3761-6A47-AAED-40FCB0A39837}"/>
              </a:ext>
            </a:extLst>
          </p:cNvPr>
          <p:cNvPicPr>
            <a:picLocks noChangeAspect="1"/>
          </p:cNvPicPr>
          <p:nvPr/>
        </p:nvPicPr>
        <p:blipFill>
          <a:blip r:embed="rId3">
            <a:lum bright="70000" contrast="-70000"/>
          </a:blip>
          <a:stretch>
            <a:fillRect/>
          </a:stretch>
        </p:blipFill>
        <p:spPr>
          <a:xfrm>
            <a:off x="6808877" y="3894217"/>
            <a:ext cx="531947" cy="302445"/>
          </a:xfrm>
          <a:prstGeom prst="rect">
            <a:avLst/>
          </a:prstGeom>
          <a:ln>
            <a:noFill/>
          </a:ln>
        </p:spPr>
      </p:pic>
      <p:pic>
        <p:nvPicPr>
          <p:cNvPr id="170" name="Picture 169">
            <a:extLst>
              <a:ext uri="{FF2B5EF4-FFF2-40B4-BE49-F238E27FC236}">
                <a16:creationId xmlns:a16="http://schemas.microsoft.com/office/drawing/2014/main" id="{5796EDF2-E424-1147-931D-7B6CE222CE30}"/>
              </a:ext>
            </a:extLst>
          </p:cNvPr>
          <p:cNvPicPr>
            <a:picLocks noChangeAspect="1"/>
          </p:cNvPicPr>
          <p:nvPr/>
        </p:nvPicPr>
        <p:blipFill>
          <a:blip r:embed="rId3">
            <a:lum bright="70000" contrast="-70000"/>
          </a:blip>
          <a:stretch>
            <a:fillRect/>
          </a:stretch>
        </p:blipFill>
        <p:spPr>
          <a:xfrm>
            <a:off x="6808877" y="4607282"/>
            <a:ext cx="531947" cy="302445"/>
          </a:xfrm>
          <a:prstGeom prst="rect">
            <a:avLst/>
          </a:prstGeom>
          <a:ln>
            <a:noFill/>
          </a:ln>
        </p:spPr>
      </p:pic>
      <p:pic>
        <p:nvPicPr>
          <p:cNvPr id="171" name="Picture 170">
            <a:extLst>
              <a:ext uri="{FF2B5EF4-FFF2-40B4-BE49-F238E27FC236}">
                <a16:creationId xmlns:a16="http://schemas.microsoft.com/office/drawing/2014/main" id="{9E846B04-CEAB-7E4B-AF20-0D2C37BA9BB4}"/>
              </a:ext>
            </a:extLst>
          </p:cNvPr>
          <p:cNvPicPr>
            <a:picLocks noChangeAspect="1"/>
          </p:cNvPicPr>
          <p:nvPr/>
        </p:nvPicPr>
        <p:blipFill>
          <a:blip r:embed="rId3">
            <a:lum bright="70000" contrast="-70000"/>
          </a:blip>
          <a:stretch>
            <a:fillRect/>
          </a:stretch>
        </p:blipFill>
        <p:spPr>
          <a:xfrm>
            <a:off x="6808877" y="5339113"/>
            <a:ext cx="531947" cy="302445"/>
          </a:xfrm>
          <a:prstGeom prst="rect">
            <a:avLst/>
          </a:prstGeom>
          <a:ln>
            <a:noFill/>
          </a:ln>
        </p:spPr>
      </p:pic>
      <mc:AlternateContent xmlns:mc="http://schemas.openxmlformats.org/markup-compatibility/2006" xmlns:a14="http://schemas.microsoft.com/office/drawing/2010/main">
        <mc:Choice Requires="a14">
          <p:sp>
            <p:nvSpPr>
              <p:cNvPr id="180" name="TextBox 179">
                <a:extLst>
                  <a:ext uri="{FF2B5EF4-FFF2-40B4-BE49-F238E27FC236}">
                    <a16:creationId xmlns:a16="http://schemas.microsoft.com/office/drawing/2014/main" id="{0D05811A-A631-9446-A1F5-EB1ACB409766}"/>
                  </a:ext>
                </a:extLst>
              </p:cNvPr>
              <p:cNvSpPr txBox="1"/>
              <p:nvPr/>
            </p:nvSpPr>
            <p:spPr>
              <a:xfrm>
                <a:off x="8679278" y="2020415"/>
                <a:ext cx="3310009"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𝑤</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𝑃h𝐷</m:t>
                              </m:r>
                              <m:r>
                                <a:rPr lang="en-US" sz="2000" b="0" i="1" smtClean="0">
                                  <a:solidFill>
                                    <a:schemeClr val="bg1"/>
                                  </a:solidFill>
                                  <a:latin typeface="Cambria Math" panose="02040503050406030204" pitchFamily="18" charset="0"/>
                                </a:rPr>
                                <m:t>=1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𝑐𝑆𝐸𝑆</m:t>
                              </m:r>
                              <m:r>
                                <a:rPr lang="en-US" sz="2000" b="0" i="1" smtClean="0">
                                  <a:solidFill>
                                    <a:schemeClr val="bg1"/>
                                  </a:solidFill>
                                  <a:latin typeface="Cambria Math" panose="02040503050406030204" pitchFamily="18" charset="0"/>
                                </a:rPr>
                                <m:t>=0</m:t>
                              </m:r>
                            </m:e>
                          </m:d>
                        </m:den>
                      </m:f>
                    </m:oMath>
                  </m:oMathPara>
                </a14:m>
                <a:endParaRPr lang="en-US" sz="2000" dirty="0">
                  <a:solidFill>
                    <a:schemeClr val="bg1"/>
                  </a:solidFill>
                </a:endParaRPr>
              </a:p>
            </p:txBody>
          </p:sp>
        </mc:Choice>
        <mc:Fallback xmlns="">
          <p:sp>
            <p:nvSpPr>
              <p:cNvPr id="180" name="TextBox 179">
                <a:extLst>
                  <a:ext uri="{FF2B5EF4-FFF2-40B4-BE49-F238E27FC236}">
                    <a16:creationId xmlns:a16="http://schemas.microsoft.com/office/drawing/2014/main" id="{0D05811A-A631-9446-A1F5-EB1ACB409766}"/>
                  </a:ext>
                </a:extLst>
              </p:cNvPr>
              <p:cNvSpPr txBox="1">
                <a:spLocks noRot="1" noChangeAspect="1" noMove="1" noResize="1" noEditPoints="1" noAdjustHandles="1" noChangeArrowheads="1" noChangeShapeType="1" noTextEdit="1"/>
              </p:cNvSpPr>
              <p:nvPr/>
            </p:nvSpPr>
            <p:spPr>
              <a:xfrm>
                <a:off x="8679278" y="2020415"/>
                <a:ext cx="3310009" cy="714683"/>
              </a:xfrm>
              <a:prstGeom prst="rect">
                <a:avLst/>
              </a:prstGeom>
              <a:blipFill>
                <a:blip r:embed="rId4"/>
                <a:stretch>
                  <a:fillRect b="-12281"/>
                </a:stretch>
              </a:blipFill>
            </p:spPr>
            <p:txBody>
              <a:bodyPr/>
              <a:lstStyle/>
              <a:p>
                <a:r>
                  <a:rPr lang="en-US">
                    <a:noFill/>
                  </a:rPr>
                  <a:t> </a:t>
                </a:r>
              </a:p>
            </p:txBody>
          </p:sp>
        </mc:Fallback>
      </mc:AlternateContent>
      <p:sp>
        <p:nvSpPr>
          <p:cNvPr id="184" name="Oval 183">
            <a:extLst>
              <a:ext uri="{FF2B5EF4-FFF2-40B4-BE49-F238E27FC236}">
                <a16:creationId xmlns:a16="http://schemas.microsoft.com/office/drawing/2014/main" id="{F3875EEC-E572-634A-914A-29F7BE01C8F5}"/>
              </a:ext>
            </a:extLst>
          </p:cNvPr>
          <p:cNvSpPr>
            <a:spLocks noChangeAspect="1"/>
          </p:cNvSpPr>
          <p:nvPr/>
        </p:nvSpPr>
        <p:spPr>
          <a:xfrm>
            <a:off x="8227950" y="2314770"/>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5" name="Oval 184">
            <a:extLst>
              <a:ext uri="{FF2B5EF4-FFF2-40B4-BE49-F238E27FC236}">
                <a16:creationId xmlns:a16="http://schemas.microsoft.com/office/drawing/2014/main" id="{EEC421F6-3E93-0249-A71D-76483A17FE04}"/>
              </a:ext>
            </a:extLst>
          </p:cNvPr>
          <p:cNvSpPr>
            <a:spLocks noChangeAspect="1"/>
          </p:cNvSpPr>
          <p:nvPr/>
        </p:nvSpPr>
        <p:spPr>
          <a:xfrm>
            <a:off x="8227950" y="3195071"/>
            <a:ext cx="360064"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86" name="Oval 185">
            <a:extLst>
              <a:ext uri="{FF2B5EF4-FFF2-40B4-BE49-F238E27FC236}">
                <a16:creationId xmlns:a16="http://schemas.microsoft.com/office/drawing/2014/main" id="{8CA65DF5-71C2-054E-B8C6-017B9F2B6353}"/>
              </a:ext>
            </a:extLst>
          </p:cNvPr>
          <p:cNvSpPr>
            <a:spLocks noChangeAspect="1"/>
          </p:cNvSpPr>
          <p:nvPr/>
        </p:nvSpPr>
        <p:spPr>
          <a:xfrm>
            <a:off x="8227950" y="4075372"/>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87" name="Oval 186">
            <a:extLst>
              <a:ext uri="{FF2B5EF4-FFF2-40B4-BE49-F238E27FC236}">
                <a16:creationId xmlns:a16="http://schemas.microsoft.com/office/drawing/2014/main" id="{47C1EC29-3055-4A4E-BD6D-598D25AC8DFF}"/>
              </a:ext>
            </a:extLst>
          </p:cNvPr>
          <p:cNvSpPr>
            <a:spLocks noChangeAspect="1"/>
          </p:cNvSpPr>
          <p:nvPr/>
        </p:nvSpPr>
        <p:spPr>
          <a:xfrm>
            <a:off x="8227948" y="4955673"/>
            <a:ext cx="360064"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mc:AlternateContent xmlns:mc="http://schemas.openxmlformats.org/markup-compatibility/2006" xmlns:a14="http://schemas.microsoft.com/office/drawing/2010/main">
        <mc:Choice Requires="a14">
          <p:sp>
            <p:nvSpPr>
              <p:cNvPr id="188" name="TextBox 187">
                <a:extLst>
                  <a:ext uri="{FF2B5EF4-FFF2-40B4-BE49-F238E27FC236}">
                    <a16:creationId xmlns:a16="http://schemas.microsoft.com/office/drawing/2014/main" id="{E2A9CF06-45BB-5C43-A71C-5DCE8BF69B22}"/>
                  </a:ext>
                </a:extLst>
              </p:cNvPr>
              <p:cNvSpPr txBox="1"/>
              <p:nvPr/>
            </p:nvSpPr>
            <p:spPr>
              <a:xfrm>
                <a:off x="8679278" y="2888707"/>
                <a:ext cx="3310009"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𝑤</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𝑃h𝐷</m:t>
                              </m:r>
                              <m:r>
                                <a:rPr lang="en-US" sz="2000" b="0" i="1" smtClean="0">
                                  <a:solidFill>
                                    <a:schemeClr val="bg1"/>
                                  </a:solidFill>
                                  <a:latin typeface="Cambria Math" panose="02040503050406030204" pitchFamily="18" charset="0"/>
                                </a:rPr>
                                <m:t>=0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𝑐𝑆𝐸𝑆</m:t>
                              </m:r>
                              <m:r>
                                <a:rPr lang="en-US" sz="2000" b="0" i="1" smtClean="0">
                                  <a:solidFill>
                                    <a:schemeClr val="bg1"/>
                                  </a:solidFill>
                                  <a:latin typeface="Cambria Math" panose="02040503050406030204" pitchFamily="18" charset="0"/>
                                </a:rPr>
                                <m:t>=0</m:t>
                              </m:r>
                            </m:e>
                          </m:d>
                        </m:den>
                      </m:f>
                    </m:oMath>
                  </m:oMathPara>
                </a14:m>
                <a:endParaRPr lang="en-US" sz="2000" dirty="0">
                  <a:solidFill>
                    <a:schemeClr val="bg1"/>
                  </a:solidFill>
                </a:endParaRPr>
              </a:p>
            </p:txBody>
          </p:sp>
        </mc:Choice>
        <mc:Fallback xmlns="">
          <p:sp>
            <p:nvSpPr>
              <p:cNvPr id="188" name="TextBox 187">
                <a:extLst>
                  <a:ext uri="{FF2B5EF4-FFF2-40B4-BE49-F238E27FC236}">
                    <a16:creationId xmlns:a16="http://schemas.microsoft.com/office/drawing/2014/main" id="{E2A9CF06-45BB-5C43-A71C-5DCE8BF69B22}"/>
                  </a:ext>
                </a:extLst>
              </p:cNvPr>
              <p:cNvSpPr txBox="1">
                <a:spLocks noRot="1" noChangeAspect="1" noMove="1" noResize="1" noEditPoints="1" noAdjustHandles="1" noChangeArrowheads="1" noChangeShapeType="1" noTextEdit="1"/>
              </p:cNvSpPr>
              <p:nvPr/>
            </p:nvSpPr>
            <p:spPr>
              <a:xfrm>
                <a:off x="8679278" y="2888707"/>
                <a:ext cx="3310009" cy="714683"/>
              </a:xfrm>
              <a:prstGeom prst="rect">
                <a:avLst/>
              </a:prstGeom>
              <a:blipFill>
                <a:blip r:embed="rId5"/>
                <a:stretch>
                  <a:fillRect b="-120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id="{C7DE480D-0283-F746-A96B-5AE224E05218}"/>
                  </a:ext>
                </a:extLst>
              </p:cNvPr>
              <p:cNvSpPr txBox="1"/>
              <p:nvPr/>
            </p:nvSpPr>
            <p:spPr>
              <a:xfrm>
                <a:off x="8679278" y="3823793"/>
                <a:ext cx="3310009"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𝑤</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𝑃h𝐷</m:t>
                              </m:r>
                              <m:r>
                                <a:rPr lang="en-US" sz="2000" b="0" i="1" smtClean="0">
                                  <a:solidFill>
                                    <a:schemeClr val="bg1"/>
                                  </a:solidFill>
                                  <a:latin typeface="Cambria Math" panose="02040503050406030204" pitchFamily="18" charset="0"/>
                                </a:rPr>
                                <m:t>=1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𝑐𝑆𝐸𝑆</m:t>
                              </m:r>
                              <m:r>
                                <a:rPr lang="en-US" sz="2000" b="0" i="1" smtClean="0">
                                  <a:solidFill>
                                    <a:schemeClr val="bg1"/>
                                  </a:solidFill>
                                  <a:latin typeface="Cambria Math" panose="02040503050406030204" pitchFamily="18" charset="0"/>
                                </a:rPr>
                                <m:t>=1</m:t>
                              </m:r>
                            </m:e>
                          </m:d>
                        </m:den>
                      </m:f>
                    </m:oMath>
                  </m:oMathPara>
                </a14:m>
                <a:endParaRPr lang="en-US" sz="2000" dirty="0">
                  <a:solidFill>
                    <a:schemeClr val="bg1"/>
                  </a:solidFill>
                </a:endParaRPr>
              </a:p>
            </p:txBody>
          </p:sp>
        </mc:Choice>
        <mc:Fallback xmlns="">
          <p:sp>
            <p:nvSpPr>
              <p:cNvPr id="189" name="TextBox 188">
                <a:extLst>
                  <a:ext uri="{FF2B5EF4-FFF2-40B4-BE49-F238E27FC236}">
                    <a16:creationId xmlns:a16="http://schemas.microsoft.com/office/drawing/2014/main" id="{C7DE480D-0283-F746-A96B-5AE224E05218}"/>
                  </a:ext>
                </a:extLst>
              </p:cNvPr>
              <p:cNvSpPr txBox="1">
                <a:spLocks noRot="1" noChangeAspect="1" noMove="1" noResize="1" noEditPoints="1" noAdjustHandles="1" noChangeArrowheads="1" noChangeShapeType="1" noTextEdit="1"/>
              </p:cNvSpPr>
              <p:nvPr/>
            </p:nvSpPr>
            <p:spPr>
              <a:xfrm>
                <a:off x="8679278" y="3823793"/>
                <a:ext cx="3310009" cy="714683"/>
              </a:xfrm>
              <a:prstGeom prst="rect">
                <a:avLst/>
              </a:prstGeom>
              <a:blipFill>
                <a:blip r:embed="rId6"/>
                <a:stretch>
                  <a:fillRect b="-12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72598B78-6AC7-2743-914A-DBED1C3CA537}"/>
                  </a:ext>
                </a:extLst>
              </p:cNvPr>
              <p:cNvSpPr txBox="1"/>
              <p:nvPr/>
            </p:nvSpPr>
            <p:spPr>
              <a:xfrm>
                <a:off x="8679278" y="4692085"/>
                <a:ext cx="3310009"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𝑤</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m:t>
                          </m:r>
                        </m:num>
                        <m:den>
                          <m:r>
                            <a:rPr lang="en-US" sz="2000" b="0" i="1" smtClean="0">
                              <a:solidFill>
                                <a:schemeClr val="bg1"/>
                              </a:solidFill>
                              <a:latin typeface="Cambria Math" panose="02040503050406030204" pitchFamily="18" charset="0"/>
                            </a:rPr>
                            <m:t>𝑃</m:t>
                          </m:r>
                          <m:d>
                            <m:dPr>
                              <m:begChr m:val="["/>
                              <m:endChr m:val="]"/>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𝑃h𝐷</m:t>
                              </m:r>
                              <m:r>
                                <a:rPr lang="en-US" sz="2000" b="0" i="1" smtClean="0">
                                  <a:solidFill>
                                    <a:schemeClr val="bg1"/>
                                  </a:solidFill>
                                  <a:latin typeface="Cambria Math" panose="02040503050406030204" pitchFamily="18" charset="0"/>
                                </a:rPr>
                                <m:t>=0 </m:t>
                              </m:r>
                            </m:e>
                            <m:e>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𝑐𝑆𝐸𝑆</m:t>
                              </m:r>
                              <m:r>
                                <a:rPr lang="en-US" sz="2000" b="0" i="1" smtClean="0">
                                  <a:solidFill>
                                    <a:schemeClr val="bg1"/>
                                  </a:solidFill>
                                  <a:latin typeface="Cambria Math" panose="02040503050406030204" pitchFamily="18" charset="0"/>
                                </a:rPr>
                                <m:t>=1</m:t>
                              </m:r>
                            </m:e>
                          </m:d>
                        </m:den>
                      </m:f>
                    </m:oMath>
                  </m:oMathPara>
                </a14:m>
                <a:endParaRPr lang="en-US" sz="2000" dirty="0">
                  <a:solidFill>
                    <a:schemeClr val="bg1"/>
                  </a:solidFill>
                </a:endParaRPr>
              </a:p>
            </p:txBody>
          </p:sp>
        </mc:Choice>
        <mc:Fallback xmlns="">
          <p:sp>
            <p:nvSpPr>
              <p:cNvPr id="190" name="TextBox 189">
                <a:extLst>
                  <a:ext uri="{FF2B5EF4-FFF2-40B4-BE49-F238E27FC236}">
                    <a16:creationId xmlns:a16="http://schemas.microsoft.com/office/drawing/2014/main" id="{72598B78-6AC7-2743-914A-DBED1C3CA537}"/>
                  </a:ext>
                </a:extLst>
              </p:cNvPr>
              <p:cNvSpPr txBox="1">
                <a:spLocks noRot="1" noChangeAspect="1" noMove="1" noResize="1" noEditPoints="1" noAdjustHandles="1" noChangeArrowheads="1" noChangeShapeType="1" noTextEdit="1"/>
              </p:cNvSpPr>
              <p:nvPr/>
            </p:nvSpPr>
            <p:spPr>
              <a:xfrm>
                <a:off x="8679278" y="4692085"/>
                <a:ext cx="3310009" cy="714683"/>
              </a:xfrm>
              <a:prstGeom prst="rect">
                <a:avLst/>
              </a:prstGeom>
              <a:blipFill>
                <a:blip r:embed="rId7"/>
                <a:stretch>
                  <a:fillRect b="-10345"/>
                </a:stretch>
              </a:blipFill>
            </p:spPr>
            <p:txBody>
              <a:bodyPr/>
              <a:lstStyle/>
              <a:p>
                <a:r>
                  <a:rPr lang="en-US">
                    <a:noFill/>
                  </a:rPr>
                  <a:t> </a:t>
                </a:r>
              </a:p>
            </p:txBody>
          </p:sp>
        </mc:Fallback>
      </mc:AlternateContent>
      <p:pic>
        <p:nvPicPr>
          <p:cNvPr id="191" name="Picture 190">
            <a:extLst>
              <a:ext uri="{FF2B5EF4-FFF2-40B4-BE49-F238E27FC236}">
                <a16:creationId xmlns:a16="http://schemas.microsoft.com/office/drawing/2014/main" id="{60509EA8-5DB9-4A4B-81F9-4213C03A3DFE}"/>
              </a:ext>
            </a:extLst>
          </p:cNvPr>
          <p:cNvPicPr>
            <a:picLocks noChangeAspect="1"/>
          </p:cNvPicPr>
          <p:nvPr/>
        </p:nvPicPr>
        <p:blipFill>
          <a:blip r:embed="rId3">
            <a:lum bright="70000" contrast="-70000"/>
          </a:blip>
          <a:stretch>
            <a:fillRect/>
          </a:stretch>
        </p:blipFill>
        <p:spPr>
          <a:xfrm>
            <a:off x="8048708" y="2168605"/>
            <a:ext cx="531947" cy="302445"/>
          </a:xfrm>
          <a:prstGeom prst="rect">
            <a:avLst/>
          </a:prstGeom>
        </p:spPr>
      </p:pic>
      <p:pic>
        <p:nvPicPr>
          <p:cNvPr id="192" name="Picture 191">
            <a:extLst>
              <a:ext uri="{FF2B5EF4-FFF2-40B4-BE49-F238E27FC236}">
                <a16:creationId xmlns:a16="http://schemas.microsoft.com/office/drawing/2014/main" id="{52B2C2E5-96AB-8B4A-86F4-7AA290ABDDDC}"/>
              </a:ext>
            </a:extLst>
          </p:cNvPr>
          <p:cNvPicPr>
            <a:picLocks noChangeAspect="1"/>
          </p:cNvPicPr>
          <p:nvPr/>
        </p:nvPicPr>
        <p:blipFill>
          <a:blip r:embed="rId3">
            <a:lum bright="70000" contrast="-70000"/>
          </a:blip>
          <a:stretch>
            <a:fillRect/>
          </a:stretch>
        </p:blipFill>
        <p:spPr>
          <a:xfrm>
            <a:off x="8048708" y="3874991"/>
            <a:ext cx="531947" cy="302445"/>
          </a:xfrm>
          <a:prstGeom prst="rect">
            <a:avLst/>
          </a:prstGeom>
        </p:spPr>
      </p:pic>
      <p:sp>
        <p:nvSpPr>
          <p:cNvPr id="148" name="TextBox 147">
            <a:extLst>
              <a:ext uri="{FF2B5EF4-FFF2-40B4-BE49-F238E27FC236}">
                <a16:creationId xmlns:a16="http://schemas.microsoft.com/office/drawing/2014/main" id="{E4AE63A8-2D4B-6045-B740-60AD22E333F5}"/>
              </a:ext>
            </a:extLst>
          </p:cNvPr>
          <p:cNvSpPr txBox="1"/>
          <p:nvPr/>
        </p:nvSpPr>
        <p:spPr>
          <a:xfrm>
            <a:off x="8562109" y="585525"/>
            <a:ext cx="3188303" cy="1015663"/>
          </a:xfrm>
          <a:prstGeom prst="rect">
            <a:avLst/>
          </a:prstGeom>
          <a:noFill/>
        </p:spPr>
        <p:txBody>
          <a:bodyPr wrap="square" rtlCol="0">
            <a:spAutoFit/>
          </a:bodyPr>
          <a:lstStyle/>
          <a:p>
            <a:pPr algn="ctr"/>
            <a:r>
              <a:rPr lang="en-US" sz="2000" dirty="0">
                <a:solidFill>
                  <a:schemeClr val="bg1"/>
                </a:solidFill>
              </a:rPr>
              <a:t>We undo this portion of the sequential randomization scheme using weights</a:t>
            </a:r>
          </a:p>
        </p:txBody>
      </p:sp>
      <p:sp>
        <p:nvSpPr>
          <p:cNvPr id="149" name="Rectangle 148">
            <a:extLst>
              <a:ext uri="{FF2B5EF4-FFF2-40B4-BE49-F238E27FC236}">
                <a16:creationId xmlns:a16="http://schemas.microsoft.com/office/drawing/2014/main" id="{EB2A1837-7C68-1E41-A510-47708F3C5EF2}"/>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450188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Oval 151">
            <a:extLst>
              <a:ext uri="{FF2B5EF4-FFF2-40B4-BE49-F238E27FC236}">
                <a16:creationId xmlns:a16="http://schemas.microsoft.com/office/drawing/2014/main" id="{D8EEF63F-D609-9B42-B728-1A0D006B70F8}"/>
              </a:ext>
            </a:extLst>
          </p:cNvPr>
          <p:cNvSpPr>
            <a:spLocks noChangeAspect="1"/>
          </p:cNvSpPr>
          <p:nvPr/>
        </p:nvSpPr>
        <p:spPr>
          <a:xfrm>
            <a:off x="674050" y="5109688"/>
            <a:ext cx="270048" cy="27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53" name="Oval 152">
            <a:extLst>
              <a:ext uri="{FF2B5EF4-FFF2-40B4-BE49-F238E27FC236}">
                <a16:creationId xmlns:a16="http://schemas.microsoft.com/office/drawing/2014/main" id="{826D7520-B5D8-E546-AEB1-E67BEA2C7554}"/>
              </a:ext>
            </a:extLst>
          </p:cNvPr>
          <p:cNvSpPr>
            <a:spLocks noChangeAspect="1"/>
          </p:cNvSpPr>
          <p:nvPr/>
        </p:nvSpPr>
        <p:spPr>
          <a:xfrm>
            <a:off x="1221391" y="5109688"/>
            <a:ext cx="270048" cy="27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54" name="Oval 153">
            <a:extLst>
              <a:ext uri="{FF2B5EF4-FFF2-40B4-BE49-F238E27FC236}">
                <a16:creationId xmlns:a16="http://schemas.microsoft.com/office/drawing/2014/main" id="{C3D5356D-2040-E14B-8ED8-2EF9FB37BFAB}"/>
              </a:ext>
            </a:extLst>
          </p:cNvPr>
          <p:cNvSpPr>
            <a:spLocks noChangeAspect="1"/>
          </p:cNvSpPr>
          <p:nvPr/>
        </p:nvSpPr>
        <p:spPr>
          <a:xfrm>
            <a:off x="2316073" y="5109688"/>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55" name="Oval 154">
            <a:extLst>
              <a:ext uri="{FF2B5EF4-FFF2-40B4-BE49-F238E27FC236}">
                <a16:creationId xmlns:a16="http://schemas.microsoft.com/office/drawing/2014/main" id="{0AE2E6FC-F031-254F-A916-7712A5C96744}"/>
              </a:ext>
            </a:extLst>
          </p:cNvPr>
          <p:cNvSpPr>
            <a:spLocks noChangeAspect="1"/>
          </p:cNvSpPr>
          <p:nvPr/>
        </p:nvSpPr>
        <p:spPr>
          <a:xfrm>
            <a:off x="2863414" y="5109688"/>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56" name="Oval 155">
            <a:extLst>
              <a:ext uri="{FF2B5EF4-FFF2-40B4-BE49-F238E27FC236}">
                <a16:creationId xmlns:a16="http://schemas.microsoft.com/office/drawing/2014/main" id="{B5D8ECCF-28AE-DA40-B87B-3BB040A17AAF}"/>
              </a:ext>
            </a:extLst>
          </p:cNvPr>
          <p:cNvSpPr>
            <a:spLocks noChangeAspect="1"/>
          </p:cNvSpPr>
          <p:nvPr/>
        </p:nvSpPr>
        <p:spPr>
          <a:xfrm>
            <a:off x="3410755" y="5109688"/>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57" name="Oval 156">
            <a:extLst>
              <a:ext uri="{FF2B5EF4-FFF2-40B4-BE49-F238E27FC236}">
                <a16:creationId xmlns:a16="http://schemas.microsoft.com/office/drawing/2014/main" id="{B040A140-83E4-7649-AFBC-AF66BBF87180}"/>
              </a:ext>
            </a:extLst>
          </p:cNvPr>
          <p:cNvSpPr>
            <a:spLocks noChangeAspect="1"/>
          </p:cNvSpPr>
          <p:nvPr/>
        </p:nvSpPr>
        <p:spPr>
          <a:xfrm>
            <a:off x="3958096" y="5109688"/>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58" name="Oval 157">
            <a:extLst>
              <a:ext uri="{FF2B5EF4-FFF2-40B4-BE49-F238E27FC236}">
                <a16:creationId xmlns:a16="http://schemas.microsoft.com/office/drawing/2014/main" id="{A50F858C-D180-E348-BA34-D6204A313AB9}"/>
              </a:ext>
            </a:extLst>
          </p:cNvPr>
          <p:cNvSpPr>
            <a:spLocks noChangeAspect="1"/>
          </p:cNvSpPr>
          <p:nvPr/>
        </p:nvSpPr>
        <p:spPr>
          <a:xfrm>
            <a:off x="4505437" y="5109688"/>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59" name="Oval 158">
            <a:extLst>
              <a:ext uri="{FF2B5EF4-FFF2-40B4-BE49-F238E27FC236}">
                <a16:creationId xmlns:a16="http://schemas.microsoft.com/office/drawing/2014/main" id="{3A53E2AC-2879-2541-8B3F-75DD61358BDB}"/>
              </a:ext>
            </a:extLst>
          </p:cNvPr>
          <p:cNvSpPr>
            <a:spLocks noChangeAspect="1"/>
          </p:cNvSpPr>
          <p:nvPr/>
        </p:nvSpPr>
        <p:spPr>
          <a:xfrm>
            <a:off x="5052778" y="5109688"/>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0" name="Oval 159">
            <a:extLst>
              <a:ext uri="{FF2B5EF4-FFF2-40B4-BE49-F238E27FC236}">
                <a16:creationId xmlns:a16="http://schemas.microsoft.com/office/drawing/2014/main" id="{AA84FB74-4ABF-DD4E-B247-9CF4BE6EA02D}"/>
              </a:ext>
            </a:extLst>
          </p:cNvPr>
          <p:cNvSpPr>
            <a:spLocks noChangeAspect="1"/>
          </p:cNvSpPr>
          <p:nvPr/>
        </p:nvSpPr>
        <p:spPr>
          <a:xfrm>
            <a:off x="5600123" y="5109688"/>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1" name="Oval 160">
            <a:extLst>
              <a:ext uri="{FF2B5EF4-FFF2-40B4-BE49-F238E27FC236}">
                <a16:creationId xmlns:a16="http://schemas.microsoft.com/office/drawing/2014/main" id="{DA7C82CB-3D79-2744-BBE3-7A464A8FA3D8}"/>
              </a:ext>
            </a:extLst>
          </p:cNvPr>
          <p:cNvSpPr>
            <a:spLocks noChangeAspect="1"/>
          </p:cNvSpPr>
          <p:nvPr/>
        </p:nvSpPr>
        <p:spPr>
          <a:xfrm>
            <a:off x="1768732" y="5109688"/>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62" name="Oval 161">
            <a:extLst>
              <a:ext uri="{FF2B5EF4-FFF2-40B4-BE49-F238E27FC236}">
                <a16:creationId xmlns:a16="http://schemas.microsoft.com/office/drawing/2014/main" id="{C8C7096F-8035-B440-8509-68A5DCF8C2DE}"/>
              </a:ext>
            </a:extLst>
          </p:cNvPr>
          <p:cNvSpPr>
            <a:spLocks noChangeAspect="1"/>
          </p:cNvSpPr>
          <p:nvPr/>
        </p:nvSpPr>
        <p:spPr>
          <a:xfrm>
            <a:off x="6130820" y="5109688"/>
            <a:ext cx="270048" cy="27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63" name="Oval 162">
            <a:extLst>
              <a:ext uri="{FF2B5EF4-FFF2-40B4-BE49-F238E27FC236}">
                <a16:creationId xmlns:a16="http://schemas.microsoft.com/office/drawing/2014/main" id="{6AE70FE9-4A9A-F445-916A-5A3BCC3795DD}"/>
              </a:ext>
            </a:extLst>
          </p:cNvPr>
          <p:cNvSpPr>
            <a:spLocks noChangeAspect="1"/>
          </p:cNvSpPr>
          <p:nvPr/>
        </p:nvSpPr>
        <p:spPr>
          <a:xfrm>
            <a:off x="6678161" y="5109688"/>
            <a:ext cx="270048" cy="27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64" name="Oval 163">
            <a:extLst>
              <a:ext uri="{FF2B5EF4-FFF2-40B4-BE49-F238E27FC236}">
                <a16:creationId xmlns:a16="http://schemas.microsoft.com/office/drawing/2014/main" id="{28C5235B-6133-2041-858C-0830A484CF8E}"/>
              </a:ext>
            </a:extLst>
          </p:cNvPr>
          <p:cNvSpPr>
            <a:spLocks noChangeAspect="1"/>
          </p:cNvSpPr>
          <p:nvPr/>
        </p:nvSpPr>
        <p:spPr>
          <a:xfrm>
            <a:off x="7772843" y="5109688"/>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65" name="Oval 164">
            <a:extLst>
              <a:ext uri="{FF2B5EF4-FFF2-40B4-BE49-F238E27FC236}">
                <a16:creationId xmlns:a16="http://schemas.microsoft.com/office/drawing/2014/main" id="{7C3A75E8-17AB-CD4A-B70A-4063CC8E9EC1}"/>
              </a:ext>
            </a:extLst>
          </p:cNvPr>
          <p:cNvSpPr>
            <a:spLocks noChangeAspect="1"/>
          </p:cNvSpPr>
          <p:nvPr/>
        </p:nvSpPr>
        <p:spPr>
          <a:xfrm>
            <a:off x="8320184" y="5109688"/>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66" name="Oval 165">
            <a:extLst>
              <a:ext uri="{FF2B5EF4-FFF2-40B4-BE49-F238E27FC236}">
                <a16:creationId xmlns:a16="http://schemas.microsoft.com/office/drawing/2014/main" id="{14F41A7E-F0F6-6949-A53C-7303A39C2AD3}"/>
              </a:ext>
            </a:extLst>
          </p:cNvPr>
          <p:cNvSpPr>
            <a:spLocks noChangeAspect="1"/>
          </p:cNvSpPr>
          <p:nvPr/>
        </p:nvSpPr>
        <p:spPr>
          <a:xfrm>
            <a:off x="8867525" y="5109688"/>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7" name="Oval 166">
            <a:extLst>
              <a:ext uri="{FF2B5EF4-FFF2-40B4-BE49-F238E27FC236}">
                <a16:creationId xmlns:a16="http://schemas.microsoft.com/office/drawing/2014/main" id="{700900C0-A0C7-DA4E-A7B2-303854CFB15E}"/>
              </a:ext>
            </a:extLst>
          </p:cNvPr>
          <p:cNvSpPr>
            <a:spLocks noChangeAspect="1"/>
          </p:cNvSpPr>
          <p:nvPr/>
        </p:nvSpPr>
        <p:spPr>
          <a:xfrm>
            <a:off x="9414866" y="5109688"/>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8" name="Oval 167">
            <a:extLst>
              <a:ext uri="{FF2B5EF4-FFF2-40B4-BE49-F238E27FC236}">
                <a16:creationId xmlns:a16="http://schemas.microsoft.com/office/drawing/2014/main" id="{26A7086C-CABC-D14F-816F-0C9AB141F825}"/>
              </a:ext>
            </a:extLst>
          </p:cNvPr>
          <p:cNvSpPr>
            <a:spLocks noChangeAspect="1"/>
          </p:cNvSpPr>
          <p:nvPr/>
        </p:nvSpPr>
        <p:spPr>
          <a:xfrm>
            <a:off x="9962207" y="5109688"/>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9" name="Oval 168">
            <a:extLst>
              <a:ext uri="{FF2B5EF4-FFF2-40B4-BE49-F238E27FC236}">
                <a16:creationId xmlns:a16="http://schemas.microsoft.com/office/drawing/2014/main" id="{6DB102CA-BA31-8849-AD8F-272DDE42A96B}"/>
              </a:ext>
            </a:extLst>
          </p:cNvPr>
          <p:cNvSpPr>
            <a:spLocks noChangeAspect="1"/>
          </p:cNvSpPr>
          <p:nvPr/>
        </p:nvSpPr>
        <p:spPr>
          <a:xfrm>
            <a:off x="10509548" y="5109688"/>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0" name="Oval 169">
            <a:extLst>
              <a:ext uri="{FF2B5EF4-FFF2-40B4-BE49-F238E27FC236}">
                <a16:creationId xmlns:a16="http://schemas.microsoft.com/office/drawing/2014/main" id="{1D8CF99E-0306-0E4C-9B49-48FF5EEFE60E}"/>
              </a:ext>
            </a:extLst>
          </p:cNvPr>
          <p:cNvSpPr>
            <a:spLocks noChangeAspect="1"/>
          </p:cNvSpPr>
          <p:nvPr/>
        </p:nvSpPr>
        <p:spPr>
          <a:xfrm>
            <a:off x="11056893" y="5109688"/>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1" name="Oval 170">
            <a:extLst>
              <a:ext uri="{FF2B5EF4-FFF2-40B4-BE49-F238E27FC236}">
                <a16:creationId xmlns:a16="http://schemas.microsoft.com/office/drawing/2014/main" id="{421794D4-A06A-3A4D-855D-D47399C78B5E}"/>
              </a:ext>
            </a:extLst>
          </p:cNvPr>
          <p:cNvSpPr>
            <a:spLocks noChangeAspect="1"/>
          </p:cNvSpPr>
          <p:nvPr/>
        </p:nvSpPr>
        <p:spPr>
          <a:xfrm>
            <a:off x="7225502" y="5109688"/>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72" name="Oval 171">
            <a:extLst>
              <a:ext uri="{FF2B5EF4-FFF2-40B4-BE49-F238E27FC236}">
                <a16:creationId xmlns:a16="http://schemas.microsoft.com/office/drawing/2014/main" id="{728DC4A8-E7F4-BD49-B572-53940AC05101}"/>
              </a:ext>
            </a:extLst>
          </p:cNvPr>
          <p:cNvSpPr>
            <a:spLocks noChangeAspect="1"/>
          </p:cNvSpPr>
          <p:nvPr/>
        </p:nvSpPr>
        <p:spPr>
          <a:xfrm>
            <a:off x="674050" y="4665243"/>
            <a:ext cx="270048" cy="27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73" name="Oval 172">
            <a:extLst>
              <a:ext uri="{FF2B5EF4-FFF2-40B4-BE49-F238E27FC236}">
                <a16:creationId xmlns:a16="http://schemas.microsoft.com/office/drawing/2014/main" id="{FD7938CE-3695-D442-B21B-2C3FD1221FEA}"/>
              </a:ext>
            </a:extLst>
          </p:cNvPr>
          <p:cNvSpPr>
            <a:spLocks noChangeAspect="1"/>
          </p:cNvSpPr>
          <p:nvPr/>
        </p:nvSpPr>
        <p:spPr>
          <a:xfrm>
            <a:off x="1221391" y="4665243"/>
            <a:ext cx="270048" cy="27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74" name="Oval 173">
            <a:extLst>
              <a:ext uri="{FF2B5EF4-FFF2-40B4-BE49-F238E27FC236}">
                <a16:creationId xmlns:a16="http://schemas.microsoft.com/office/drawing/2014/main" id="{499A39CD-D23A-594E-AE5D-F7705AD688AC}"/>
              </a:ext>
            </a:extLst>
          </p:cNvPr>
          <p:cNvSpPr>
            <a:spLocks noChangeAspect="1"/>
          </p:cNvSpPr>
          <p:nvPr/>
        </p:nvSpPr>
        <p:spPr>
          <a:xfrm>
            <a:off x="2316073" y="4665243"/>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75" name="Oval 174">
            <a:extLst>
              <a:ext uri="{FF2B5EF4-FFF2-40B4-BE49-F238E27FC236}">
                <a16:creationId xmlns:a16="http://schemas.microsoft.com/office/drawing/2014/main" id="{27CCCE92-9206-424E-A46B-786E6DE8D166}"/>
              </a:ext>
            </a:extLst>
          </p:cNvPr>
          <p:cNvSpPr>
            <a:spLocks noChangeAspect="1"/>
          </p:cNvSpPr>
          <p:nvPr/>
        </p:nvSpPr>
        <p:spPr>
          <a:xfrm>
            <a:off x="2863414" y="4665243"/>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76" name="Oval 175">
            <a:extLst>
              <a:ext uri="{FF2B5EF4-FFF2-40B4-BE49-F238E27FC236}">
                <a16:creationId xmlns:a16="http://schemas.microsoft.com/office/drawing/2014/main" id="{B2F12C0E-84B2-3241-A2FC-8A1F4403AD18}"/>
              </a:ext>
            </a:extLst>
          </p:cNvPr>
          <p:cNvSpPr>
            <a:spLocks noChangeAspect="1"/>
          </p:cNvSpPr>
          <p:nvPr/>
        </p:nvSpPr>
        <p:spPr>
          <a:xfrm>
            <a:off x="3410755" y="4665243"/>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7" name="Oval 176">
            <a:extLst>
              <a:ext uri="{FF2B5EF4-FFF2-40B4-BE49-F238E27FC236}">
                <a16:creationId xmlns:a16="http://schemas.microsoft.com/office/drawing/2014/main" id="{996EF337-30E0-4E4D-B6A1-C24665CF666F}"/>
              </a:ext>
            </a:extLst>
          </p:cNvPr>
          <p:cNvSpPr>
            <a:spLocks noChangeAspect="1"/>
          </p:cNvSpPr>
          <p:nvPr/>
        </p:nvSpPr>
        <p:spPr>
          <a:xfrm>
            <a:off x="3958096" y="4665243"/>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8" name="Oval 177">
            <a:extLst>
              <a:ext uri="{FF2B5EF4-FFF2-40B4-BE49-F238E27FC236}">
                <a16:creationId xmlns:a16="http://schemas.microsoft.com/office/drawing/2014/main" id="{1CBB3572-86A0-7049-8BA2-B26079C3D010}"/>
              </a:ext>
            </a:extLst>
          </p:cNvPr>
          <p:cNvSpPr>
            <a:spLocks noChangeAspect="1"/>
          </p:cNvSpPr>
          <p:nvPr/>
        </p:nvSpPr>
        <p:spPr>
          <a:xfrm>
            <a:off x="4505437" y="4665243"/>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9" name="Oval 178">
            <a:extLst>
              <a:ext uri="{FF2B5EF4-FFF2-40B4-BE49-F238E27FC236}">
                <a16:creationId xmlns:a16="http://schemas.microsoft.com/office/drawing/2014/main" id="{7CA844C8-F2AF-3F4C-987C-13FF87EB392C}"/>
              </a:ext>
            </a:extLst>
          </p:cNvPr>
          <p:cNvSpPr>
            <a:spLocks noChangeAspect="1"/>
          </p:cNvSpPr>
          <p:nvPr/>
        </p:nvSpPr>
        <p:spPr>
          <a:xfrm>
            <a:off x="5052778" y="4665243"/>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0" name="Oval 179">
            <a:extLst>
              <a:ext uri="{FF2B5EF4-FFF2-40B4-BE49-F238E27FC236}">
                <a16:creationId xmlns:a16="http://schemas.microsoft.com/office/drawing/2014/main" id="{C01C94F5-05C6-B749-95A3-CC0DF69E939C}"/>
              </a:ext>
            </a:extLst>
          </p:cNvPr>
          <p:cNvSpPr>
            <a:spLocks noChangeAspect="1"/>
          </p:cNvSpPr>
          <p:nvPr/>
        </p:nvSpPr>
        <p:spPr>
          <a:xfrm>
            <a:off x="5600123" y="4665243"/>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1" name="Oval 180">
            <a:extLst>
              <a:ext uri="{FF2B5EF4-FFF2-40B4-BE49-F238E27FC236}">
                <a16:creationId xmlns:a16="http://schemas.microsoft.com/office/drawing/2014/main" id="{6A772443-DEB3-E342-8012-4BEF60E9BCC3}"/>
              </a:ext>
            </a:extLst>
          </p:cNvPr>
          <p:cNvSpPr>
            <a:spLocks noChangeAspect="1"/>
          </p:cNvSpPr>
          <p:nvPr/>
        </p:nvSpPr>
        <p:spPr>
          <a:xfrm>
            <a:off x="1768732" y="4665243"/>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82" name="Oval 181">
            <a:extLst>
              <a:ext uri="{FF2B5EF4-FFF2-40B4-BE49-F238E27FC236}">
                <a16:creationId xmlns:a16="http://schemas.microsoft.com/office/drawing/2014/main" id="{03436CD4-4639-8A44-A30A-3ED619ACED39}"/>
              </a:ext>
            </a:extLst>
          </p:cNvPr>
          <p:cNvSpPr>
            <a:spLocks noChangeAspect="1"/>
          </p:cNvSpPr>
          <p:nvPr/>
        </p:nvSpPr>
        <p:spPr>
          <a:xfrm>
            <a:off x="6130820" y="4665243"/>
            <a:ext cx="270048" cy="27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83" name="Oval 182">
            <a:extLst>
              <a:ext uri="{FF2B5EF4-FFF2-40B4-BE49-F238E27FC236}">
                <a16:creationId xmlns:a16="http://schemas.microsoft.com/office/drawing/2014/main" id="{A7FD32FE-65F2-7D4C-96AD-A1DD267A2A10}"/>
              </a:ext>
            </a:extLst>
          </p:cNvPr>
          <p:cNvSpPr>
            <a:spLocks noChangeAspect="1"/>
          </p:cNvSpPr>
          <p:nvPr/>
        </p:nvSpPr>
        <p:spPr>
          <a:xfrm>
            <a:off x="6678161" y="4665243"/>
            <a:ext cx="270048" cy="27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84" name="Oval 183">
            <a:extLst>
              <a:ext uri="{FF2B5EF4-FFF2-40B4-BE49-F238E27FC236}">
                <a16:creationId xmlns:a16="http://schemas.microsoft.com/office/drawing/2014/main" id="{263CC61A-2EDE-4B40-8BFD-C455E0E808A9}"/>
              </a:ext>
            </a:extLst>
          </p:cNvPr>
          <p:cNvSpPr>
            <a:spLocks noChangeAspect="1"/>
          </p:cNvSpPr>
          <p:nvPr/>
        </p:nvSpPr>
        <p:spPr>
          <a:xfrm>
            <a:off x="7772843" y="4665243"/>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85" name="Oval 184">
            <a:extLst>
              <a:ext uri="{FF2B5EF4-FFF2-40B4-BE49-F238E27FC236}">
                <a16:creationId xmlns:a16="http://schemas.microsoft.com/office/drawing/2014/main" id="{7440C7F0-1425-FC43-8C50-C9BFADEEA18C}"/>
              </a:ext>
            </a:extLst>
          </p:cNvPr>
          <p:cNvSpPr>
            <a:spLocks noChangeAspect="1"/>
          </p:cNvSpPr>
          <p:nvPr/>
        </p:nvSpPr>
        <p:spPr>
          <a:xfrm>
            <a:off x="8320184" y="4665243"/>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86" name="Oval 185">
            <a:extLst>
              <a:ext uri="{FF2B5EF4-FFF2-40B4-BE49-F238E27FC236}">
                <a16:creationId xmlns:a16="http://schemas.microsoft.com/office/drawing/2014/main" id="{E8090CDA-DBA4-0540-A345-37DA282E576F}"/>
              </a:ext>
            </a:extLst>
          </p:cNvPr>
          <p:cNvSpPr>
            <a:spLocks noChangeAspect="1"/>
          </p:cNvSpPr>
          <p:nvPr/>
        </p:nvSpPr>
        <p:spPr>
          <a:xfrm>
            <a:off x="8867525" y="4665243"/>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7" name="Oval 186">
            <a:extLst>
              <a:ext uri="{FF2B5EF4-FFF2-40B4-BE49-F238E27FC236}">
                <a16:creationId xmlns:a16="http://schemas.microsoft.com/office/drawing/2014/main" id="{C112A686-30D5-4347-81DF-B974DD1B2E1C}"/>
              </a:ext>
            </a:extLst>
          </p:cNvPr>
          <p:cNvSpPr>
            <a:spLocks noChangeAspect="1"/>
          </p:cNvSpPr>
          <p:nvPr/>
        </p:nvSpPr>
        <p:spPr>
          <a:xfrm>
            <a:off x="9414866" y="4665243"/>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8" name="Oval 187">
            <a:extLst>
              <a:ext uri="{FF2B5EF4-FFF2-40B4-BE49-F238E27FC236}">
                <a16:creationId xmlns:a16="http://schemas.microsoft.com/office/drawing/2014/main" id="{12CB8F10-1A30-DE4E-82E4-B94DDA274B1C}"/>
              </a:ext>
            </a:extLst>
          </p:cNvPr>
          <p:cNvSpPr>
            <a:spLocks noChangeAspect="1"/>
          </p:cNvSpPr>
          <p:nvPr/>
        </p:nvSpPr>
        <p:spPr>
          <a:xfrm>
            <a:off x="9962207" y="4665243"/>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9" name="Oval 188">
            <a:extLst>
              <a:ext uri="{FF2B5EF4-FFF2-40B4-BE49-F238E27FC236}">
                <a16:creationId xmlns:a16="http://schemas.microsoft.com/office/drawing/2014/main" id="{1F5F0B99-91B7-EE41-B44F-B225FBAD4C7F}"/>
              </a:ext>
            </a:extLst>
          </p:cNvPr>
          <p:cNvSpPr>
            <a:spLocks noChangeAspect="1"/>
          </p:cNvSpPr>
          <p:nvPr/>
        </p:nvSpPr>
        <p:spPr>
          <a:xfrm>
            <a:off x="10509548" y="4665243"/>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0" name="Oval 189">
            <a:extLst>
              <a:ext uri="{FF2B5EF4-FFF2-40B4-BE49-F238E27FC236}">
                <a16:creationId xmlns:a16="http://schemas.microsoft.com/office/drawing/2014/main" id="{65DAFCD4-3036-5240-9B3E-49C7C213611A}"/>
              </a:ext>
            </a:extLst>
          </p:cNvPr>
          <p:cNvSpPr>
            <a:spLocks noChangeAspect="1"/>
          </p:cNvSpPr>
          <p:nvPr/>
        </p:nvSpPr>
        <p:spPr>
          <a:xfrm>
            <a:off x="11056893" y="4665243"/>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1" name="Oval 190">
            <a:extLst>
              <a:ext uri="{FF2B5EF4-FFF2-40B4-BE49-F238E27FC236}">
                <a16:creationId xmlns:a16="http://schemas.microsoft.com/office/drawing/2014/main" id="{1AAE231C-9730-CD4D-B288-F1DCE47DEA44}"/>
              </a:ext>
            </a:extLst>
          </p:cNvPr>
          <p:cNvSpPr>
            <a:spLocks noChangeAspect="1"/>
          </p:cNvSpPr>
          <p:nvPr/>
        </p:nvSpPr>
        <p:spPr>
          <a:xfrm>
            <a:off x="7225502" y="4665243"/>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92" name="Oval 191">
            <a:extLst>
              <a:ext uri="{FF2B5EF4-FFF2-40B4-BE49-F238E27FC236}">
                <a16:creationId xmlns:a16="http://schemas.microsoft.com/office/drawing/2014/main" id="{3B2BA905-732E-3F48-9256-F387D292D182}"/>
              </a:ext>
            </a:extLst>
          </p:cNvPr>
          <p:cNvSpPr>
            <a:spLocks noChangeAspect="1"/>
          </p:cNvSpPr>
          <p:nvPr/>
        </p:nvSpPr>
        <p:spPr>
          <a:xfrm>
            <a:off x="674050" y="4224977"/>
            <a:ext cx="270048" cy="27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93" name="Oval 192">
            <a:extLst>
              <a:ext uri="{FF2B5EF4-FFF2-40B4-BE49-F238E27FC236}">
                <a16:creationId xmlns:a16="http://schemas.microsoft.com/office/drawing/2014/main" id="{96B87FBE-D111-E34B-8199-5E74E4B4CF16}"/>
              </a:ext>
            </a:extLst>
          </p:cNvPr>
          <p:cNvSpPr>
            <a:spLocks noChangeAspect="1"/>
          </p:cNvSpPr>
          <p:nvPr/>
        </p:nvSpPr>
        <p:spPr>
          <a:xfrm>
            <a:off x="1221391" y="4224977"/>
            <a:ext cx="270048" cy="27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94" name="Oval 193">
            <a:extLst>
              <a:ext uri="{FF2B5EF4-FFF2-40B4-BE49-F238E27FC236}">
                <a16:creationId xmlns:a16="http://schemas.microsoft.com/office/drawing/2014/main" id="{26EA9957-5684-3444-B1D6-5820D251BF24}"/>
              </a:ext>
            </a:extLst>
          </p:cNvPr>
          <p:cNvSpPr>
            <a:spLocks noChangeAspect="1"/>
          </p:cNvSpPr>
          <p:nvPr/>
        </p:nvSpPr>
        <p:spPr>
          <a:xfrm>
            <a:off x="2316073" y="4224977"/>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95" name="Oval 194">
            <a:extLst>
              <a:ext uri="{FF2B5EF4-FFF2-40B4-BE49-F238E27FC236}">
                <a16:creationId xmlns:a16="http://schemas.microsoft.com/office/drawing/2014/main" id="{F362A7A1-FCB5-9240-BE65-577A958B74A6}"/>
              </a:ext>
            </a:extLst>
          </p:cNvPr>
          <p:cNvSpPr>
            <a:spLocks noChangeAspect="1"/>
          </p:cNvSpPr>
          <p:nvPr/>
        </p:nvSpPr>
        <p:spPr>
          <a:xfrm>
            <a:off x="2863414" y="4224977"/>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196" name="Oval 195">
            <a:extLst>
              <a:ext uri="{FF2B5EF4-FFF2-40B4-BE49-F238E27FC236}">
                <a16:creationId xmlns:a16="http://schemas.microsoft.com/office/drawing/2014/main" id="{E83DCB5C-6D81-AF4A-9CE3-94C80451359D}"/>
              </a:ext>
            </a:extLst>
          </p:cNvPr>
          <p:cNvSpPr>
            <a:spLocks noChangeAspect="1"/>
          </p:cNvSpPr>
          <p:nvPr/>
        </p:nvSpPr>
        <p:spPr>
          <a:xfrm>
            <a:off x="3410755" y="4224977"/>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7" name="Oval 196">
            <a:extLst>
              <a:ext uri="{FF2B5EF4-FFF2-40B4-BE49-F238E27FC236}">
                <a16:creationId xmlns:a16="http://schemas.microsoft.com/office/drawing/2014/main" id="{AC83384B-A4C6-F945-B242-095D5DF34065}"/>
              </a:ext>
            </a:extLst>
          </p:cNvPr>
          <p:cNvSpPr>
            <a:spLocks noChangeAspect="1"/>
          </p:cNvSpPr>
          <p:nvPr/>
        </p:nvSpPr>
        <p:spPr>
          <a:xfrm>
            <a:off x="3958096" y="4224977"/>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8" name="Oval 197">
            <a:extLst>
              <a:ext uri="{FF2B5EF4-FFF2-40B4-BE49-F238E27FC236}">
                <a16:creationId xmlns:a16="http://schemas.microsoft.com/office/drawing/2014/main" id="{0215E818-A612-234D-92F1-D5A4B9339175}"/>
              </a:ext>
            </a:extLst>
          </p:cNvPr>
          <p:cNvSpPr>
            <a:spLocks noChangeAspect="1"/>
          </p:cNvSpPr>
          <p:nvPr/>
        </p:nvSpPr>
        <p:spPr>
          <a:xfrm>
            <a:off x="4505437" y="4224977"/>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9" name="Oval 198">
            <a:extLst>
              <a:ext uri="{FF2B5EF4-FFF2-40B4-BE49-F238E27FC236}">
                <a16:creationId xmlns:a16="http://schemas.microsoft.com/office/drawing/2014/main" id="{3860F76B-488C-584D-B722-350A964E76F1}"/>
              </a:ext>
            </a:extLst>
          </p:cNvPr>
          <p:cNvSpPr>
            <a:spLocks noChangeAspect="1"/>
          </p:cNvSpPr>
          <p:nvPr/>
        </p:nvSpPr>
        <p:spPr>
          <a:xfrm>
            <a:off x="5052778" y="4224977"/>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0" name="Oval 199">
            <a:extLst>
              <a:ext uri="{FF2B5EF4-FFF2-40B4-BE49-F238E27FC236}">
                <a16:creationId xmlns:a16="http://schemas.microsoft.com/office/drawing/2014/main" id="{21EBC18C-4E5C-8547-A17A-D4FBF3E16546}"/>
              </a:ext>
            </a:extLst>
          </p:cNvPr>
          <p:cNvSpPr>
            <a:spLocks noChangeAspect="1"/>
          </p:cNvSpPr>
          <p:nvPr/>
        </p:nvSpPr>
        <p:spPr>
          <a:xfrm>
            <a:off x="5600123" y="4224977"/>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1" name="Oval 200">
            <a:extLst>
              <a:ext uri="{FF2B5EF4-FFF2-40B4-BE49-F238E27FC236}">
                <a16:creationId xmlns:a16="http://schemas.microsoft.com/office/drawing/2014/main" id="{98C70182-5BFC-4940-863D-7CBE9DF4A7EB}"/>
              </a:ext>
            </a:extLst>
          </p:cNvPr>
          <p:cNvSpPr>
            <a:spLocks noChangeAspect="1"/>
          </p:cNvSpPr>
          <p:nvPr/>
        </p:nvSpPr>
        <p:spPr>
          <a:xfrm>
            <a:off x="1768732" y="4224977"/>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02" name="Oval 201">
            <a:extLst>
              <a:ext uri="{FF2B5EF4-FFF2-40B4-BE49-F238E27FC236}">
                <a16:creationId xmlns:a16="http://schemas.microsoft.com/office/drawing/2014/main" id="{7712327D-D372-C145-9D2B-13E21B4083E7}"/>
              </a:ext>
            </a:extLst>
          </p:cNvPr>
          <p:cNvSpPr>
            <a:spLocks noChangeAspect="1"/>
          </p:cNvSpPr>
          <p:nvPr/>
        </p:nvSpPr>
        <p:spPr>
          <a:xfrm>
            <a:off x="6130820" y="4224977"/>
            <a:ext cx="270048" cy="27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03" name="Oval 202">
            <a:extLst>
              <a:ext uri="{FF2B5EF4-FFF2-40B4-BE49-F238E27FC236}">
                <a16:creationId xmlns:a16="http://schemas.microsoft.com/office/drawing/2014/main" id="{60859B7E-90EE-C04D-A071-413C93654BC6}"/>
              </a:ext>
            </a:extLst>
          </p:cNvPr>
          <p:cNvSpPr>
            <a:spLocks noChangeAspect="1"/>
          </p:cNvSpPr>
          <p:nvPr/>
        </p:nvSpPr>
        <p:spPr>
          <a:xfrm>
            <a:off x="6678161" y="4224977"/>
            <a:ext cx="270048" cy="270000"/>
          </a:xfrm>
          <a:prstGeom prst="ellipse">
            <a:avLst/>
          </a:prstGeom>
          <a:pattFill prst="pct90">
            <a:fgClr>
              <a:schemeClr val="accent1"/>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04" name="Oval 203">
            <a:extLst>
              <a:ext uri="{FF2B5EF4-FFF2-40B4-BE49-F238E27FC236}">
                <a16:creationId xmlns:a16="http://schemas.microsoft.com/office/drawing/2014/main" id="{326A2A60-3AF8-E345-99DD-0391140ECA5B}"/>
              </a:ext>
            </a:extLst>
          </p:cNvPr>
          <p:cNvSpPr>
            <a:spLocks noChangeAspect="1"/>
          </p:cNvSpPr>
          <p:nvPr/>
        </p:nvSpPr>
        <p:spPr>
          <a:xfrm>
            <a:off x="7772843" y="4224977"/>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05" name="Oval 204">
            <a:extLst>
              <a:ext uri="{FF2B5EF4-FFF2-40B4-BE49-F238E27FC236}">
                <a16:creationId xmlns:a16="http://schemas.microsoft.com/office/drawing/2014/main" id="{ABF65D3A-DB22-BF4A-A6E2-593BDAFBB362}"/>
              </a:ext>
            </a:extLst>
          </p:cNvPr>
          <p:cNvSpPr>
            <a:spLocks noChangeAspect="1"/>
          </p:cNvSpPr>
          <p:nvPr/>
        </p:nvSpPr>
        <p:spPr>
          <a:xfrm>
            <a:off x="8320184" y="4224977"/>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06" name="Oval 205">
            <a:extLst>
              <a:ext uri="{FF2B5EF4-FFF2-40B4-BE49-F238E27FC236}">
                <a16:creationId xmlns:a16="http://schemas.microsoft.com/office/drawing/2014/main" id="{E74B46DD-2B98-1A42-9E72-E01D837AD2D6}"/>
              </a:ext>
            </a:extLst>
          </p:cNvPr>
          <p:cNvSpPr>
            <a:spLocks noChangeAspect="1"/>
          </p:cNvSpPr>
          <p:nvPr/>
        </p:nvSpPr>
        <p:spPr>
          <a:xfrm>
            <a:off x="8867525" y="4224977"/>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7" name="Oval 206">
            <a:extLst>
              <a:ext uri="{FF2B5EF4-FFF2-40B4-BE49-F238E27FC236}">
                <a16:creationId xmlns:a16="http://schemas.microsoft.com/office/drawing/2014/main" id="{ED0D7F6D-9642-8F4B-941D-8AC78221A878}"/>
              </a:ext>
            </a:extLst>
          </p:cNvPr>
          <p:cNvSpPr>
            <a:spLocks noChangeAspect="1"/>
          </p:cNvSpPr>
          <p:nvPr/>
        </p:nvSpPr>
        <p:spPr>
          <a:xfrm>
            <a:off x="9414866" y="4224977"/>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8" name="Oval 207">
            <a:extLst>
              <a:ext uri="{FF2B5EF4-FFF2-40B4-BE49-F238E27FC236}">
                <a16:creationId xmlns:a16="http://schemas.microsoft.com/office/drawing/2014/main" id="{F1084566-D723-F047-973E-7FA957773ED4}"/>
              </a:ext>
            </a:extLst>
          </p:cNvPr>
          <p:cNvSpPr>
            <a:spLocks noChangeAspect="1"/>
          </p:cNvSpPr>
          <p:nvPr/>
        </p:nvSpPr>
        <p:spPr>
          <a:xfrm>
            <a:off x="9962207" y="4224977"/>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9" name="Oval 208">
            <a:extLst>
              <a:ext uri="{FF2B5EF4-FFF2-40B4-BE49-F238E27FC236}">
                <a16:creationId xmlns:a16="http://schemas.microsoft.com/office/drawing/2014/main" id="{15413185-CCC8-D644-A826-3AB660F4ADAE}"/>
              </a:ext>
            </a:extLst>
          </p:cNvPr>
          <p:cNvSpPr>
            <a:spLocks noChangeAspect="1"/>
          </p:cNvSpPr>
          <p:nvPr/>
        </p:nvSpPr>
        <p:spPr>
          <a:xfrm>
            <a:off x="10509548" y="4224977"/>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0" name="Oval 209">
            <a:extLst>
              <a:ext uri="{FF2B5EF4-FFF2-40B4-BE49-F238E27FC236}">
                <a16:creationId xmlns:a16="http://schemas.microsoft.com/office/drawing/2014/main" id="{552CE515-555F-F147-AB58-C97B1E3D10F4}"/>
              </a:ext>
            </a:extLst>
          </p:cNvPr>
          <p:cNvSpPr>
            <a:spLocks noChangeAspect="1"/>
          </p:cNvSpPr>
          <p:nvPr/>
        </p:nvSpPr>
        <p:spPr>
          <a:xfrm>
            <a:off x="11056893" y="4224977"/>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1" name="Oval 210">
            <a:extLst>
              <a:ext uri="{FF2B5EF4-FFF2-40B4-BE49-F238E27FC236}">
                <a16:creationId xmlns:a16="http://schemas.microsoft.com/office/drawing/2014/main" id="{27CC0002-EED3-CA4E-A0A9-C016CA38F16D}"/>
              </a:ext>
            </a:extLst>
          </p:cNvPr>
          <p:cNvSpPr>
            <a:spLocks noChangeAspect="1"/>
          </p:cNvSpPr>
          <p:nvPr/>
        </p:nvSpPr>
        <p:spPr>
          <a:xfrm>
            <a:off x="7225502" y="4224977"/>
            <a:ext cx="270048" cy="27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12" name="Oval 211">
            <a:extLst>
              <a:ext uri="{FF2B5EF4-FFF2-40B4-BE49-F238E27FC236}">
                <a16:creationId xmlns:a16="http://schemas.microsoft.com/office/drawing/2014/main" id="{40110D18-F40F-3F49-8C46-731BF80EDE6C}"/>
              </a:ext>
            </a:extLst>
          </p:cNvPr>
          <p:cNvSpPr>
            <a:spLocks noChangeAspect="1"/>
          </p:cNvSpPr>
          <p:nvPr/>
        </p:nvSpPr>
        <p:spPr>
          <a:xfrm>
            <a:off x="674050" y="3754308"/>
            <a:ext cx="270048" cy="27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13" name="Oval 212">
            <a:extLst>
              <a:ext uri="{FF2B5EF4-FFF2-40B4-BE49-F238E27FC236}">
                <a16:creationId xmlns:a16="http://schemas.microsoft.com/office/drawing/2014/main" id="{BA146D43-ACC0-A849-8B5F-29FA3B4A7D96}"/>
              </a:ext>
            </a:extLst>
          </p:cNvPr>
          <p:cNvSpPr>
            <a:spLocks noChangeAspect="1"/>
          </p:cNvSpPr>
          <p:nvPr/>
        </p:nvSpPr>
        <p:spPr>
          <a:xfrm>
            <a:off x="1221391" y="3754308"/>
            <a:ext cx="270048" cy="27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14" name="Oval 213">
            <a:extLst>
              <a:ext uri="{FF2B5EF4-FFF2-40B4-BE49-F238E27FC236}">
                <a16:creationId xmlns:a16="http://schemas.microsoft.com/office/drawing/2014/main" id="{8E87B742-FE8A-814F-B86F-7D8A1BC874A2}"/>
              </a:ext>
            </a:extLst>
          </p:cNvPr>
          <p:cNvSpPr>
            <a:spLocks noChangeAspect="1"/>
          </p:cNvSpPr>
          <p:nvPr/>
        </p:nvSpPr>
        <p:spPr>
          <a:xfrm>
            <a:off x="2316073" y="3754308"/>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15" name="Oval 214">
            <a:extLst>
              <a:ext uri="{FF2B5EF4-FFF2-40B4-BE49-F238E27FC236}">
                <a16:creationId xmlns:a16="http://schemas.microsoft.com/office/drawing/2014/main" id="{9D3EA4AD-1956-294F-86D1-A802891AEB93}"/>
              </a:ext>
            </a:extLst>
          </p:cNvPr>
          <p:cNvSpPr>
            <a:spLocks noChangeAspect="1"/>
          </p:cNvSpPr>
          <p:nvPr/>
        </p:nvSpPr>
        <p:spPr>
          <a:xfrm>
            <a:off x="2863414" y="3754308"/>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16" name="Oval 215">
            <a:extLst>
              <a:ext uri="{FF2B5EF4-FFF2-40B4-BE49-F238E27FC236}">
                <a16:creationId xmlns:a16="http://schemas.microsoft.com/office/drawing/2014/main" id="{E8C02E3A-8137-9E4D-86B3-8D3C02E33BBC}"/>
              </a:ext>
            </a:extLst>
          </p:cNvPr>
          <p:cNvSpPr>
            <a:spLocks noChangeAspect="1"/>
          </p:cNvSpPr>
          <p:nvPr/>
        </p:nvSpPr>
        <p:spPr>
          <a:xfrm>
            <a:off x="3410755" y="3754308"/>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7" name="Oval 216">
            <a:extLst>
              <a:ext uri="{FF2B5EF4-FFF2-40B4-BE49-F238E27FC236}">
                <a16:creationId xmlns:a16="http://schemas.microsoft.com/office/drawing/2014/main" id="{FAF4F873-1547-8F4D-A243-0E27E97063E4}"/>
              </a:ext>
            </a:extLst>
          </p:cNvPr>
          <p:cNvSpPr>
            <a:spLocks noChangeAspect="1"/>
          </p:cNvSpPr>
          <p:nvPr/>
        </p:nvSpPr>
        <p:spPr>
          <a:xfrm>
            <a:off x="3958096" y="3754308"/>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8" name="Oval 217">
            <a:extLst>
              <a:ext uri="{FF2B5EF4-FFF2-40B4-BE49-F238E27FC236}">
                <a16:creationId xmlns:a16="http://schemas.microsoft.com/office/drawing/2014/main" id="{30D86FCA-9C4B-0A48-B3CD-C2CA7A80B712}"/>
              </a:ext>
            </a:extLst>
          </p:cNvPr>
          <p:cNvSpPr>
            <a:spLocks noChangeAspect="1"/>
          </p:cNvSpPr>
          <p:nvPr/>
        </p:nvSpPr>
        <p:spPr>
          <a:xfrm>
            <a:off x="4505437" y="3754308"/>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9" name="Oval 218">
            <a:extLst>
              <a:ext uri="{FF2B5EF4-FFF2-40B4-BE49-F238E27FC236}">
                <a16:creationId xmlns:a16="http://schemas.microsoft.com/office/drawing/2014/main" id="{6FD14813-5AD0-8149-8FCC-5F6EDFF14BE4}"/>
              </a:ext>
            </a:extLst>
          </p:cNvPr>
          <p:cNvSpPr>
            <a:spLocks noChangeAspect="1"/>
          </p:cNvSpPr>
          <p:nvPr/>
        </p:nvSpPr>
        <p:spPr>
          <a:xfrm>
            <a:off x="5052778" y="3754308"/>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0" name="Oval 219">
            <a:extLst>
              <a:ext uri="{FF2B5EF4-FFF2-40B4-BE49-F238E27FC236}">
                <a16:creationId xmlns:a16="http://schemas.microsoft.com/office/drawing/2014/main" id="{2D488C98-5E46-6447-AC1A-ADA2CB12EEDA}"/>
              </a:ext>
            </a:extLst>
          </p:cNvPr>
          <p:cNvSpPr>
            <a:spLocks noChangeAspect="1"/>
          </p:cNvSpPr>
          <p:nvPr/>
        </p:nvSpPr>
        <p:spPr>
          <a:xfrm>
            <a:off x="5600123" y="3754308"/>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1" name="Oval 220">
            <a:extLst>
              <a:ext uri="{FF2B5EF4-FFF2-40B4-BE49-F238E27FC236}">
                <a16:creationId xmlns:a16="http://schemas.microsoft.com/office/drawing/2014/main" id="{569F312C-4275-9F42-99EE-5C2C1D14D6EA}"/>
              </a:ext>
            </a:extLst>
          </p:cNvPr>
          <p:cNvSpPr>
            <a:spLocks noChangeAspect="1"/>
          </p:cNvSpPr>
          <p:nvPr/>
        </p:nvSpPr>
        <p:spPr>
          <a:xfrm>
            <a:off x="1768732" y="3754308"/>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22" name="Oval 221">
            <a:extLst>
              <a:ext uri="{FF2B5EF4-FFF2-40B4-BE49-F238E27FC236}">
                <a16:creationId xmlns:a16="http://schemas.microsoft.com/office/drawing/2014/main" id="{A6BE2DD9-FE4C-CB4D-A9C3-A7859CEC97FB}"/>
              </a:ext>
            </a:extLst>
          </p:cNvPr>
          <p:cNvSpPr>
            <a:spLocks noChangeAspect="1"/>
          </p:cNvSpPr>
          <p:nvPr/>
        </p:nvSpPr>
        <p:spPr>
          <a:xfrm>
            <a:off x="6130820" y="3754308"/>
            <a:ext cx="270048" cy="27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23" name="Oval 222">
            <a:extLst>
              <a:ext uri="{FF2B5EF4-FFF2-40B4-BE49-F238E27FC236}">
                <a16:creationId xmlns:a16="http://schemas.microsoft.com/office/drawing/2014/main" id="{53C0E05B-7AA1-A14A-907F-5952866741F9}"/>
              </a:ext>
            </a:extLst>
          </p:cNvPr>
          <p:cNvSpPr>
            <a:spLocks noChangeAspect="1"/>
          </p:cNvSpPr>
          <p:nvPr/>
        </p:nvSpPr>
        <p:spPr>
          <a:xfrm>
            <a:off x="6678161" y="3754308"/>
            <a:ext cx="270048" cy="270000"/>
          </a:xfrm>
          <a:prstGeom prst="ellipse">
            <a:avLst/>
          </a:prstGeom>
          <a:pattFill prst="pct90">
            <a:fgClr>
              <a:schemeClr val="accent2"/>
            </a:fgClr>
            <a:bgClr>
              <a:schemeClr val="bg1"/>
            </a:bgClr>
          </a:patt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24" name="Oval 223">
            <a:extLst>
              <a:ext uri="{FF2B5EF4-FFF2-40B4-BE49-F238E27FC236}">
                <a16:creationId xmlns:a16="http://schemas.microsoft.com/office/drawing/2014/main" id="{0C6A07DA-748D-5840-9F21-F0B54C8D3033}"/>
              </a:ext>
            </a:extLst>
          </p:cNvPr>
          <p:cNvSpPr>
            <a:spLocks noChangeAspect="1"/>
          </p:cNvSpPr>
          <p:nvPr/>
        </p:nvSpPr>
        <p:spPr>
          <a:xfrm>
            <a:off x="7772843" y="3754308"/>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25" name="Oval 224">
            <a:extLst>
              <a:ext uri="{FF2B5EF4-FFF2-40B4-BE49-F238E27FC236}">
                <a16:creationId xmlns:a16="http://schemas.microsoft.com/office/drawing/2014/main" id="{732F026F-C89C-0C4C-89E9-195B3DA17C5F}"/>
              </a:ext>
            </a:extLst>
          </p:cNvPr>
          <p:cNvSpPr>
            <a:spLocks noChangeAspect="1"/>
          </p:cNvSpPr>
          <p:nvPr/>
        </p:nvSpPr>
        <p:spPr>
          <a:xfrm>
            <a:off x="8320184" y="3754308"/>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26" name="Oval 225">
            <a:extLst>
              <a:ext uri="{FF2B5EF4-FFF2-40B4-BE49-F238E27FC236}">
                <a16:creationId xmlns:a16="http://schemas.microsoft.com/office/drawing/2014/main" id="{4A3D62F4-E371-604B-BCFE-5EEC4D1E44F8}"/>
              </a:ext>
            </a:extLst>
          </p:cNvPr>
          <p:cNvSpPr>
            <a:spLocks noChangeAspect="1"/>
          </p:cNvSpPr>
          <p:nvPr/>
        </p:nvSpPr>
        <p:spPr>
          <a:xfrm>
            <a:off x="8867525" y="3754308"/>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7" name="Oval 226">
            <a:extLst>
              <a:ext uri="{FF2B5EF4-FFF2-40B4-BE49-F238E27FC236}">
                <a16:creationId xmlns:a16="http://schemas.microsoft.com/office/drawing/2014/main" id="{034A76FF-24A9-8E41-955E-4AD64C095711}"/>
              </a:ext>
            </a:extLst>
          </p:cNvPr>
          <p:cNvSpPr>
            <a:spLocks noChangeAspect="1"/>
          </p:cNvSpPr>
          <p:nvPr/>
        </p:nvSpPr>
        <p:spPr>
          <a:xfrm>
            <a:off x="9414866" y="3754308"/>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8" name="Oval 227">
            <a:extLst>
              <a:ext uri="{FF2B5EF4-FFF2-40B4-BE49-F238E27FC236}">
                <a16:creationId xmlns:a16="http://schemas.microsoft.com/office/drawing/2014/main" id="{B87D9915-AF3E-6248-AEFE-2A0DFB073D6F}"/>
              </a:ext>
            </a:extLst>
          </p:cNvPr>
          <p:cNvSpPr>
            <a:spLocks noChangeAspect="1"/>
          </p:cNvSpPr>
          <p:nvPr/>
        </p:nvSpPr>
        <p:spPr>
          <a:xfrm>
            <a:off x="9962207" y="3754308"/>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9" name="Oval 228">
            <a:extLst>
              <a:ext uri="{FF2B5EF4-FFF2-40B4-BE49-F238E27FC236}">
                <a16:creationId xmlns:a16="http://schemas.microsoft.com/office/drawing/2014/main" id="{FF8CF8F0-5DAE-4445-B15E-599713A8E97A}"/>
              </a:ext>
            </a:extLst>
          </p:cNvPr>
          <p:cNvSpPr>
            <a:spLocks noChangeAspect="1"/>
          </p:cNvSpPr>
          <p:nvPr/>
        </p:nvSpPr>
        <p:spPr>
          <a:xfrm>
            <a:off x="10509548" y="3754308"/>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0" name="Oval 229">
            <a:extLst>
              <a:ext uri="{FF2B5EF4-FFF2-40B4-BE49-F238E27FC236}">
                <a16:creationId xmlns:a16="http://schemas.microsoft.com/office/drawing/2014/main" id="{3F92F306-A6AF-F44C-A7B2-175FF46B66F0}"/>
              </a:ext>
            </a:extLst>
          </p:cNvPr>
          <p:cNvSpPr>
            <a:spLocks noChangeAspect="1"/>
          </p:cNvSpPr>
          <p:nvPr/>
        </p:nvSpPr>
        <p:spPr>
          <a:xfrm>
            <a:off x="11056893" y="3754308"/>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1" name="Oval 230">
            <a:extLst>
              <a:ext uri="{FF2B5EF4-FFF2-40B4-BE49-F238E27FC236}">
                <a16:creationId xmlns:a16="http://schemas.microsoft.com/office/drawing/2014/main" id="{1C931451-C018-C74A-BF22-36BFA9CFE123}"/>
              </a:ext>
            </a:extLst>
          </p:cNvPr>
          <p:cNvSpPr>
            <a:spLocks noChangeAspect="1"/>
          </p:cNvSpPr>
          <p:nvPr/>
        </p:nvSpPr>
        <p:spPr>
          <a:xfrm>
            <a:off x="7225502" y="3754308"/>
            <a:ext cx="270048" cy="270000"/>
          </a:xfrm>
          <a:prstGeom prst="ellipse">
            <a:avLst/>
          </a:prstGeom>
          <a:pattFill prst="pct90">
            <a:fgClr>
              <a:schemeClr val="accent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32" name="Oval 231">
            <a:extLst>
              <a:ext uri="{FF2B5EF4-FFF2-40B4-BE49-F238E27FC236}">
                <a16:creationId xmlns:a16="http://schemas.microsoft.com/office/drawing/2014/main" id="{1ECE2FA1-1D07-FE42-9004-B329B3611987}"/>
              </a:ext>
            </a:extLst>
          </p:cNvPr>
          <p:cNvSpPr>
            <a:spLocks noChangeAspect="1"/>
          </p:cNvSpPr>
          <p:nvPr/>
        </p:nvSpPr>
        <p:spPr>
          <a:xfrm>
            <a:off x="674050" y="3314042"/>
            <a:ext cx="270048" cy="27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33" name="Oval 232">
            <a:extLst>
              <a:ext uri="{FF2B5EF4-FFF2-40B4-BE49-F238E27FC236}">
                <a16:creationId xmlns:a16="http://schemas.microsoft.com/office/drawing/2014/main" id="{D9E4FF74-4AD8-4F4D-B0FB-0426ED121F78}"/>
              </a:ext>
            </a:extLst>
          </p:cNvPr>
          <p:cNvSpPr>
            <a:spLocks noChangeAspect="1"/>
          </p:cNvSpPr>
          <p:nvPr/>
        </p:nvSpPr>
        <p:spPr>
          <a:xfrm>
            <a:off x="1221391" y="3314042"/>
            <a:ext cx="270048" cy="27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34" name="Oval 233">
            <a:extLst>
              <a:ext uri="{FF2B5EF4-FFF2-40B4-BE49-F238E27FC236}">
                <a16:creationId xmlns:a16="http://schemas.microsoft.com/office/drawing/2014/main" id="{28FADAAB-7532-7E42-9F5B-40ADEEC80970}"/>
              </a:ext>
            </a:extLst>
          </p:cNvPr>
          <p:cNvSpPr>
            <a:spLocks noChangeAspect="1"/>
          </p:cNvSpPr>
          <p:nvPr/>
        </p:nvSpPr>
        <p:spPr>
          <a:xfrm>
            <a:off x="2316073" y="3314042"/>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35" name="Oval 234">
            <a:extLst>
              <a:ext uri="{FF2B5EF4-FFF2-40B4-BE49-F238E27FC236}">
                <a16:creationId xmlns:a16="http://schemas.microsoft.com/office/drawing/2014/main" id="{AFFA799A-5684-A642-B47B-F6C288A114E1}"/>
              </a:ext>
            </a:extLst>
          </p:cNvPr>
          <p:cNvSpPr>
            <a:spLocks noChangeAspect="1"/>
          </p:cNvSpPr>
          <p:nvPr/>
        </p:nvSpPr>
        <p:spPr>
          <a:xfrm>
            <a:off x="2863414" y="3314042"/>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36" name="Oval 235">
            <a:extLst>
              <a:ext uri="{FF2B5EF4-FFF2-40B4-BE49-F238E27FC236}">
                <a16:creationId xmlns:a16="http://schemas.microsoft.com/office/drawing/2014/main" id="{1D8790AE-A23B-2F43-A072-AAD77DD79D04}"/>
              </a:ext>
            </a:extLst>
          </p:cNvPr>
          <p:cNvSpPr>
            <a:spLocks noChangeAspect="1"/>
          </p:cNvSpPr>
          <p:nvPr/>
        </p:nvSpPr>
        <p:spPr>
          <a:xfrm>
            <a:off x="3410755" y="3314042"/>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7" name="Oval 236">
            <a:extLst>
              <a:ext uri="{FF2B5EF4-FFF2-40B4-BE49-F238E27FC236}">
                <a16:creationId xmlns:a16="http://schemas.microsoft.com/office/drawing/2014/main" id="{CA800F2E-0AF8-164D-A4AD-F6A54AFD6639}"/>
              </a:ext>
            </a:extLst>
          </p:cNvPr>
          <p:cNvSpPr>
            <a:spLocks noChangeAspect="1"/>
          </p:cNvSpPr>
          <p:nvPr/>
        </p:nvSpPr>
        <p:spPr>
          <a:xfrm>
            <a:off x="3958096" y="3314042"/>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8" name="Oval 237">
            <a:extLst>
              <a:ext uri="{FF2B5EF4-FFF2-40B4-BE49-F238E27FC236}">
                <a16:creationId xmlns:a16="http://schemas.microsoft.com/office/drawing/2014/main" id="{E4DB1229-2C13-5744-B7AF-02A7C2CD8EB2}"/>
              </a:ext>
            </a:extLst>
          </p:cNvPr>
          <p:cNvSpPr>
            <a:spLocks noChangeAspect="1"/>
          </p:cNvSpPr>
          <p:nvPr/>
        </p:nvSpPr>
        <p:spPr>
          <a:xfrm>
            <a:off x="4505437" y="3314042"/>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9" name="Oval 238">
            <a:extLst>
              <a:ext uri="{FF2B5EF4-FFF2-40B4-BE49-F238E27FC236}">
                <a16:creationId xmlns:a16="http://schemas.microsoft.com/office/drawing/2014/main" id="{A8DDB9D2-E9E1-2544-A0C4-B86611C81BD9}"/>
              </a:ext>
            </a:extLst>
          </p:cNvPr>
          <p:cNvSpPr>
            <a:spLocks noChangeAspect="1"/>
          </p:cNvSpPr>
          <p:nvPr/>
        </p:nvSpPr>
        <p:spPr>
          <a:xfrm>
            <a:off x="5052778" y="3314042"/>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40" name="Oval 239">
            <a:extLst>
              <a:ext uri="{FF2B5EF4-FFF2-40B4-BE49-F238E27FC236}">
                <a16:creationId xmlns:a16="http://schemas.microsoft.com/office/drawing/2014/main" id="{455800FB-6326-664F-A58B-A89251AE6853}"/>
              </a:ext>
            </a:extLst>
          </p:cNvPr>
          <p:cNvSpPr>
            <a:spLocks noChangeAspect="1"/>
          </p:cNvSpPr>
          <p:nvPr/>
        </p:nvSpPr>
        <p:spPr>
          <a:xfrm>
            <a:off x="5600123" y="3314042"/>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41" name="Oval 240">
            <a:extLst>
              <a:ext uri="{FF2B5EF4-FFF2-40B4-BE49-F238E27FC236}">
                <a16:creationId xmlns:a16="http://schemas.microsoft.com/office/drawing/2014/main" id="{BAA50D9E-F3E5-6042-BFC4-1ECA0E3E08F9}"/>
              </a:ext>
            </a:extLst>
          </p:cNvPr>
          <p:cNvSpPr>
            <a:spLocks noChangeAspect="1"/>
          </p:cNvSpPr>
          <p:nvPr/>
        </p:nvSpPr>
        <p:spPr>
          <a:xfrm>
            <a:off x="1768732" y="3314042"/>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42" name="Oval 241">
            <a:extLst>
              <a:ext uri="{FF2B5EF4-FFF2-40B4-BE49-F238E27FC236}">
                <a16:creationId xmlns:a16="http://schemas.microsoft.com/office/drawing/2014/main" id="{33911EB2-1D42-3040-867F-D0B4AC37FD85}"/>
              </a:ext>
            </a:extLst>
          </p:cNvPr>
          <p:cNvSpPr>
            <a:spLocks noChangeAspect="1"/>
          </p:cNvSpPr>
          <p:nvPr/>
        </p:nvSpPr>
        <p:spPr>
          <a:xfrm>
            <a:off x="6130820" y="3314042"/>
            <a:ext cx="270048" cy="27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43" name="Oval 242">
            <a:extLst>
              <a:ext uri="{FF2B5EF4-FFF2-40B4-BE49-F238E27FC236}">
                <a16:creationId xmlns:a16="http://schemas.microsoft.com/office/drawing/2014/main" id="{61C963B5-0E26-3541-B657-803E1E435279}"/>
              </a:ext>
            </a:extLst>
          </p:cNvPr>
          <p:cNvSpPr>
            <a:spLocks noChangeAspect="1"/>
          </p:cNvSpPr>
          <p:nvPr/>
        </p:nvSpPr>
        <p:spPr>
          <a:xfrm>
            <a:off x="6678161" y="3314042"/>
            <a:ext cx="270048" cy="27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44" name="Oval 243">
            <a:extLst>
              <a:ext uri="{FF2B5EF4-FFF2-40B4-BE49-F238E27FC236}">
                <a16:creationId xmlns:a16="http://schemas.microsoft.com/office/drawing/2014/main" id="{D5D8D1FB-4241-A747-9A8B-64095EF4FFFA}"/>
              </a:ext>
            </a:extLst>
          </p:cNvPr>
          <p:cNvSpPr>
            <a:spLocks noChangeAspect="1"/>
          </p:cNvSpPr>
          <p:nvPr/>
        </p:nvSpPr>
        <p:spPr>
          <a:xfrm>
            <a:off x="7772843" y="3314042"/>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45" name="Oval 244">
            <a:extLst>
              <a:ext uri="{FF2B5EF4-FFF2-40B4-BE49-F238E27FC236}">
                <a16:creationId xmlns:a16="http://schemas.microsoft.com/office/drawing/2014/main" id="{149B6D3A-2A3F-294A-82FF-178A12357FF8}"/>
              </a:ext>
            </a:extLst>
          </p:cNvPr>
          <p:cNvSpPr>
            <a:spLocks noChangeAspect="1"/>
          </p:cNvSpPr>
          <p:nvPr/>
        </p:nvSpPr>
        <p:spPr>
          <a:xfrm>
            <a:off x="8320184" y="3314042"/>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46" name="Oval 245">
            <a:extLst>
              <a:ext uri="{FF2B5EF4-FFF2-40B4-BE49-F238E27FC236}">
                <a16:creationId xmlns:a16="http://schemas.microsoft.com/office/drawing/2014/main" id="{02ECC78C-CA4E-9C4E-A741-2F6060EFC106}"/>
              </a:ext>
            </a:extLst>
          </p:cNvPr>
          <p:cNvSpPr>
            <a:spLocks noChangeAspect="1"/>
          </p:cNvSpPr>
          <p:nvPr/>
        </p:nvSpPr>
        <p:spPr>
          <a:xfrm>
            <a:off x="8867525" y="3314042"/>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47" name="Oval 246">
            <a:extLst>
              <a:ext uri="{FF2B5EF4-FFF2-40B4-BE49-F238E27FC236}">
                <a16:creationId xmlns:a16="http://schemas.microsoft.com/office/drawing/2014/main" id="{CEE4EE08-F13C-B94B-96F3-1CCFCC302B16}"/>
              </a:ext>
            </a:extLst>
          </p:cNvPr>
          <p:cNvSpPr>
            <a:spLocks noChangeAspect="1"/>
          </p:cNvSpPr>
          <p:nvPr/>
        </p:nvSpPr>
        <p:spPr>
          <a:xfrm>
            <a:off x="9414866" y="3314042"/>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48" name="Oval 247">
            <a:extLst>
              <a:ext uri="{FF2B5EF4-FFF2-40B4-BE49-F238E27FC236}">
                <a16:creationId xmlns:a16="http://schemas.microsoft.com/office/drawing/2014/main" id="{EB69FE79-A079-8249-9F73-139335D3811C}"/>
              </a:ext>
            </a:extLst>
          </p:cNvPr>
          <p:cNvSpPr>
            <a:spLocks noChangeAspect="1"/>
          </p:cNvSpPr>
          <p:nvPr/>
        </p:nvSpPr>
        <p:spPr>
          <a:xfrm>
            <a:off x="9962207" y="3314042"/>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49" name="Oval 248">
            <a:extLst>
              <a:ext uri="{FF2B5EF4-FFF2-40B4-BE49-F238E27FC236}">
                <a16:creationId xmlns:a16="http://schemas.microsoft.com/office/drawing/2014/main" id="{23D41A3F-4182-BB45-99DC-89D8FACD7191}"/>
              </a:ext>
            </a:extLst>
          </p:cNvPr>
          <p:cNvSpPr>
            <a:spLocks noChangeAspect="1"/>
          </p:cNvSpPr>
          <p:nvPr/>
        </p:nvSpPr>
        <p:spPr>
          <a:xfrm>
            <a:off x="10509548" y="3314042"/>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50" name="Oval 249">
            <a:extLst>
              <a:ext uri="{FF2B5EF4-FFF2-40B4-BE49-F238E27FC236}">
                <a16:creationId xmlns:a16="http://schemas.microsoft.com/office/drawing/2014/main" id="{2716DB1E-29EB-894F-B67A-EADF31EE196E}"/>
              </a:ext>
            </a:extLst>
          </p:cNvPr>
          <p:cNvSpPr>
            <a:spLocks noChangeAspect="1"/>
          </p:cNvSpPr>
          <p:nvPr/>
        </p:nvSpPr>
        <p:spPr>
          <a:xfrm>
            <a:off x="11056893" y="3314042"/>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51" name="Oval 250">
            <a:extLst>
              <a:ext uri="{FF2B5EF4-FFF2-40B4-BE49-F238E27FC236}">
                <a16:creationId xmlns:a16="http://schemas.microsoft.com/office/drawing/2014/main" id="{725A923A-61A1-4345-9ED4-91D59BD4A436}"/>
              </a:ext>
            </a:extLst>
          </p:cNvPr>
          <p:cNvSpPr>
            <a:spLocks noChangeAspect="1"/>
          </p:cNvSpPr>
          <p:nvPr/>
        </p:nvSpPr>
        <p:spPr>
          <a:xfrm>
            <a:off x="7225502" y="3314042"/>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52" name="Oval 251">
            <a:extLst>
              <a:ext uri="{FF2B5EF4-FFF2-40B4-BE49-F238E27FC236}">
                <a16:creationId xmlns:a16="http://schemas.microsoft.com/office/drawing/2014/main" id="{3948697A-F869-F142-AF3B-B1769A93AEBF}"/>
              </a:ext>
            </a:extLst>
          </p:cNvPr>
          <p:cNvSpPr>
            <a:spLocks noChangeAspect="1"/>
          </p:cNvSpPr>
          <p:nvPr/>
        </p:nvSpPr>
        <p:spPr>
          <a:xfrm>
            <a:off x="674050" y="2869597"/>
            <a:ext cx="270048" cy="27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53" name="Oval 252">
            <a:extLst>
              <a:ext uri="{FF2B5EF4-FFF2-40B4-BE49-F238E27FC236}">
                <a16:creationId xmlns:a16="http://schemas.microsoft.com/office/drawing/2014/main" id="{DE67095C-72A3-AA4C-A42C-6725E5C3EF75}"/>
              </a:ext>
            </a:extLst>
          </p:cNvPr>
          <p:cNvSpPr>
            <a:spLocks noChangeAspect="1"/>
          </p:cNvSpPr>
          <p:nvPr/>
        </p:nvSpPr>
        <p:spPr>
          <a:xfrm>
            <a:off x="1221391" y="2869597"/>
            <a:ext cx="270048" cy="27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54" name="Oval 253">
            <a:extLst>
              <a:ext uri="{FF2B5EF4-FFF2-40B4-BE49-F238E27FC236}">
                <a16:creationId xmlns:a16="http://schemas.microsoft.com/office/drawing/2014/main" id="{289A1DBB-3224-0A44-85F6-2E25BA489338}"/>
              </a:ext>
            </a:extLst>
          </p:cNvPr>
          <p:cNvSpPr>
            <a:spLocks noChangeAspect="1"/>
          </p:cNvSpPr>
          <p:nvPr/>
        </p:nvSpPr>
        <p:spPr>
          <a:xfrm>
            <a:off x="2316073" y="286959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55" name="Oval 254">
            <a:extLst>
              <a:ext uri="{FF2B5EF4-FFF2-40B4-BE49-F238E27FC236}">
                <a16:creationId xmlns:a16="http://schemas.microsoft.com/office/drawing/2014/main" id="{E0691E45-B73E-2444-8E9D-A21CE21B5F59}"/>
              </a:ext>
            </a:extLst>
          </p:cNvPr>
          <p:cNvSpPr>
            <a:spLocks noChangeAspect="1"/>
          </p:cNvSpPr>
          <p:nvPr/>
        </p:nvSpPr>
        <p:spPr>
          <a:xfrm>
            <a:off x="2863414" y="286959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56" name="Oval 255">
            <a:extLst>
              <a:ext uri="{FF2B5EF4-FFF2-40B4-BE49-F238E27FC236}">
                <a16:creationId xmlns:a16="http://schemas.microsoft.com/office/drawing/2014/main" id="{13249571-4AAD-D641-8E70-5940492A0374}"/>
              </a:ext>
            </a:extLst>
          </p:cNvPr>
          <p:cNvSpPr>
            <a:spLocks noChangeAspect="1"/>
          </p:cNvSpPr>
          <p:nvPr/>
        </p:nvSpPr>
        <p:spPr>
          <a:xfrm>
            <a:off x="3410755" y="286959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57" name="Oval 256">
            <a:extLst>
              <a:ext uri="{FF2B5EF4-FFF2-40B4-BE49-F238E27FC236}">
                <a16:creationId xmlns:a16="http://schemas.microsoft.com/office/drawing/2014/main" id="{ECD8A038-5EFE-3747-A6F1-F5C389951C01}"/>
              </a:ext>
            </a:extLst>
          </p:cNvPr>
          <p:cNvSpPr>
            <a:spLocks noChangeAspect="1"/>
          </p:cNvSpPr>
          <p:nvPr/>
        </p:nvSpPr>
        <p:spPr>
          <a:xfrm>
            <a:off x="3958096" y="286959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58" name="Oval 257">
            <a:extLst>
              <a:ext uri="{FF2B5EF4-FFF2-40B4-BE49-F238E27FC236}">
                <a16:creationId xmlns:a16="http://schemas.microsoft.com/office/drawing/2014/main" id="{AA351E09-87C8-414D-B63B-C33F9EB8E341}"/>
              </a:ext>
            </a:extLst>
          </p:cNvPr>
          <p:cNvSpPr>
            <a:spLocks noChangeAspect="1"/>
          </p:cNvSpPr>
          <p:nvPr/>
        </p:nvSpPr>
        <p:spPr>
          <a:xfrm>
            <a:off x="4505437" y="286959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59" name="Oval 258">
            <a:extLst>
              <a:ext uri="{FF2B5EF4-FFF2-40B4-BE49-F238E27FC236}">
                <a16:creationId xmlns:a16="http://schemas.microsoft.com/office/drawing/2014/main" id="{3D9D9891-26D4-7549-ACD7-6AA71FDDF992}"/>
              </a:ext>
            </a:extLst>
          </p:cNvPr>
          <p:cNvSpPr>
            <a:spLocks noChangeAspect="1"/>
          </p:cNvSpPr>
          <p:nvPr/>
        </p:nvSpPr>
        <p:spPr>
          <a:xfrm>
            <a:off x="5052778" y="286959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0" name="Oval 259">
            <a:extLst>
              <a:ext uri="{FF2B5EF4-FFF2-40B4-BE49-F238E27FC236}">
                <a16:creationId xmlns:a16="http://schemas.microsoft.com/office/drawing/2014/main" id="{30F73C83-42F4-4A4D-B007-CD40503C6823}"/>
              </a:ext>
            </a:extLst>
          </p:cNvPr>
          <p:cNvSpPr>
            <a:spLocks noChangeAspect="1"/>
          </p:cNvSpPr>
          <p:nvPr/>
        </p:nvSpPr>
        <p:spPr>
          <a:xfrm>
            <a:off x="5600123" y="286959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1" name="Oval 260">
            <a:extLst>
              <a:ext uri="{FF2B5EF4-FFF2-40B4-BE49-F238E27FC236}">
                <a16:creationId xmlns:a16="http://schemas.microsoft.com/office/drawing/2014/main" id="{7E9A61FB-A1C6-6544-9784-FE7B14E47C29}"/>
              </a:ext>
            </a:extLst>
          </p:cNvPr>
          <p:cNvSpPr>
            <a:spLocks noChangeAspect="1"/>
          </p:cNvSpPr>
          <p:nvPr/>
        </p:nvSpPr>
        <p:spPr>
          <a:xfrm>
            <a:off x="1768732" y="286959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62" name="Oval 261">
            <a:extLst>
              <a:ext uri="{FF2B5EF4-FFF2-40B4-BE49-F238E27FC236}">
                <a16:creationId xmlns:a16="http://schemas.microsoft.com/office/drawing/2014/main" id="{14D04728-52A4-6C48-952A-7BF09823F54C}"/>
              </a:ext>
            </a:extLst>
          </p:cNvPr>
          <p:cNvSpPr>
            <a:spLocks noChangeAspect="1"/>
          </p:cNvSpPr>
          <p:nvPr/>
        </p:nvSpPr>
        <p:spPr>
          <a:xfrm>
            <a:off x="6130820" y="2869597"/>
            <a:ext cx="270048" cy="27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63" name="Oval 262">
            <a:extLst>
              <a:ext uri="{FF2B5EF4-FFF2-40B4-BE49-F238E27FC236}">
                <a16:creationId xmlns:a16="http://schemas.microsoft.com/office/drawing/2014/main" id="{06279F06-2F23-864E-9DCA-596495685857}"/>
              </a:ext>
            </a:extLst>
          </p:cNvPr>
          <p:cNvSpPr>
            <a:spLocks noChangeAspect="1"/>
          </p:cNvSpPr>
          <p:nvPr/>
        </p:nvSpPr>
        <p:spPr>
          <a:xfrm>
            <a:off x="6678161" y="2869597"/>
            <a:ext cx="270048" cy="27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64" name="Oval 263">
            <a:extLst>
              <a:ext uri="{FF2B5EF4-FFF2-40B4-BE49-F238E27FC236}">
                <a16:creationId xmlns:a16="http://schemas.microsoft.com/office/drawing/2014/main" id="{E4DAE406-91CE-6D4B-B043-CE1DF65A9A10}"/>
              </a:ext>
            </a:extLst>
          </p:cNvPr>
          <p:cNvSpPr>
            <a:spLocks noChangeAspect="1"/>
          </p:cNvSpPr>
          <p:nvPr/>
        </p:nvSpPr>
        <p:spPr>
          <a:xfrm>
            <a:off x="7772843" y="286959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65" name="Oval 264">
            <a:extLst>
              <a:ext uri="{FF2B5EF4-FFF2-40B4-BE49-F238E27FC236}">
                <a16:creationId xmlns:a16="http://schemas.microsoft.com/office/drawing/2014/main" id="{EF558B72-CA51-7D4C-A2EC-F27175AD85E3}"/>
              </a:ext>
            </a:extLst>
          </p:cNvPr>
          <p:cNvSpPr>
            <a:spLocks noChangeAspect="1"/>
          </p:cNvSpPr>
          <p:nvPr/>
        </p:nvSpPr>
        <p:spPr>
          <a:xfrm>
            <a:off x="8320184" y="286959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66" name="Oval 265">
            <a:extLst>
              <a:ext uri="{FF2B5EF4-FFF2-40B4-BE49-F238E27FC236}">
                <a16:creationId xmlns:a16="http://schemas.microsoft.com/office/drawing/2014/main" id="{6A64C18D-A525-314F-998F-6337885E9BF1}"/>
              </a:ext>
            </a:extLst>
          </p:cNvPr>
          <p:cNvSpPr>
            <a:spLocks noChangeAspect="1"/>
          </p:cNvSpPr>
          <p:nvPr/>
        </p:nvSpPr>
        <p:spPr>
          <a:xfrm>
            <a:off x="8867525" y="286959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7" name="Oval 266">
            <a:extLst>
              <a:ext uri="{FF2B5EF4-FFF2-40B4-BE49-F238E27FC236}">
                <a16:creationId xmlns:a16="http://schemas.microsoft.com/office/drawing/2014/main" id="{B34D6D71-42CE-B04D-9DC3-0C498C7C01D9}"/>
              </a:ext>
            </a:extLst>
          </p:cNvPr>
          <p:cNvSpPr>
            <a:spLocks noChangeAspect="1"/>
          </p:cNvSpPr>
          <p:nvPr/>
        </p:nvSpPr>
        <p:spPr>
          <a:xfrm>
            <a:off x="9414866" y="286959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8" name="Oval 267">
            <a:extLst>
              <a:ext uri="{FF2B5EF4-FFF2-40B4-BE49-F238E27FC236}">
                <a16:creationId xmlns:a16="http://schemas.microsoft.com/office/drawing/2014/main" id="{80CDB8ED-9D9D-D14F-BF7F-58286472293E}"/>
              </a:ext>
            </a:extLst>
          </p:cNvPr>
          <p:cNvSpPr>
            <a:spLocks noChangeAspect="1"/>
          </p:cNvSpPr>
          <p:nvPr/>
        </p:nvSpPr>
        <p:spPr>
          <a:xfrm>
            <a:off x="9962207" y="286959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9" name="Oval 268">
            <a:extLst>
              <a:ext uri="{FF2B5EF4-FFF2-40B4-BE49-F238E27FC236}">
                <a16:creationId xmlns:a16="http://schemas.microsoft.com/office/drawing/2014/main" id="{CC709554-7E05-8D42-A22C-D5C866DBE68C}"/>
              </a:ext>
            </a:extLst>
          </p:cNvPr>
          <p:cNvSpPr>
            <a:spLocks noChangeAspect="1"/>
          </p:cNvSpPr>
          <p:nvPr/>
        </p:nvSpPr>
        <p:spPr>
          <a:xfrm>
            <a:off x="10509548" y="286959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70" name="Oval 269">
            <a:extLst>
              <a:ext uri="{FF2B5EF4-FFF2-40B4-BE49-F238E27FC236}">
                <a16:creationId xmlns:a16="http://schemas.microsoft.com/office/drawing/2014/main" id="{8273FF5D-CBA9-4E44-85A5-5B25E519F8AE}"/>
              </a:ext>
            </a:extLst>
          </p:cNvPr>
          <p:cNvSpPr>
            <a:spLocks noChangeAspect="1"/>
          </p:cNvSpPr>
          <p:nvPr/>
        </p:nvSpPr>
        <p:spPr>
          <a:xfrm>
            <a:off x="11056893" y="286959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71" name="Oval 270">
            <a:extLst>
              <a:ext uri="{FF2B5EF4-FFF2-40B4-BE49-F238E27FC236}">
                <a16:creationId xmlns:a16="http://schemas.microsoft.com/office/drawing/2014/main" id="{6D8BEEF6-E481-2948-9FD1-6DBA2B5DDA71}"/>
              </a:ext>
            </a:extLst>
          </p:cNvPr>
          <p:cNvSpPr>
            <a:spLocks noChangeAspect="1"/>
          </p:cNvSpPr>
          <p:nvPr/>
        </p:nvSpPr>
        <p:spPr>
          <a:xfrm>
            <a:off x="7225502" y="286959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72" name="Oval 271">
            <a:extLst>
              <a:ext uri="{FF2B5EF4-FFF2-40B4-BE49-F238E27FC236}">
                <a16:creationId xmlns:a16="http://schemas.microsoft.com/office/drawing/2014/main" id="{D04E346A-96CB-D541-AE0F-3028D0E54303}"/>
              </a:ext>
            </a:extLst>
          </p:cNvPr>
          <p:cNvSpPr>
            <a:spLocks noChangeAspect="1"/>
          </p:cNvSpPr>
          <p:nvPr/>
        </p:nvSpPr>
        <p:spPr>
          <a:xfrm>
            <a:off x="674050" y="2429331"/>
            <a:ext cx="270048" cy="27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73" name="Oval 272">
            <a:extLst>
              <a:ext uri="{FF2B5EF4-FFF2-40B4-BE49-F238E27FC236}">
                <a16:creationId xmlns:a16="http://schemas.microsoft.com/office/drawing/2014/main" id="{0B2B7675-22F7-7344-92A6-EF8F727C97B7}"/>
              </a:ext>
            </a:extLst>
          </p:cNvPr>
          <p:cNvSpPr>
            <a:spLocks noChangeAspect="1"/>
          </p:cNvSpPr>
          <p:nvPr/>
        </p:nvSpPr>
        <p:spPr>
          <a:xfrm>
            <a:off x="1221391" y="2429331"/>
            <a:ext cx="270048" cy="27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74" name="Oval 273">
            <a:extLst>
              <a:ext uri="{FF2B5EF4-FFF2-40B4-BE49-F238E27FC236}">
                <a16:creationId xmlns:a16="http://schemas.microsoft.com/office/drawing/2014/main" id="{70E656A8-0A4E-A24A-9C92-6BE44920994A}"/>
              </a:ext>
            </a:extLst>
          </p:cNvPr>
          <p:cNvSpPr>
            <a:spLocks noChangeAspect="1"/>
          </p:cNvSpPr>
          <p:nvPr/>
        </p:nvSpPr>
        <p:spPr>
          <a:xfrm>
            <a:off x="2316073" y="2429331"/>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75" name="Oval 274">
            <a:extLst>
              <a:ext uri="{FF2B5EF4-FFF2-40B4-BE49-F238E27FC236}">
                <a16:creationId xmlns:a16="http://schemas.microsoft.com/office/drawing/2014/main" id="{9CB592AF-D89A-5445-8B8D-8FBD135A2948}"/>
              </a:ext>
            </a:extLst>
          </p:cNvPr>
          <p:cNvSpPr>
            <a:spLocks noChangeAspect="1"/>
          </p:cNvSpPr>
          <p:nvPr/>
        </p:nvSpPr>
        <p:spPr>
          <a:xfrm>
            <a:off x="2863414" y="2429331"/>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76" name="Oval 275">
            <a:extLst>
              <a:ext uri="{FF2B5EF4-FFF2-40B4-BE49-F238E27FC236}">
                <a16:creationId xmlns:a16="http://schemas.microsoft.com/office/drawing/2014/main" id="{2395766C-83DF-5D4E-B9C6-4741EA7028EC}"/>
              </a:ext>
            </a:extLst>
          </p:cNvPr>
          <p:cNvSpPr>
            <a:spLocks noChangeAspect="1"/>
          </p:cNvSpPr>
          <p:nvPr/>
        </p:nvSpPr>
        <p:spPr>
          <a:xfrm>
            <a:off x="3410755" y="2429331"/>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77" name="Oval 276">
            <a:extLst>
              <a:ext uri="{FF2B5EF4-FFF2-40B4-BE49-F238E27FC236}">
                <a16:creationId xmlns:a16="http://schemas.microsoft.com/office/drawing/2014/main" id="{A64E052E-85C7-B543-B368-4DC8D24DDD02}"/>
              </a:ext>
            </a:extLst>
          </p:cNvPr>
          <p:cNvSpPr>
            <a:spLocks noChangeAspect="1"/>
          </p:cNvSpPr>
          <p:nvPr/>
        </p:nvSpPr>
        <p:spPr>
          <a:xfrm>
            <a:off x="3958096" y="2429331"/>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78" name="Oval 277">
            <a:extLst>
              <a:ext uri="{FF2B5EF4-FFF2-40B4-BE49-F238E27FC236}">
                <a16:creationId xmlns:a16="http://schemas.microsoft.com/office/drawing/2014/main" id="{992A0E29-93EB-344A-9057-3B0C77E3A786}"/>
              </a:ext>
            </a:extLst>
          </p:cNvPr>
          <p:cNvSpPr>
            <a:spLocks noChangeAspect="1"/>
          </p:cNvSpPr>
          <p:nvPr/>
        </p:nvSpPr>
        <p:spPr>
          <a:xfrm>
            <a:off x="4505437" y="2429331"/>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79" name="Oval 278">
            <a:extLst>
              <a:ext uri="{FF2B5EF4-FFF2-40B4-BE49-F238E27FC236}">
                <a16:creationId xmlns:a16="http://schemas.microsoft.com/office/drawing/2014/main" id="{A1EFEC2D-8B6D-A14F-A642-8A68705309F7}"/>
              </a:ext>
            </a:extLst>
          </p:cNvPr>
          <p:cNvSpPr>
            <a:spLocks noChangeAspect="1"/>
          </p:cNvSpPr>
          <p:nvPr/>
        </p:nvSpPr>
        <p:spPr>
          <a:xfrm>
            <a:off x="5052778" y="2429331"/>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80" name="Oval 279">
            <a:extLst>
              <a:ext uri="{FF2B5EF4-FFF2-40B4-BE49-F238E27FC236}">
                <a16:creationId xmlns:a16="http://schemas.microsoft.com/office/drawing/2014/main" id="{BE412457-AD43-374A-9B88-DEE5C0FB299A}"/>
              </a:ext>
            </a:extLst>
          </p:cNvPr>
          <p:cNvSpPr>
            <a:spLocks noChangeAspect="1"/>
          </p:cNvSpPr>
          <p:nvPr/>
        </p:nvSpPr>
        <p:spPr>
          <a:xfrm>
            <a:off x="5600123" y="2429331"/>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81" name="Oval 280">
            <a:extLst>
              <a:ext uri="{FF2B5EF4-FFF2-40B4-BE49-F238E27FC236}">
                <a16:creationId xmlns:a16="http://schemas.microsoft.com/office/drawing/2014/main" id="{C12CC381-6E87-5B4B-9EA3-F19680DB9E6A}"/>
              </a:ext>
            </a:extLst>
          </p:cNvPr>
          <p:cNvSpPr>
            <a:spLocks noChangeAspect="1"/>
          </p:cNvSpPr>
          <p:nvPr/>
        </p:nvSpPr>
        <p:spPr>
          <a:xfrm>
            <a:off x="1768732" y="2429331"/>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82" name="Oval 281">
            <a:extLst>
              <a:ext uri="{FF2B5EF4-FFF2-40B4-BE49-F238E27FC236}">
                <a16:creationId xmlns:a16="http://schemas.microsoft.com/office/drawing/2014/main" id="{7BD1E170-C2B0-7B46-9B8F-09F2CE40CD07}"/>
              </a:ext>
            </a:extLst>
          </p:cNvPr>
          <p:cNvSpPr>
            <a:spLocks noChangeAspect="1"/>
          </p:cNvSpPr>
          <p:nvPr/>
        </p:nvSpPr>
        <p:spPr>
          <a:xfrm>
            <a:off x="6130820" y="2429331"/>
            <a:ext cx="270048" cy="27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83" name="Oval 282">
            <a:extLst>
              <a:ext uri="{FF2B5EF4-FFF2-40B4-BE49-F238E27FC236}">
                <a16:creationId xmlns:a16="http://schemas.microsoft.com/office/drawing/2014/main" id="{9BFB45FB-F20B-6D4B-B033-CA81023C2787}"/>
              </a:ext>
            </a:extLst>
          </p:cNvPr>
          <p:cNvSpPr>
            <a:spLocks noChangeAspect="1"/>
          </p:cNvSpPr>
          <p:nvPr/>
        </p:nvSpPr>
        <p:spPr>
          <a:xfrm>
            <a:off x="6678161" y="2429331"/>
            <a:ext cx="270048" cy="270000"/>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84" name="Oval 283">
            <a:extLst>
              <a:ext uri="{FF2B5EF4-FFF2-40B4-BE49-F238E27FC236}">
                <a16:creationId xmlns:a16="http://schemas.microsoft.com/office/drawing/2014/main" id="{92FA6810-B097-4D43-85F4-352F87569B30}"/>
              </a:ext>
            </a:extLst>
          </p:cNvPr>
          <p:cNvSpPr>
            <a:spLocks noChangeAspect="1"/>
          </p:cNvSpPr>
          <p:nvPr/>
        </p:nvSpPr>
        <p:spPr>
          <a:xfrm>
            <a:off x="7772843" y="2429331"/>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85" name="Oval 284">
            <a:extLst>
              <a:ext uri="{FF2B5EF4-FFF2-40B4-BE49-F238E27FC236}">
                <a16:creationId xmlns:a16="http://schemas.microsoft.com/office/drawing/2014/main" id="{8D39163F-252A-0A47-9D5D-2DDDFC31E275}"/>
              </a:ext>
            </a:extLst>
          </p:cNvPr>
          <p:cNvSpPr>
            <a:spLocks noChangeAspect="1"/>
          </p:cNvSpPr>
          <p:nvPr/>
        </p:nvSpPr>
        <p:spPr>
          <a:xfrm>
            <a:off x="8320184" y="2429331"/>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86" name="Oval 285">
            <a:extLst>
              <a:ext uri="{FF2B5EF4-FFF2-40B4-BE49-F238E27FC236}">
                <a16:creationId xmlns:a16="http://schemas.microsoft.com/office/drawing/2014/main" id="{2156D457-70CF-5E41-BC1B-5CA7B82E5A21}"/>
              </a:ext>
            </a:extLst>
          </p:cNvPr>
          <p:cNvSpPr>
            <a:spLocks noChangeAspect="1"/>
          </p:cNvSpPr>
          <p:nvPr/>
        </p:nvSpPr>
        <p:spPr>
          <a:xfrm>
            <a:off x="8867525" y="2429331"/>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87" name="Oval 286">
            <a:extLst>
              <a:ext uri="{FF2B5EF4-FFF2-40B4-BE49-F238E27FC236}">
                <a16:creationId xmlns:a16="http://schemas.microsoft.com/office/drawing/2014/main" id="{3D145122-87ED-BA4F-941F-7CABB8C0FA70}"/>
              </a:ext>
            </a:extLst>
          </p:cNvPr>
          <p:cNvSpPr>
            <a:spLocks noChangeAspect="1"/>
          </p:cNvSpPr>
          <p:nvPr/>
        </p:nvSpPr>
        <p:spPr>
          <a:xfrm>
            <a:off x="9414866" y="2429331"/>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88" name="Oval 287">
            <a:extLst>
              <a:ext uri="{FF2B5EF4-FFF2-40B4-BE49-F238E27FC236}">
                <a16:creationId xmlns:a16="http://schemas.microsoft.com/office/drawing/2014/main" id="{F28CE0F7-2094-FE4C-9B1C-5028664A97D2}"/>
              </a:ext>
            </a:extLst>
          </p:cNvPr>
          <p:cNvSpPr>
            <a:spLocks noChangeAspect="1"/>
          </p:cNvSpPr>
          <p:nvPr/>
        </p:nvSpPr>
        <p:spPr>
          <a:xfrm>
            <a:off x="9962207" y="2429331"/>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89" name="Oval 288">
            <a:extLst>
              <a:ext uri="{FF2B5EF4-FFF2-40B4-BE49-F238E27FC236}">
                <a16:creationId xmlns:a16="http://schemas.microsoft.com/office/drawing/2014/main" id="{DE17273E-D165-5043-BE84-3FDA343096DD}"/>
              </a:ext>
            </a:extLst>
          </p:cNvPr>
          <p:cNvSpPr>
            <a:spLocks noChangeAspect="1"/>
          </p:cNvSpPr>
          <p:nvPr/>
        </p:nvSpPr>
        <p:spPr>
          <a:xfrm>
            <a:off x="10509548" y="2429331"/>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90" name="Oval 289">
            <a:extLst>
              <a:ext uri="{FF2B5EF4-FFF2-40B4-BE49-F238E27FC236}">
                <a16:creationId xmlns:a16="http://schemas.microsoft.com/office/drawing/2014/main" id="{6E2F6C69-120D-7440-BE94-D36C560A06B4}"/>
              </a:ext>
            </a:extLst>
          </p:cNvPr>
          <p:cNvSpPr>
            <a:spLocks noChangeAspect="1"/>
          </p:cNvSpPr>
          <p:nvPr/>
        </p:nvSpPr>
        <p:spPr>
          <a:xfrm>
            <a:off x="11056893" y="2429331"/>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91" name="Oval 290">
            <a:extLst>
              <a:ext uri="{FF2B5EF4-FFF2-40B4-BE49-F238E27FC236}">
                <a16:creationId xmlns:a16="http://schemas.microsoft.com/office/drawing/2014/main" id="{5DD9581E-4F5E-9C48-BE0C-742BE96401AE}"/>
              </a:ext>
            </a:extLst>
          </p:cNvPr>
          <p:cNvSpPr>
            <a:spLocks noChangeAspect="1"/>
          </p:cNvSpPr>
          <p:nvPr/>
        </p:nvSpPr>
        <p:spPr>
          <a:xfrm>
            <a:off x="7225502" y="2429331"/>
            <a:ext cx="270048" cy="27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92" name="Oval 291">
            <a:extLst>
              <a:ext uri="{FF2B5EF4-FFF2-40B4-BE49-F238E27FC236}">
                <a16:creationId xmlns:a16="http://schemas.microsoft.com/office/drawing/2014/main" id="{83A2096A-7A92-394E-88AC-7E9F1FB71FB0}"/>
              </a:ext>
            </a:extLst>
          </p:cNvPr>
          <p:cNvSpPr>
            <a:spLocks noChangeAspect="1"/>
          </p:cNvSpPr>
          <p:nvPr/>
        </p:nvSpPr>
        <p:spPr>
          <a:xfrm>
            <a:off x="674050" y="2010887"/>
            <a:ext cx="270048" cy="27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93" name="Oval 292">
            <a:extLst>
              <a:ext uri="{FF2B5EF4-FFF2-40B4-BE49-F238E27FC236}">
                <a16:creationId xmlns:a16="http://schemas.microsoft.com/office/drawing/2014/main" id="{125CF0C4-CF10-AD42-BE4A-1DE17810EC96}"/>
              </a:ext>
            </a:extLst>
          </p:cNvPr>
          <p:cNvSpPr>
            <a:spLocks noChangeAspect="1"/>
          </p:cNvSpPr>
          <p:nvPr/>
        </p:nvSpPr>
        <p:spPr>
          <a:xfrm>
            <a:off x="1221391" y="2010887"/>
            <a:ext cx="270048" cy="27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94" name="Oval 293">
            <a:extLst>
              <a:ext uri="{FF2B5EF4-FFF2-40B4-BE49-F238E27FC236}">
                <a16:creationId xmlns:a16="http://schemas.microsoft.com/office/drawing/2014/main" id="{AFCEA0EE-2BD0-5344-8BB8-24804FF8DBBD}"/>
              </a:ext>
            </a:extLst>
          </p:cNvPr>
          <p:cNvSpPr>
            <a:spLocks noChangeAspect="1"/>
          </p:cNvSpPr>
          <p:nvPr/>
        </p:nvSpPr>
        <p:spPr>
          <a:xfrm>
            <a:off x="2316073" y="201088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95" name="Oval 294">
            <a:extLst>
              <a:ext uri="{FF2B5EF4-FFF2-40B4-BE49-F238E27FC236}">
                <a16:creationId xmlns:a16="http://schemas.microsoft.com/office/drawing/2014/main" id="{42225156-FA9E-2D48-8A30-CC3BAE235B6C}"/>
              </a:ext>
            </a:extLst>
          </p:cNvPr>
          <p:cNvSpPr>
            <a:spLocks noChangeAspect="1"/>
          </p:cNvSpPr>
          <p:nvPr/>
        </p:nvSpPr>
        <p:spPr>
          <a:xfrm>
            <a:off x="2863414" y="201088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296" name="Oval 295">
            <a:extLst>
              <a:ext uri="{FF2B5EF4-FFF2-40B4-BE49-F238E27FC236}">
                <a16:creationId xmlns:a16="http://schemas.microsoft.com/office/drawing/2014/main" id="{F342EEB0-A55C-B148-AEAE-7973DB4AF48B}"/>
              </a:ext>
            </a:extLst>
          </p:cNvPr>
          <p:cNvSpPr>
            <a:spLocks noChangeAspect="1"/>
          </p:cNvSpPr>
          <p:nvPr/>
        </p:nvSpPr>
        <p:spPr>
          <a:xfrm>
            <a:off x="3410755" y="201088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97" name="Oval 296">
            <a:extLst>
              <a:ext uri="{FF2B5EF4-FFF2-40B4-BE49-F238E27FC236}">
                <a16:creationId xmlns:a16="http://schemas.microsoft.com/office/drawing/2014/main" id="{15D0D68F-DFC4-1442-8D90-003F86437725}"/>
              </a:ext>
            </a:extLst>
          </p:cNvPr>
          <p:cNvSpPr>
            <a:spLocks noChangeAspect="1"/>
          </p:cNvSpPr>
          <p:nvPr/>
        </p:nvSpPr>
        <p:spPr>
          <a:xfrm>
            <a:off x="3958096" y="201088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98" name="Oval 297">
            <a:extLst>
              <a:ext uri="{FF2B5EF4-FFF2-40B4-BE49-F238E27FC236}">
                <a16:creationId xmlns:a16="http://schemas.microsoft.com/office/drawing/2014/main" id="{C2517C49-4726-8643-832F-ACFD40D2EB18}"/>
              </a:ext>
            </a:extLst>
          </p:cNvPr>
          <p:cNvSpPr>
            <a:spLocks noChangeAspect="1"/>
          </p:cNvSpPr>
          <p:nvPr/>
        </p:nvSpPr>
        <p:spPr>
          <a:xfrm>
            <a:off x="4505437" y="201088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99" name="Oval 298">
            <a:extLst>
              <a:ext uri="{FF2B5EF4-FFF2-40B4-BE49-F238E27FC236}">
                <a16:creationId xmlns:a16="http://schemas.microsoft.com/office/drawing/2014/main" id="{1C47C827-88F5-0A4F-9F7D-D6817C288F2F}"/>
              </a:ext>
            </a:extLst>
          </p:cNvPr>
          <p:cNvSpPr>
            <a:spLocks noChangeAspect="1"/>
          </p:cNvSpPr>
          <p:nvPr/>
        </p:nvSpPr>
        <p:spPr>
          <a:xfrm>
            <a:off x="5052778" y="201088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00" name="Oval 299">
            <a:extLst>
              <a:ext uri="{FF2B5EF4-FFF2-40B4-BE49-F238E27FC236}">
                <a16:creationId xmlns:a16="http://schemas.microsoft.com/office/drawing/2014/main" id="{3718C070-B746-FC43-A28D-4BF9C270E118}"/>
              </a:ext>
            </a:extLst>
          </p:cNvPr>
          <p:cNvSpPr>
            <a:spLocks noChangeAspect="1"/>
          </p:cNvSpPr>
          <p:nvPr/>
        </p:nvSpPr>
        <p:spPr>
          <a:xfrm>
            <a:off x="5600123" y="201088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01" name="Oval 300">
            <a:extLst>
              <a:ext uri="{FF2B5EF4-FFF2-40B4-BE49-F238E27FC236}">
                <a16:creationId xmlns:a16="http://schemas.microsoft.com/office/drawing/2014/main" id="{8B621189-3335-7941-9186-C9B6D8475A0B}"/>
              </a:ext>
            </a:extLst>
          </p:cNvPr>
          <p:cNvSpPr>
            <a:spLocks noChangeAspect="1"/>
          </p:cNvSpPr>
          <p:nvPr/>
        </p:nvSpPr>
        <p:spPr>
          <a:xfrm>
            <a:off x="1768732" y="201088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02" name="Oval 301">
            <a:extLst>
              <a:ext uri="{FF2B5EF4-FFF2-40B4-BE49-F238E27FC236}">
                <a16:creationId xmlns:a16="http://schemas.microsoft.com/office/drawing/2014/main" id="{63244825-95F2-2E48-9CC2-2270BB155DA8}"/>
              </a:ext>
            </a:extLst>
          </p:cNvPr>
          <p:cNvSpPr>
            <a:spLocks noChangeAspect="1"/>
          </p:cNvSpPr>
          <p:nvPr/>
        </p:nvSpPr>
        <p:spPr>
          <a:xfrm>
            <a:off x="6130820" y="2010887"/>
            <a:ext cx="270048" cy="27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03" name="Oval 302">
            <a:extLst>
              <a:ext uri="{FF2B5EF4-FFF2-40B4-BE49-F238E27FC236}">
                <a16:creationId xmlns:a16="http://schemas.microsoft.com/office/drawing/2014/main" id="{6B7E7C2F-2F88-3A4F-8915-B89225AB4DA2}"/>
              </a:ext>
            </a:extLst>
          </p:cNvPr>
          <p:cNvSpPr>
            <a:spLocks noChangeAspect="1"/>
          </p:cNvSpPr>
          <p:nvPr/>
        </p:nvSpPr>
        <p:spPr>
          <a:xfrm>
            <a:off x="6678161" y="2010887"/>
            <a:ext cx="270048" cy="270000"/>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04" name="Oval 303">
            <a:extLst>
              <a:ext uri="{FF2B5EF4-FFF2-40B4-BE49-F238E27FC236}">
                <a16:creationId xmlns:a16="http://schemas.microsoft.com/office/drawing/2014/main" id="{E670D150-AE6D-4146-8E0C-9AAA4A167CE3}"/>
              </a:ext>
            </a:extLst>
          </p:cNvPr>
          <p:cNvSpPr>
            <a:spLocks noChangeAspect="1"/>
          </p:cNvSpPr>
          <p:nvPr/>
        </p:nvSpPr>
        <p:spPr>
          <a:xfrm>
            <a:off x="7772843" y="201088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05" name="Oval 304">
            <a:extLst>
              <a:ext uri="{FF2B5EF4-FFF2-40B4-BE49-F238E27FC236}">
                <a16:creationId xmlns:a16="http://schemas.microsoft.com/office/drawing/2014/main" id="{D25EC458-F4C0-3545-925E-8188A37A4A19}"/>
              </a:ext>
            </a:extLst>
          </p:cNvPr>
          <p:cNvSpPr>
            <a:spLocks noChangeAspect="1"/>
          </p:cNvSpPr>
          <p:nvPr/>
        </p:nvSpPr>
        <p:spPr>
          <a:xfrm>
            <a:off x="8320184" y="201088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sp>
        <p:nvSpPr>
          <p:cNvPr id="306" name="Oval 305">
            <a:extLst>
              <a:ext uri="{FF2B5EF4-FFF2-40B4-BE49-F238E27FC236}">
                <a16:creationId xmlns:a16="http://schemas.microsoft.com/office/drawing/2014/main" id="{512BCE55-6151-D643-983C-3672380B37E8}"/>
              </a:ext>
            </a:extLst>
          </p:cNvPr>
          <p:cNvSpPr>
            <a:spLocks noChangeAspect="1"/>
          </p:cNvSpPr>
          <p:nvPr/>
        </p:nvSpPr>
        <p:spPr>
          <a:xfrm>
            <a:off x="8867525" y="201088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07" name="Oval 306">
            <a:extLst>
              <a:ext uri="{FF2B5EF4-FFF2-40B4-BE49-F238E27FC236}">
                <a16:creationId xmlns:a16="http://schemas.microsoft.com/office/drawing/2014/main" id="{C8C056AD-E97F-5B49-96FD-27C3F4541A37}"/>
              </a:ext>
            </a:extLst>
          </p:cNvPr>
          <p:cNvSpPr>
            <a:spLocks noChangeAspect="1"/>
          </p:cNvSpPr>
          <p:nvPr/>
        </p:nvSpPr>
        <p:spPr>
          <a:xfrm>
            <a:off x="9414866" y="201088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08" name="Oval 307">
            <a:extLst>
              <a:ext uri="{FF2B5EF4-FFF2-40B4-BE49-F238E27FC236}">
                <a16:creationId xmlns:a16="http://schemas.microsoft.com/office/drawing/2014/main" id="{692AB755-B9B5-4443-8CDE-B15426EA9E3F}"/>
              </a:ext>
            </a:extLst>
          </p:cNvPr>
          <p:cNvSpPr>
            <a:spLocks noChangeAspect="1"/>
          </p:cNvSpPr>
          <p:nvPr/>
        </p:nvSpPr>
        <p:spPr>
          <a:xfrm>
            <a:off x="9962207" y="201088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09" name="Oval 308">
            <a:extLst>
              <a:ext uri="{FF2B5EF4-FFF2-40B4-BE49-F238E27FC236}">
                <a16:creationId xmlns:a16="http://schemas.microsoft.com/office/drawing/2014/main" id="{8D7BB070-9EBD-AF4F-9251-32767436E71E}"/>
              </a:ext>
            </a:extLst>
          </p:cNvPr>
          <p:cNvSpPr>
            <a:spLocks noChangeAspect="1"/>
          </p:cNvSpPr>
          <p:nvPr/>
        </p:nvSpPr>
        <p:spPr>
          <a:xfrm>
            <a:off x="10509548" y="201088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10" name="Oval 309">
            <a:extLst>
              <a:ext uri="{FF2B5EF4-FFF2-40B4-BE49-F238E27FC236}">
                <a16:creationId xmlns:a16="http://schemas.microsoft.com/office/drawing/2014/main" id="{5478F8B4-7149-4F44-BAC5-BBFEB108A37C}"/>
              </a:ext>
            </a:extLst>
          </p:cNvPr>
          <p:cNvSpPr>
            <a:spLocks noChangeAspect="1"/>
          </p:cNvSpPr>
          <p:nvPr/>
        </p:nvSpPr>
        <p:spPr>
          <a:xfrm>
            <a:off x="11056893" y="201088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11" name="Oval 310">
            <a:extLst>
              <a:ext uri="{FF2B5EF4-FFF2-40B4-BE49-F238E27FC236}">
                <a16:creationId xmlns:a16="http://schemas.microsoft.com/office/drawing/2014/main" id="{C579A1F4-EA2B-514F-88DC-D4BBC45EC502}"/>
              </a:ext>
            </a:extLst>
          </p:cNvPr>
          <p:cNvSpPr>
            <a:spLocks noChangeAspect="1"/>
          </p:cNvSpPr>
          <p:nvPr/>
        </p:nvSpPr>
        <p:spPr>
          <a:xfrm>
            <a:off x="7225502" y="2010887"/>
            <a:ext cx="270048" cy="27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t>
            </a:r>
          </a:p>
        </p:txBody>
      </p:sp>
      <p:pic>
        <p:nvPicPr>
          <p:cNvPr id="332" name="Picture 331">
            <a:extLst>
              <a:ext uri="{FF2B5EF4-FFF2-40B4-BE49-F238E27FC236}">
                <a16:creationId xmlns:a16="http://schemas.microsoft.com/office/drawing/2014/main" id="{87F1CE80-CD63-824E-B764-138B779232A7}"/>
              </a:ext>
            </a:extLst>
          </p:cNvPr>
          <p:cNvPicPr>
            <a:picLocks noChangeAspect="1"/>
          </p:cNvPicPr>
          <p:nvPr/>
        </p:nvPicPr>
        <p:blipFill>
          <a:blip r:embed="rId3">
            <a:lum bright="70000" contrast="-70000"/>
          </a:blip>
          <a:stretch>
            <a:fillRect/>
          </a:stretch>
        </p:blipFill>
        <p:spPr>
          <a:xfrm>
            <a:off x="543100" y="1871040"/>
            <a:ext cx="400998" cy="227992"/>
          </a:xfrm>
          <a:prstGeom prst="rect">
            <a:avLst/>
          </a:prstGeom>
        </p:spPr>
      </p:pic>
      <p:pic>
        <p:nvPicPr>
          <p:cNvPr id="333" name="Picture 332">
            <a:extLst>
              <a:ext uri="{FF2B5EF4-FFF2-40B4-BE49-F238E27FC236}">
                <a16:creationId xmlns:a16="http://schemas.microsoft.com/office/drawing/2014/main" id="{88899A15-C3FD-164B-884B-6D2529A9CF77}"/>
              </a:ext>
            </a:extLst>
          </p:cNvPr>
          <p:cNvPicPr>
            <a:picLocks noChangeAspect="1"/>
          </p:cNvPicPr>
          <p:nvPr/>
        </p:nvPicPr>
        <p:blipFill>
          <a:blip r:embed="rId3">
            <a:lum bright="70000" contrast="-70000"/>
          </a:blip>
          <a:stretch>
            <a:fillRect/>
          </a:stretch>
        </p:blipFill>
        <p:spPr>
          <a:xfrm>
            <a:off x="543100" y="2275579"/>
            <a:ext cx="400998" cy="227992"/>
          </a:xfrm>
          <a:prstGeom prst="rect">
            <a:avLst/>
          </a:prstGeom>
        </p:spPr>
      </p:pic>
      <p:pic>
        <p:nvPicPr>
          <p:cNvPr id="334" name="Picture 333">
            <a:extLst>
              <a:ext uri="{FF2B5EF4-FFF2-40B4-BE49-F238E27FC236}">
                <a16:creationId xmlns:a16="http://schemas.microsoft.com/office/drawing/2014/main" id="{3ACB8B6F-4BDA-8545-865C-0EBC7C1565F5}"/>
              </a:ext>
            </a:extLst>
          </p:cNvPr>
          <p:cNvPicPr>
            <a:picLocks noChangeAspect="1"/>
          </p:cNvPicPr>
          <p:nvPr/>
        </p:nvPicPr>
        <p:blipFill>
          <a:blip r:embed="rId3">
            <a:lum bright="70000" contrast="-70000"/>
          </a:blip>
          <a:stretch>
            <a:fillRect/>
          </a:stretch>
        </p:blipFill>
        <p:spPr>
          <a:xfrm>
            <a:off x="543100" y="2718289"/>
            <a:ext cx="400998" cy="227992"/>
          </a:xfrm>
          <a:prstGeom prst="rect">
            <a:avLst/>
          </a:prstGeom>
        </p:spPr>
      </p:pic>
      <p:pic>
        <p:nvPicPr>
          <p:cNvPr id="335" name="Picture 334">
            <a:extLst>
              <a:ext uri="{FF2B5EF4-FFF2-40B4-BE49-F238E27FC236}">
                <a16:creationId xmlns:a16="http://schemas.microsoft.com/office/drawing/2014/main" id="{AFC8EB4D-11BF-DF44-B5B3-45DFD8448A54}"/>
              </a:ext>
            </a:extLst>
          </p:cNvPr>
          <p:cNvPicPr>
            <a:picLocks noChangeAspect="1"/>
          </p:cNvPicPr>
          <p:nvPr/>
        </p:nvPicPr>
        <p:blipFill>
          <a:blip r:embed="rId3">
            <a:lum bright="70000" contrast="-70000"/>
          </a:blip>
          <a:stretch>
            <a:fillRect/>
          </a:stretch>
        </p:blipFill>
        <p:spPr>
          <a:xfrm>
            <a:off x="543100" y="3139597"/>
            <a:ext cx="400998" cy="227992"/>
          </a:xfrm>
          <a:prstGeom prst="rect">
            <a:avLst/>
          </a:prstGeom>
        </p:spPr>
      </p:pic>
      <p:pic>
        <p:nvPicPr>
          <p:cNvPr id="336" name="Picture 335">
            <a:extLst>
              <a:ext uri="{FF2B5EF4-FFF2-40B4-BE49-F238E27FC236}">
                <a16:creationId xmlns:a16="http://schemas.microsoft.com/office/drawing/2014/main" id="{0102A540-B528-D54F-BF60-8CD6B64BC65F}"/>
              </a:ext>
            </a:extLst>
          </p:cNvPr>
          <p:cNvPicPr>
            <a:picLocks noChangeAspect="1"/>
          </p:cNvPicPr>
          <p:nvPr/>
        </p:nvPicPr>
        <p:blipFill>
          <a:blip r:embed="rId3">
            <a:lum bright="70000" contrast="-70000"/>
          </a:blip>
          <a:stretch>
            <a:fillRect/>
          </a:stretch>
        </p:blipFill>
        <p:spPr>
          <a:xfrm>
            <a:off x="543100" y="3584228"/>
            <a:ext cx="400998" cy="227992"/>
          </a:xfrm>
          <a:prstGeom prst="rect">
            <a:avLst/>
          </a:prstGeom>
        </p:spPr>
      </p:pic>
      <p:pic>
        <p:nvPicPr>
          <p:cNvPr id="337" name="Picture 336">
            <a:extLst>
              <a:ext uri="{FF2B5EF4-FFF2-40B4-BE49-F238E27FC236}">
                <a16:creationId xmlns:a16="http://schemas.microsoft.com/office/drawing/2014/main" id="{8D5CC73B-D9A8-4645-83AC-4806518F302B}"/>
              </a:ext>
            </a:extLst>
          </p:cNvPr>
          <p:cNvPicPr>
            <a:picLocks noChangeAspect="1"/>
          </p:cNvPicPr>
          <p:nvPr/>
        </p:nvPicPr>
        <p:blipFill>
          <a:blip r:embed="rId3">
            <a:lum bright="70000" contrast="-70000"/>
          </a:blip>
          <a:stretch>
            <a:fillRect/>
          </a:stretch>
        </p:blipFill>
        <p:spPr>
          <a:xfrm>
            <a:off x="543100" y="4077656"/>
            <a:ext cx="400998" cy="227992"/>
          </a:xfrm>
          <a:prstGeom prst="rect">
            <a:avLst/>
          </a:prstGeom>
        </p:spPr>
      </p:pic>
      <p:pic>
        <p:nvPicPr>
          <p:cNvPr id="338" name="Picture 337">
            <a:extLst>
              <a:ext uri="{FF2B5EF4-FFF2-40B4-BE49-F238E27FC236}">
                <a16:creationId xmlns:a16="http://schemas.microsoft.com/office/drawing/2014/main" id="{B3A0F751-76DB-F243-99DF-B56646B36EF4}"/>
              </a:ext>
            </a:extLst>
          </p:cNvPr>
          <p:cNvPicPr>
            <a:picLocks noChangeAspect="1"/>
          </p:cNvPicPr>
          <p:nvPr/>
        </p:nvPicPr>
        <p:blipFill>
          <a:blip r:embed="rId3">
            <a:lum bright="70000" contrast="-70000"/>
          </a:blip>
          <a:stretch>
            <a:fillRect/>
          </a:stretch>
        </p:blipFill>
        <p:spPr>
          <a:xfrm>
            <a:off x="543100" y="4510927"/>
            <a:ext cx="400998" cy="227992"/>
          </a:xfrm>
          <a:prstGeom prst="rect">
            <a:avLst/>
          </a:prstGeom>
        </p:spPr>
      </p:pic>
      <p:pic>
        <p:nvPicPr>
          <p:cNvPr id="339" name="Picture 338">
            <a:extLst>
              <a:ext uri="{FF2B5EF4-FFF2-40B4-BE49-F238E27FC236}">
                <a16:creationId xmlns:a16="http://schemas.microsoft.com/office/drawing/2014/main" id="{FE8B34D6-C7CF-B14D-ACC0-1A8D62A5D244}"/>
              </a:ext>
            </a:extLst>
          </p:cNvPr>
          <p:cNvPicPr>
            <a:picLocks noChangeAspect="1"/>
          </p:cNvPicPr>
          <p:nvPr/>
        </p:nvPicPr>
        <p:blipFill>
          <a:blip r:embed="rId3">
            <a:lum bright="70000" contrast="-70000"/>
          </a:blip>
          <a:stretch>
            <a:fillRect/>
          </a:stretch>
        </p:blipFill>
        <p:spPr>
          <a:xfrm>
            <a:off x="543100" y="4935243"/>
            <a:ext cx="400998" cy="227992"/>
          </a:xfrm>
          <a:prstGeom prst="rect">
            <a:avLst/>
          </a:prstGeom>
        </p:spPr>
      </p:pic>
      <p:pic>
        <p:nvPicPr>
          <p:cNvPr id="340" name="Picture 339">
            <a:extLst>
              <a:ext uri="{FF2B5EF4-FFF2-40B4-BE49-F238E27FC236}">
                <a16:creationId xmlns:a16="http://schemas.microsoft.com/office/drawing/2014/main" id="{00645015-0A3E-ED48-9547-11FC23BFD25F}"/>
              </a:ext>
            </a:extLst>
          </p:cNvPr>
          <p:cNvPicPr>
            <a:picLocks noChangeAspect="1"/>
          </p:cNvPicPr>
          <p:nvPr/>
        </p:nvPicPr>
        <p:blipFill>
          <a:blip r:embed="rId3">
            <a:lum bright="70000" contrast="-70000"/>
          </a:blip>
          <a:stretch>
            <a:fillRect/>
          </a:stretch>
        </p:blipFill>
        <p:spPr>
          <a:xfrm>
            <a:off x="1090437" y="1873955"/>
            <a:ext cx="400998" cy="227992"/>
          </a:xfrm>
          <a:prstGeom prst="rect">
            <a:avLst/>
          </a:prstGeom>
        </p:spPr>
      </p:pic>
      <p:pic>
        <p:nvPicPr>
          <p:cNvPr id="341" name="Picture 340">
            <a:extLst>
              <a:ext uri="{FF2B5EF4-FFF2-40B4-BE49-F238E27FC236}">
                <a16:creationId xmlns:a16="http://schemas.microsoft.com/office/drawing/2014/main" id="{1C409C03-C451-6145-8A1F-D8D62050DB84}"/>
              </a:ext>
            </a:extLst>
          </p:cNvPr>
          <p:cNvPicPr>
            <a:picLocks noChangeAspect="1"/>
          </p:cNvPicPr>
          <p:nvPr/>
        </p:nvPicPr>
        <p:blipFill>
          <a:blip r:embed="rId3">
            <a:lum bright="70000" contrast="-70000"/>
          </a:blip>
          <a:stretch>
            <a:fillRect/>
          </a:stretch>
        </p:blipFill>
        <p:spPr>
          <a:xfrm>
            <a:off x="1090437" y="2278494"/>
            <a:ext cx="400998" cy="227992"/>
          </a:xfrm>
          <a:prstGeom prst="rect">
            <a:avLst/>
          </a:prstGeom>
        </p:spPr>
      </p:pic>
      <p:pic>
        <p:nvPicPr>
          <p:cNvPr id="342" name="Picture 341">
            <a:extLst>
              <a:ext uri="{FF2B5EF4-FFF2-40B4-BE49-F238E27FC236}">
                <a16:creationId xmlns:a16="http://schemas.microsoft.com/office/drawing/2014/main" id="{B6549653-5B72-3542-8F0E-832CBC45B0C4}"/>
              </a:ext>
            </a:extLst>
          </p:cNvPr>
          <p:cNvPicPr>
            <a:picLocks noChangeAspect="1"/>
          </p:cNvPicPr>
          <p:nvPr/>
        </p:nvPicPr>
        <p:blipFill>
          <a:blip r:embed="rId3">
            <a:lum bright="70000" contrast="-70000"/>
          </a:blip>
          <a:stretch>
            <a:fillRect/>
          </a:stretch>
        </p:blipFill>
        <p:spPr>
          <a:xfrm>
            <a:off x="1090437" y="2721204"/>
            <a:ext cx="400998" cy="227992"/>
          </a:xfrm>
          <a:prstGeom prst="rect">
            <a:avLst/>
          </a:prstGeom>
        </p:spPr>
      </p:pic>
      <p:pic>
        <p:nvPicPr>
          <p:cNvPr id="343" name="Picture 342">
            <a:extLst>
              <a:ext uri="{FF2B5EF4-FFF2-40B4-BE49-F238E27FC236}">
                <a16:creationId xmlns:a16="http://schemas.microsoft.com/office/drawing/2014/main" id="{043DBE42-7AD4-0F43-8645-D1092B62655D}"/>
              </a:ext>
            </a:extLst>
          </p:cNvPr>
          <p:cNvPicPr>
            <a:picLocks noChangeAspect="1"/>
          </p:cNvPicPr>
          <p:nvPr/>
        </p:nvPicPr>
        <p:blipFill>
          <a:blip r:embed="rId3">
            <a:lum bright="70000" contrast="-70000"/>
          </a:blip>
          <a:stretch>
            <a:fillRect/>
          </a:stretch>
        </p:blipFill>
        <p:spPr>
          <a:xfrm>
            <a:off x="1090437" y="3142512"/>
            <a:ext cx="400998" cy="227992"/>
          </a:xfrm>
          <a:prstGeom prst="rect">
            <a:avLst/>
          </a:prstGeom>
        </p:spPr>
      </p:pic>
      <p:pic>
        <p:nvPicPr>
          <p:cNvPr id="344" name="Picture 343">
            <a:extLst>
              <a:ext uri="{FF2B5EF4-FFF2-40B4-BE49-F238E27FC236}">
                <a16:creationId xmlns:a16="http://schemas.microsoft.com/office/drawing/2014/main" id="{8CB80EFF-31CA-0C44-B55E-B0CF69440DF2}"/>
              </a:ext>
            </a:extLst>
          </p:cNvPr>
          <p:cNvPicPr>
            <a:picLocks noChangeAspect="1"/>
          </p:cNvPicPr>
          <p:nvPr/>
        </p:nvPicPr>
        <p:blipFill>
          <a:blip r:embed="rId3">
            <a:lum bright="70000" contrast="-70000"/>
          </a:blip>
          <a:stretch>
            <a:fillRect/>
          </a:stretch>
        </p:blipFill>
        <p:spPr>
          <a:xfrm>
            <a:off x="1090437" y="3587143"/>
            <a:ext cx="400998" cy="227992"/>
          </a:xfrm>
          <a:prstGeom prst="rect">
            <a:avLst/>
          </a:prstGeom>
        </p:spPr>
      </p:pic>
      <p:pic>
        <p:nvPicPr>
          <p:cNvPr id="345" name="Picture 344">
            <a:extLst>
              <a:ext uri="{FF2B5EF4-FFF2-40B4-BE49-F238E27FC236}">
                <a16:creationId xmlns:a16="http://schemas.microsoft.com/office/drawing/2014/main" id="{AD867D66-459B-5846-B5B6-225ACF12CCF7}"/>
              </a:ext>
            </a:extLst>
          </p:cNvPr>
          <p:cNvPicPr>
            <a:picLocks noChangeAspect="1"/>
          </p:cNvPicPr>
          <p:nvPr/>
        </p:nvPicPr>
        <p:blipFill>
          <a:blip r:embed="rId3">
            <a:lum bright="70000" contrast="-70000"/>
          </a:blip>
          <a:stretch>
            <a:fillRect/>
          </a:stretch>
        </p:blipFill>
        <p:spPr>
          <a:xfrm>
            <a:off x="1090437" y="4080571"/>
            <a:ext cx="400998" cy="227992"/>
          </a:xfrm>
          <a:prstGeom prst="rect">
            <a:avLst/>
          </a:prstGeom>
        </p:spPr>
      </p:pic>
      <p:pic>
        <p:nvPicPr>
          <p:cNvPr id="346" name="Picture 345">
            <a:extLst>
              <a:ext uri="{FF2B5EF4-FFF2-40B4-BE49-F238E27FC236}">
                <a16:creationId xmlns:a16="http://schemas.microsoft.com/office/drawing/2014/main" id="{0B03E5C9-8E8F-0C43-BBAC-435A775EB996}"/>
              </a:ext>
            </a:extLst>
          </p:cNvPr>
          <p:cNvPicPr>
            <a:picLocks noChangeAspect="1"/>
          </p:cNvPicPr>
          <p:nvPr/>
        </p:nvPicPr>
        <p:blipFill>
          <a:blip r:embed="rId3">
            <a:lum bright="70000" contrast="-70000"/>
          </a:blip>
          <a:stretch>
            <a:fillRect/>
          </a:stretch>
        </p:blipFill>
        <p:spPr>
          <a:xfrm>
            <a:off x="1090437" y="4513842"/>
            <a:ext cx="400998" cy="227992"/>
          </a:xfrm>
          <a:prstGeom prst="rect">
            <a:avLst/>
          </a:prstGeom>
        </p:spPr>
      </p:pic>
      <p:pic>
        <p:nvPicPr>
          <p:cNvPr id="347" name="Picture 346">
            <a:extLst>
              <a:ext uri="{FF2B5EF4-FFF2-40B4-BE49-F238E27FC236}">
                <a16:creationId xmlns:a16="http://schemas.microsoft.com/office/drawing/2014/main" id="{9AC14347-9D83-1D40-A60B-B0DA36A642D6}"/>
              </a:ext>
            </a:extLst>
          </p:cNvPr>
          <p:cNvPicPr>
            <a:picLocks noChangeAspect="1"/>
          </p:cNvPicPr>
          <p:nvPr/>
        </p:nvPicPr>
        <p:blipFill>
          <a:blip r:embed="rId3">
            <a:lum bright="70000" contrast="-70000"/>
          </a:blip>
          <a:stretch>
            <a:fillRect/>
          </a:stretch>
        </p:blipFill>
        <p:spPr>
          <a:xfrm>
            <a:off x="1090437" y="4938158"/>
            <a:ext cx="400998" cy="227992"/>
          </a:xfrm>
          <a:prstGeom prst="rect">
            <a:avLst/>
          </a:prstGeom>
        </p:spPr>
      </p:pic>
      <p:pic>
        <p:nvPicPr>
          <p:cNvPr id="372" name="Picture 371">
            <a:extLst>
              <a:ext uri="{FF2B5EF4-FFF2-40B4-BE49-F238E27FC236}">
                <a16:creationId xmlns:a16="http://schemas.microsoft.com/office/drawing/2014/main" id="{09928C3D-BD00-B247-B2EB-4F031D34C0FF}"/>
              </a:ext>
            </a:extLst>
          </p:cNvPr>
          <p:cNvPicPr>
            <a:picLocks noChangeAspect="1"/>
          </p:cNvPicPr>
          <p:nvPr/>
        </p:nvPicPr>
        <p:blipFill>
          <a:blip r:embed="rId3">
            <a:lum bright="70000" contrast="-70000"/>
          </a:blip>
          <a:stretch>
            <a:fillRect/>
          </a:stretch>
        </p:blipFill>
        <p:spPr>
          <a:xfrm>
            <a:off x="1634424" y="1871040"/>
            <a:ext cx="400998" cy="227992"/>
          </a:xfrm>
          <a:prstGeom prst="rect">
            <a:avLst/>
          </a:prstGeom>
        </p:spPr>
      </p:pic>
      <p:pic>
        <p:nvPicPr>
          <p:cNvPr id="373" name="Picture 372">
            <a:extLst>
              <a:ext uri="{FF2B5EF4-FFF2-40B4-BE49-F238E27FC236}">
                <a16:creationId xmlns:a16="http://schemas.microsoft.com/office/drawing/2014/main" id="{ED87C52B-01C4-A245-80DB-F8739FDFEC60}"/>
              </a:ext>
            </a:extLst>
          </p:cNvPr>
          <p:cNvPicPr>
            <a:picLocks noChangeAspect="1"/>
          </p:cNvPicPr>
          <p:nvPr/>
        </p:nvPicPr>
        <p:blipFill>
          <a:blip r:embed="rId3">
            <a:lum bright="70000" contrast="-70000"/>
          </a:blip>
          <a:stretch>
            <a:fillRect/>
          </a:stretch>
        </p:blipFill>
        <p:spPr>
          <a:xfrm>
            <a:off x="1634424" y="2275579"/>
            <a:ext cx="400998" cy="227992"/>
          </a:xfrm>
          <a:prstGeom prst="rect">
            <a:avLst/>
          </a:prstGeom>
        </p:spPr>
      </p:pic>
      <p:pic>
        <p:nvPicPr>
          <p:cNvPr id="374" name="Picture 373">
            <a:extLst>
              <a:ext uri="{FF2B5EF4-FFF2-40B4-BE49-F238E27FC236}">
                <a16:creationId xmlns:a16="http://schemas.microsoft.com/office/drawing/2014/main" id="{C3D561B3-6409-F646-A57A-98DB88567BEE}"/>
              </a:ext>
            </a:extLst>
          </p:cNvPr>
          <p:cNvPicPr>
            <a:picLocks noChangeAspect="1"/>
          </p:cNvPicPr>
          <p:nvPr/>
        </p:nvPicPr>
        <p:blipFill>
          <a:blip r:embed="rId3">
            <a:lum bright="70000" contrast="-70000"/>
          </a:blip>
          <a:stretch>
            <a:fillRect/>
          </a:stretch>
        </p:blipFill>
        <p:spPr>
          <a:xfrm>
            <a:off x="1634424" y="2718289"/>
            <a:ext cx="400998" cy="227992"/>
          </a:xfrm>
          <a:prstGeom prst="rect">
            <a:avLst/>
          </a:prstGeom>
        </p:spPr>
      </p:pic>
      <p:pic>
        <p:nvPicPr>
          <p:cNvPr id="375" name="Picture 374">
            <a:extLst>
              <a:ext uri="{FF2B5EF4-FFF2-40B4-BE49-F238E27FC236}">
                <a16:creationId xmlns:a16="http://schemas.microsoft.com/office/drawing/2014/main" id="{9A764875-4AC3-9F40-A0FE-DEF1F06C334B}"/>
              </a:ext>
            </a:extLst>
          </p:cNvPr>
          <p:cNvPicPr>
            <a:picLocks noChangeAspect="1"/>
          </p:cNvPicPr>
          <p:nvPr/>
        </p:nvPicPr>
        <p:blipFill>
          <a:blip r:embed="rId3">
            <a:lum bright="70000" contrast="-70000"/>
          </a:blip>
          <a:stretch>
            <a:fillRect/>
          </a:stretch>
        </p:blipFill>
        <p:spPr>
          <a:xfrm>
            <a:off x="1634424" y="3139597"/>
            <a:ext cx="400998" cy="227992"/>
          </a:xfrm>
          <a:prstGeom prst="rect">
            <a:avLst/>
          </a:prstGeom>
        </p:spPr>
      </p:pic>
      <p:pic>
        <p:nvPicPr>
          <p:cNvPr id="376" name="Picture 375">
            <a:extLst>
              <a:ext uri="{FF2B5EF4-FFF2-40B4-BE49-F238E27FC236}">
                <a16:creationId xmlns:a16="http://schemas.microsoft.com/office/drawing/2014/main" id="{32470F13-9D06-4F43-A7BD-A93F2943A5CC}"/>
              </a:ext>
            </a:extLst>
          </p:cNvPr>
          <p:cNvPicPr>
            <a:picLocks noChangeAspect="1"/>
          </p:cNvPicPr>
          <p:nvPr/>
        </p:nvPicPr>
        <p:blipFill>
          <a:blip r:embed="rId3">
            <a:lum bright="70000" contrast="-70000"/>
          </a:blip>
          <a:stretch>
            <a:fillRect/>
          </a:stretch>
        </p:blipFill>
        <p:spPr>
          <a:xfrm>
            <a:off x="1634424" y="3584228"/>
            <a:ext cx="400998" cy="227992"/>
          </a:xfrm>
          <a:prstGeom prst="rect">
            <a:avLst/>
          </a:prstGeom>
        </p:spPr>
      </p:pic>
      <p:pic>
        <p:nvPicPr>
          <p:cNvPr id="377" name="Picture 376">
            <a:extLst>
              <a:ext uri="{FF2B5EF4-FFF2-40B4-BE49-F238E27FC236}">
                <a16:creationId xmlns:a16="http://schemas.microsoft.com/office/drawing/2014/main" id="{17E7B241-A672-6147-BB32-F0653E04E9A6}"/>
              </a:ext>
            </a:extLst>
          </p:cNvPr>
          <p:cNvPicPr>
            <a:picLocks noChangeAspect="1"/>
          </p:cNvPicPr>
          <p:nvPr/>
        </p:nvPicPr>
        <p:blipFill>
          <a:blip r:embed="rId3">
            <a:lum bright="70000" contrast="-70000"/>
          </a:blip>
          <a:stretch>
            <a:fillRect/>
          </a:stretch>
        </p:blipFill>
        <p:spPr>
          <a:xfrm>
            <a:off x="1634424" y="4077656"/>
            <a:ext cx="400998" cy="227992"/>
          </a:xfrm>
          <a:prstGeom prst="rect">
            <a:avLst/>
          </a:prstGeom>
        </p:spPr>
      </p:pic>
      <p:pic>
        <p:nvPicPr>
          <p:cNvPr id="378" name="Picture 377">
            <a:extLst>
              <a:ext uri="{FF2B5EF4-FFF2-40B4-BE49-F238E27FC236}">
                <a16:creationId xmlns:a16="http://schemas.microsoft.com/office/drawing/2014/main" id="{A3DF5449-5C79-914D-8A30-2E8C90375FDF}"/>
              </a:ext>
            </a:extLst>
          </p:cNvPr>
          <p:cNvPicPr>
            <a:picLocks noChangeAspect="1"/>
          </p:cNvPicPr>
          <p:nvPr/>
        </p:nvPicPr>
        <p:blipFill>
          <a:blip r:embed="rId3">
            <a:lum bright="70000" contrast="-70000"/>
          </a:blip>
          <a:stretch>
            <a:fillRect/>
          </a:stretch>
        </p:blipFill>
        <p:spPr>
          <a:xfrm>
            <a:off x="1634424" y="4510927"/>
            <a:ext cx="400998" cy="227992"/>
          </a:xfrm>
          <a:prstGeom prst="rect">
            <a:avLst/>
          </a:prstGeom>
        </p:spPr>
      </p:pic>
      <p:pic>
        <p:nvPicPr>
          <p:cNvPr id="379" name="Picture 378">
            <a:extLst>
              <a:ext uri="{FF2B5EF4-FFF2-40B4-BE49-F238E27FC236}">
                <a16:creationId xmlns:a16="http://schemas.microsoft.com/office/drawing/2014/main" id="{659919FE-58A4-4148-988E-547F9C701049}"/>
              </a:ext>
            </a:extLst>
          </p:cNvPr>
          <p:cNvPicPr>
            <a:picLocks noChangeAspect="1"/>
          </p:cNvPicPr>
          <p:nvPr/>
        </p:nvPicPr>
        <p:blipFill>
          <a:blip r:embed="rId3">
            <a:lum bright="70000" contrast="-70000"/>
          </a:blip>
          <a:stretch>
            <a:fillRect/>
          </a:stretch>
        </p:blipFill>
        <p:spPr>
          <a:xfrm>
            <a:off x="1634424" y="4935243"/>
            <a:ext cx="400998" cy="227992"/>
          </a:xfrm>
          <a:prstGeom prst="rect">
            <a:avLst/>
          </a:prstGeom>
        </p:spPr>
      </p:pic>
      <p:pic>
        <p:nvPicPr>
          <p:cNvPr id="380" name="Picture 379">
            <a:extLst>
              <a:ext uri="{FF2B5EF4-FFF2-40B4-BE49-F238E27FC236}">
                <a16:creationId xmlns:a16="http://schemas.microsoft.com/office/drawing/2014/main" id="{2B4F4847-DB40-EC49-803E-CEFADD9E046E}"/>
              </a:ext>
            </a:extLst>
          </p:cNvPr>
          <p:cNvPicPr>
            <a:picLocks noChangeAspect="1"/>
          </p:cNvPicPr>
          <p:nvPr/>
        </p:nvPicPr>
        <p:blipFill>
          <a:blip r:embed="rId3">
            <a:lum bright="70000" contrast="-70000"/>
          </a:blip>
          <a:stretch>
            <a:fillRect/>
          </a:stretch>
        </p:blipFill>
        <p:spPr>
          <a:xfrm>
            <a:off x="2144402" y="1871040"/>
            <a:ext cx="400998" cy="227992"/>
          </a:xfrm>
          <a:prstGeom prst="rect">
            <a:avLst/>
          </a:prstGeom>
        </p:spPr>
      </p:pic>
      <p:pic>
        <p:nvPicPr>
          <p:cNvPr id="381" name="Picture 380">
            <a:extLst>
              <a:ext uri="{FF2B5EF4-FFF2-40B4-BE49-F238E27FC236}">
                <a16:creationId xmlns:a16="http://schemas.microsoft.com/office/drawing/2014/main" id="{F43AFEB5-E83B-DC4A-98B9-049DF6D5C073}"/>
              </a:ext>
            </a:extLst>
          </p:cNvPr>
          <p:cNvPicPr>
            <a:picLocks noChangeAspect="1"/>
          </p:cNvPicPr>
          <p:nvPr/>
        </p:nvPicPr>
        <p:blipFill>
          <a:blip r:embed="rId3">
            <a:lum bright="70000" contrast="-70000"/>
          </a:blip>
          <a:stretch>
            <a:fillRect/>
          </a:stretch>
        </p:blipFill>
        <p:spPr>
          <a:xfrm>
            <a:off x="2144402" y="2275579"/>
            <a:ext cx="400998" cy="227992"/>
          </a:xfrm>
          <a:prstGeom prst="rect">
            <a:avLst/>
          </a:prstGeom>
        </p:spPr>
      </p:pic>
      <p:pic>
        <p:nvPicPr>
          <p:cNvPr id="382" name="Picture 381">
            <a:extLst>
              <a:ext uri="{FF2B5EF4-FFF2-40B4-BE49-F238E27FC236}">
                <a16:creationId xmlns:a16="http://schemas.microsoft.com/office/drawing/2014/main" id="{C009D49D-9452-BB43-B5A2-7FC3D6F9F3AD}"/>
              </a:ext>
            </a:extLst>
          </p:cNvPr>
          <p:cNvPicPr>
            <a:picLocks noChangeAspect="1"/>
          </p:cNvPicPr>
          <p:nvPr/>
        </p:nvPicPr>
        <p:blipFill>
          <a:blip r:embed="rId3">
            <a:lum bright="70000" contrast="-70000"/>
          </a:blip>
          <a:stretch>
            <a:fillRect/>
          </a:stretch>
        </p:blipFill>
        <p:spPr>
          <a:xfrm>
            <a:off x="2144402" y="2718289"/>
            <a:ext cx="400998" cy="227992"/>
          </a:xfrm>
          <a:prstGeom prst="rect">
            <a:avLst/>
          </a:prstGeom>
        </p:spPr>
      </p:pic>
      <p:pic>
        <p:nvPicPr>
          <p:cNvPr id="383" name="Picture 382">
            <a:extLst>
              <a:ext uri="{FF2B5EF4-FFF2-40B4-BE49-F238E27FC236}">
                <a16:creationId xmlns:a16="http://schemas.microsoft.com/office/drawing/2014/main" id="{5503B5CB-8B30-A64A-926F-92DB504B95D4}"/>
              </a:ext>
            </a:extLst>
          </p:cNvPr>
          <p:cNvPicPr>
            <a:picLocks noChangeAspect="1"/>
          </p:cNvPicPr>
          <p:nvPr/>
        </p:nvPicPr>
        <p:blipFill>
          <a:blip r:embed="rId3">
            <a:lum bright="70000" contrast="-70000"/>
          </a:blip>
          <a:stretch>
            <a:fillRect/>
          </a:stretch>
        </p:blipFill>
        <p:spPr>
          <a:xfrm>
            <a:off x="2144402" y="3139597"/>
            <a:ext cx="400998" cy="227992"/>
          </a:xfrm>
          <a:prstGeom prst="rect">
            <a:avLst/>
          </a:prstGeom>
        </p:spPr>
      </p:pic>
      <p:pic>
        <p:nvPicPr>
          <p:cNvPr id="384" name="Picture 383">
            <a:extLst>
              <a:ext uri="{FF2B5EF4-FFF2-40B4-BE49-F238E27FC236}">
                <a16:creationId xmlns:a16="http://schemas.microsoft.com/office/drawing/2014/main" id="{F19E7200-0E55-7D46-9696-6F5F316E3BAD}"/>
              </a:ext>
            </a:extLst>
          </p:cNvPr>
          <p:cNvPicPr>
            <a:picLocks noChangeAspect="1"/>
          </p:cNvPicPr>
          <p:nvPr/>
        </p:nvPicPr>
        <p:blipFill>
          <a:blip r:embed="rId3">
            <a:lum bright="70000" contrast="-70000"/>
          </a:blip>
          <a:stretch>
            <a:fillRect/>
          </a:stretch>
        </p:blipFill>
        <p:spPr>
          <a:xfrm>
            <a:off x="2144402" y="3584228"/>
            <a:ext cx="400998" cy="227992"/>
          </a:xfrm>
          <a:prstGeom prst="rect">
            <a:avLst/>
          </a:prstGeom>
        </p:spPr>
      </p:pic>
      <p:pic>
        <p:nvPicPr>
          <p:cNvPr id="385" name="Picture 384">
            <a:extLst>
              <a:ext uri="{FF2B5EF4-FFF2-40B4-BE49-F238E27FC236}">
                <a16:creationId xmlns:a16="http://schemas.microsoft.com/office/drawing/2014/main" id="{A6057363-DC66-D840-B2DA-5A4E7B609B3F}"/>
              </a:ext>
            </a:extLst>
          </p:cNvPr>
          <p:cNvPicPr>
            <a:picLocks noChangeAspect="1"/>
          </p:cNvPicPr>
          <p:nvPr/>
        </p:nvPicPr>
        <p:blipFill>
          <a:blip r:embed="rId3">
            <a:lum bright="70000" contrast="-70000"/>
          </a:blip>
          <a:stretch>
            <a:fillRect/>
          </a:stretch>
        </p:blipFill>
        <p:spPr>
          <a:xfrm>
            <a:off x="2144402" y="4077656"/>
            <a:ext cx="400998" cy="227992"/>
          </a:xfrm>
          <a:prstGeom prst="rect">
            <a:avLst/>
          </a:prstGeom>
        </p:spPr>
      </p:pic>
      <p:pic>
        <p:nvPicPr>
          <p:cNvPr id="386" name="Picture 385">
            <a:extLst>
              <a:ext uri="{FF2B5EF4-FFF2-40B4-BE49-F238E27FC236}">
                <a16:creationId xmlns:a16="http://schemas.microsoft.com/office/drawing/2014/main" id="{60E8B850-7E24-7349-91E4-3782B5753771}"/>
              </a:ext>
            </a:extLst>
          </p:cNvPr>
          <p:cNvPicPr>
            <a:picLocks noChangeAspect="1"/>
          </p:cNvPicPr>
          <p:nvPr/>
        </p:nvPicPr>
        <p:blipFill>
          <a:blip r:embed="rId3">
            <a:lum bright="70000" contrast="-70000"/>
          </a:blip>
          <a:stretch>
            <a:fillRect/>
          </a:stretch>
        </p:blipFill>
        <p:spPr>
          <a:xfrm>
            <a:off x="2144402" y="4510927"/>
            <a:ext cx="400998" cy="227992"/>
          </a:xfrm>
          <a:prstGeom prst="rect">
            <a:avLst/>
          </a:prstGeom>
        </p:spPr>
      </p:pic>
      <p:pic>
        <p:nvPicPr>
          <p:cNvPr id="387" name="Picture 386">
            <a:extLst>
              <a:ext uri="{FF2B5EF4-FFF2-40B4-BE49-F238E27FC236}">
                <a16:creationId xmlns:a16="http://schemas.microsoft.com/office/drawing/2014/main" id="{799A9881-5044-F34A-8FC7-D6D4C27DFE34}"/>
              </a:ext>
            </a:extLst>
          </p:cNvPr>
          <p:cNvPicPr>
            <a:picLocks noChangeAspect="1"/>
          </p:cNvPicPr>
          <p:nvPr/>
        </p:nvPicPr>
        <p:blipFill>
          <a:blip r:embed="rId3">
            <a:lum bright="70000" contrast="-70000"/>
          </a:blip>
          <a:stretch>
            <a:fillRect/>
          </a:stretch>
        </p:blipFill>
        <p:spPr>
          <a:xfrm>
            <a:off x="2144402" y="4935243"/>
            <a:ext cx="400998" cy="227992"/>
          </a:xfrm>
          <a:prstGeom prst="rect">
            <a:avLst/>
          </a:prstGeom>
        </p:spPr>
      </p:pic>
      <p:pic>
        <p:nvPicPr>
          <p:cNvPr id="388" name="Picture 387">
            <a:extLst>
              <a:ext uri="{FF2B5EF4-FFF2-40B4-BE49-F238E27FC236}">
                <a16:creationId xmlns:a16="http://schemas.microsoft.com/office/drawing/2014/main" id="{D9835832-3138-E84E-971E-24C7F992E743}"/>
              </a:ext>
            </a:extLst>
          </p:cNvPr>
          <p:cNvPicPr>
            <a:picLocks noChangeAspect="1"/>
          </p:cNvPicPr>
          <p:nvPr/>
        </p:nvPicPr>
        <p:blipFill>
          <a:blip r:embed="rId3">
            <a:lum bright="70000" contrast="-70000"/>
          </a:blip>
          <a:stretch>
            <a:fillRect/>
          </a:stretch>
        </p:blipFill>
        <p:spPr>
          <a:xfrm>
            <a:off x="2711714" y="1871040"/>
            <a:ext cx="400998" cy="227992"/>
          </a:xfrm>
          <a:prstGeom prst="rect">
            <a:avLst/>
          </a:prstGeom>
        </p:spPr>
      </p:pic>
      <p:pic>
        <p:nvPicPr>
          <p:cNvPr id="389" name="Picture 388">
            <a:extLst>
              <a:ext uri="{FF2B5EF4-FFF2-40B4-BE49-F238E27FC236}">
                <a16:creationId xmlns:a16="http://schemas.microsoft.com/office/drawing/2014/main" id="{C00C68C4-0E14-7044-A30F-872FE61BF458}"/>
              </a:ext>
            </a:extLst>
          </p:cNvPr>
          <p:cNvPicPr>
            <a:picLocks noChangeAspect="1"/>
          </p:cNvPicPr>
          <p:nvPr/>
        </p:nvPicPr>
        <p:blipFill>
          <a:blip r:embed="rId3">
            <a:lum bright="70000" contrast="-70000"/>
          </a:blip>
          <a:stretch>
            <a:fillRect/>
          </a:stretch>
        </p:blipFill>
        <p:spPr>
          <a:xfrm>
            <a:off x="2711714" y="2275579"/>
            <a:ext cx="400998" cy="227992"/>
          </a:xfrm>
          <a:prstGeom prst="rect">
            <a:avLst/>
          </a:prstGeom>
        </p:spPr>
      </p:pic>
      <p:pic>
        <p:nvPicPr>
          <p:cNvPr id="390" name="Picture 389">
            <a:extLst>
              <a:ext uri="{FF2B5EF4-FFF2-40B4-BE49-F238E27FC236}">
                <a16:creationId xmlns:a16="http://schemas.microsoft.com/office/drawing/2014/main" id="{74BD917A-9170-E94D-83AF-779C9744EAA3}"/>
              </a:ext>
            </a:extLst>
          </p:cNvPr>
          <p:cNvPicPr>
            <a:picLocks noChangeAspect="1"/>
          </p:cNvPicPr>
          <p:nvPr/>
        </p:nvPicPr>
        <p:blipFill>
          <a:blip r:embed="rId3">
            <a:lum bright="70000" contrast="-70000"/>
          </a:blip>
          <a:stretch>
            <a:fillRect/>
          </a:stretch>
        </p:blipFill>
        <p:spPr>
          <a:xfrm>
            <a:off x="2711714" y="2718289"/>
            <a:ext cx="400998" cy="227992"/>
          </a:xfrm>
          <a:prstGeom prst="rect">
            <a:avLst/>
          </a:prstGeom>
        </p:spPr>
      </p:pic>
      <p:pic>
        <p:nvPicPr>
          <p:cNvPr id="391" name="Picture 390">
            <a:extLst>
              <a:ext uri="{FF2B5EF4-FFF2-40B4-BE49-F238E27FC236}">
                <a16:creationId xmlns:a16="http://schemas.microsoft.com/office/drawing/2014/main" id="{F891C80C-5EE5-4D4A-9B70-33D42A0556C7}"/>
              </a:ext>
            </a:extLst>
          </p:cNvPr>
          <p:cNvPicPr>
            <a:picLocks noChangeAspect="1"/>
          </p:cNvPicPr>
          <p:nvPr/>
        </p:nvPicPr>
        <p:blipFill>
          <a:blip r:embed="rId3">
            <a:lum bright="70000" contrast="-70000"/>
          </a:blip>
          <a:stretch>
            <a:fillRect/>
          </a:stretch>
        </p:blipFill>
        <p:spPr>
          <a:xfrm>
            <a:off x="2711714" y="3139597"/>
            <a:ext cx="400998" cy="227992"/>
          </a:xfrm>
          <a:prstGeom prst="rect">
            <a:avLst/>
          </a:prstGeom>
        </p:spPr>
      </p:pic>
      <p:pic>
        <p:nvPicPr>
          <p:cNvPr id="392" name="Picture 391">
            <a:extLst>
              <a:ext uri="{FF2B5EF4-FFF2-40B4-BE49-F238E27FC236}">
                <a16:creationId xmlns:a16="http://schemas.microsoft.com/office/drawing/2014/main" id="{E6951ED7-27A4-1549-8124-FB34F74BBA19}"/>
              </a:ext>
            </a:extLst>
          </p:cNvPr>
          <p:cNvPicPr>
            <a:picLocks noChangeAspect="1"/>
          </p:cNvPicPr>
          <p:nvPr/>
        </p:nvPicPr>
        <p:blipFill>
          <a:blip r:embed="rId3">
            <a:lum bright="70000" contrast="-70000"/>
          </a:blip>
          <a:stretch>
            <a:fillRect/>
          </a:stretch>
        </p:blipFill>
        <p:spPr>
          <a:xfrm>
            <a:off x="2711714" y="3584228"/>
            <a:ext cx="400998" cy="227992"/>
          </a:xfrm>
          <a:prstGeom prst="rect">
            <a:avLst/>
          </a:prstGeom>
        </p:spPr>
      </p:pic>
      <p:pic>
        <p:nvPicPr>
          <p:cNvPr id="393" name="Picture 392">
            <a:extLst>
              <a:ext uri="{FF2B5EF4-FFF2-40B4-BE49-F238E27FC236}">
                <a16:creationId xmlns:a16="http://schemas.microsoft.com/office/drawing/2014/main" id="{44D962E5-184C-D442-BDDC-7A1A1FE8DA3F}"/>
              </a:ext>
            </a:extLst>
          </p:cNvPr>
          <p:cNvPicPr>
            <a:picLocks noChangeAspect="1"/>
          </p:cNvPicPr>
          <p:nvPr/>
        </p:nvPicPr>
        <p:blipFill>
          <a:blip r:embed="rId3">
            <a:lum bright="70000" contrast="-70000"/>
          </a:blip>
          <a:stretch>
            <a:fillRect/>
          </a:stretch>
        </p:blipFill>
        <p:spPr>
          <a:xfrm>
            <a:off x="2711714" y="4077656"/>
            <a:ext cx="400998" cy="227992"/>
          </a:xfrm>
          <a:prstGeom prst="rect">
            <a:avLst/>
          </a:prstGeom>
        </p:spPr>
      </p:pic>
      <p:pic>
        <p:nvPicPr>
          <p:cNvPr id="394" name="Picture 393">
            <a:extLst>
              <a:ext uri="{FF2B5EF4-FFF2-40B4-BE49-F238E27FC236}">
                <a16:creationId xmlns:a16="http://schemas.microsoft.com/office/drawing/2014/main" id="{FCAC56A8-117D-5B4E-B7B6-3B3887E359DF}"/>
              </a:ext>
            </a:extLst>
          </p:cNvPr>
          <p:cNvPicPr>
            <a:picLocks noChangeAspect="1"/>
          </p:cNvPicPr>
          <p:nvPr/>
        </p:nvPicPr>
        <p:blipFill>
          <a:blip r:embed="rId3">
            <a:lum bright="70000" contrast="-70000"/>
          </a:blip>
          <a:stretch>
            <a:fillRect/>
          </a:stretch>
        </p:blipFill>
        <p:spPr>
          <a:xfrm>
            <a:off x="2711714" y="4510927"/>
            <a:ext cx="400998" cy="227992"/>
          </a:xfrm>
          <a:prstGeom prst="rect">
            <a:avLst/>
          </a:prstGeom>
        </p:spPr>
      </p:pic>
      <p:pic>
        <p:nvPicPr>
          <p:cNvPr id="395" name="Picture 394">
            <a:extLst>
              <a:ext uri="{FF2B5EF4-FFF2-40B4-BE49-F238E27FC236}">
                <a16:creationId xmlns:a16="http://schemas.microsoft.com/office/drawing/2014/main" id="{16DDDD2A-4E26-4C4E-88CE-031D417A1658}"/>
              </a:ext>
            </a:extLst>
          </p:cNvPr>
          <p:cNvPicPr>
            <a:picLocks noChangeAspect="1"/>
          </p:cNvPicPr>
          <p:nvPr/>
        </p:nvPicPr>
        <p:blipFill>
          <a:blip r:embed="rId3">
            <a:lum bright="70000" contrast="-70000"/>
          </a:blip>
          <a:stretch>
            <a:fillRect/>
          </a:stretch>
        </p:blipFill>
        <p:spPr>
          <a:xfrm>
            <a:off x="2711714" y="4935243"/>
            <a:ext cx="400998" cy="227992"/>
          </a:xfrm>
          <a:prstGeom prst="rect">
            <a:avLst/>
          </a:prstGeom>
        </p:spPr>
      </p:pic>
      <p:pic>
        <p:nvPicPr>
          <p:cNvPr id="396" name="Picture 395">
            <a:extLst>
              <a:ext uri="{FF2B5EF4-FFF2-40B4-BE49-F238E27FC236}">
                <a16:creationId xmlns:a16="http://schemas.microsoft.com/office/drawing/2014/main" id="{329FF313-0FB0-4F4A-A900-02A3C3F21DB2}"/>
              </a:ext>
            </a:extLst>
          </p:cNvPr>
          <p:cNvPicPr>
            <a:picLocks noChangeAspect="1"/>
          </p:cNvPicPr>
          <p:nvPr/>
        </p:nvPicPr>
        <p:blipFill>
          <a:blip r:embed="rId3">
            <a:lum bright="70000" contrast="-70000"/>
          </a:blip>
          <a:stretch>
            <a:fillRect/>
          </a:stretch>
        </p:blipFill>
        <p:spPr>
          <a:xfrm>
            <a:off x="3258725" y="1880979"/>
            <a:ext cx="400998" cy="227992"/>
          </a:xfrm>
          <a:prstGeom prst="rect">
            <a:avLst/>
          </a:prstGeom>
        </p:spPr>
      </p:pic>
      <p:pic>
        <p:nvPicPr>
          <p:cNvPr id="397" name="Picture 396">
            <a:extLst>
              <a:ext uri="{FF2B5EF4-FFF2-40B4-BE49-F238E27FC236}">
                <a16:creationId xmlns:a16="http://schemas.microsoft.com/office/drawing/2014/main" id="{8B488930-40DB-BA43-AABA-4139E98BFDFF}"/>
              </a:ext>
            </a:extLst>
          </p:cNvPr>
          <p:cNvPicPr>
            <a:picLocks noChangeAspect="1"/>
          </p:cNvPicPr>
          <p:nvPr/>
        </p:nvPicPr>
        <p:blipFill>
          <a:blip r:embed="rId3">
            <a:lum bright="70000" contrast="-70000"/>
          </a:blip>
          <a:stretch>
            <a:fillRect/>
          </a:stretch>
        </p:blipFill>
        <p:spPr>
          <a:xfrm>
            <a:off x="3258725" y="2285518"/>
            <a:ext cx="400998" cy="227992"/>
          </a:xfrm>
          <a:prstGeom prst="rect">
            <a:avLst/>
          </a:prstGeom>
        </p:spPr>
      </p:pic>
      <p:pic>
        <p:nvPicPr>
          <p:cNvPr id="398" name="Picture 397">
            <a:extLst>
              <a:ext uri="{FF2B5EF4-FFF2-40B4-BE49-F238E27FC236}">
                <a16:creationId xmlns:a16="http://schemas.microsoft.com/office/drawing/2014/main" id="{458CA3D6-8625-9149-AA39-E0C476796F1F}"/>
              </a:ext>
            </a:extLst>
          </p:cNvPr>
          <p:cNvPicPr>
            <a:picLocks noChangeAspect="1"/>
          </p:cNvPicPr>
          <p:nvPr/>
        </p:nvPicPr>
        <p:blipFill>
          <a:blip r:embed="rId3">
            <a:lum bright="70000" contrast="-70000"/>
          </a:blip>
          <a:stretch>
            <a:fillRect/>
          </a:stretch>
        </p:blipFill>
        <p:spPr>
          <a:xfrm>
            <a:off x="3258725" y="2728228"/>
            <a:ext cx="400998" cy="227992"/>
          </a:xfrm>
          <a:prstGeom prst="rect">
            <a:avLst/>
          </a:prstGeom>
        </p:spPr>
      </p:pic>
      <p:pic>
        <p:nvPicPr>
          <p:cNvPr id="399" name="Picture 398">
            <a:extLst>
              <a:ext uri="{FF2B5EF4-FFF2-40B4-BE49-F238E27FC236}">
                <a16:creationId xmlns:a16="http://schemas.microsoft.com/office/drawing/2014/main" id="{D6B60B02-C59D-174D-B8AB-1CA17F7D855D}"/>
              </a:ext>
            </a:extLst>
          </p:cNvPr>
          <p:cNvPicPr>
            <a:picLocks noChangeAspect="1"/>
          </p:cNvPicPr>
          <p:nvPr/>
        </p:nvPicPr>
        <p:blipFill>
          <a:blip r:embed="rId3">
            <a:lum bright="70000" contrast="-70000"/>
          </a:blip>
          <a:stretch>
            <a:fillRect/>
          </a:stretch>
        </p:blipFill>
        <p:spPr>
          <a:xfrm>
            <a:off x="3258725" y="3149536"/>
            <a:ext cx="400998" cy="227992"/>
          </a:xfrm>
          <a:prstGeom prst="rect">
            <a:avLst/>
          </a:prstGeom>
        </p:spPr>
      </p:pic>
      <p:pic>
        <p:nvPicPr>
          <p:cNvPr id="400" name="Picture 399">
            <a:extLst>
              <a:ext uri="{FF2B5EF4-FFF2-40B4-BE49-F238E27FC236}">
                <a16:creationId xmlns:a16="http://schemas.microsoft.com/office/drawing/2014/main" id="{CBFD913C-3A47-6C42-9D25-CB2847AA87DE}"/>
              </a:ext>
            </a:extLst>
          </p:cNvPr>
          <p:cNvPicPr>
            <a:picLocks noChangeAspect="1"/>
          </p:cNvPicPr>
          <p:nvPr/>
        </p:nvPicPr>
        <p:blipFill>
          <a:blip r:embed="rId3">
            <a:lum bright="70000" contrast="-70000"/>
          </a:blip>
          <a:stretch>
            <a:fillRect/>
          </a:stretch>
        </p:blipFill>
        <p:spPr>
          <a:xfrm>
            <a:off x="3258725" y="3594167"/>
            <a:ext cx="400998" cy="227992"/>
          </a:xfrm>
          <a:prstGeom prst="rect">
            <a:avLst/>
          </a:prstGeom>
        </p:spPr>
      </p:pic>
      <p:pic>
        <p:nvPicPr>
          <p:cNvPr id="401" name="Picture 400">
            <a:extLst>
              <a:ext uri="{FF2B5EF4-FFF2-40B4-BE49-F238E27FC236}">
                <a16:creationId xmlns:a16="http://schemas.microsoft.com/office/drawing/2014/main" id="{151361D3-F90A-3D42-9346-501FB9AFF722}"/>
              </a:ext>
            </a:extLst>
          </p:cNvPr>
          <p:cNvPicPr>
            <a:picLocks noChangeAspect="1"/>
          </p:cNvPicPr>
          <p:nvPr/>
        </p:nvPicPr>
        <p:blipFill>
          <a:blip r:embed="rId3">
            <a:lum bright="70000" contrast="-70000"/>
          </a:blip>
          <a:stretch>
            <a:fillRect/>
          </a:stretch>
        </p:blipFill>
        <p:spPr>
          <a:xfrm>
            <a:off x="3258725" y="4087595"/>
            <a:ext cx="400998" cy="227992"/>
          </a:xfrm>
          <a:prstGeom prst="rect">
            <a:avLst/>
          </a:prstGeom>
        </p:spPr>
      </p:pic>
      <p:pic>
        <p:nvPicPr>
          <p:cNvPr id="402" name="Picture 401">
            <a:extLst>
              <a:ext uri="{FF2B5EF4-FFF2-40B4-BE49-F238E27FC236}">
                <a16:creationId xmlns:a16="http://schemas.microsoft.com/office/drawing/2014/main" id="{1AE7399D-C205-CF46-867E-F1B0F3FE7ECB}"/>
              </a:ext>
            </a:extLst>
          </p:cNvPr>
          <p:cNvPicPr>
            <a:picLocks noChangeAspect="1"/>
          </p:cNvPicPr>
          <p:nvPr/>
        </p:nvPicPr>
        <p:blipFill>
          <a:blip r:embed="rId3">
            <a:lum bright="70000" contrast="-70000"/>
          </a:blip>
          <a:stretch>
            <a:fillRect/>
          </a:stretch>
        </p:blipFill>
        <p:spPr>
          <a:xfrm>
            <a:off x="3258725" y="4520866"/>
            <a:ext cx="400998" cy="227992"/>
          </a:xfrm>
          <a:prstGeom prst="rect">
            <a:avLst/>
          </a:prstGeom>
        </p:spPr>
      </p:pic>
      <p:pic>
        <p:nvPicPr>
          <p:cNvPr id="403" name="Picture 402">
            <a:extLst>
              <a:ext uri="{FF2B5EF4-FFF2-40B4-BE49-F238E27FC236}">
                <a16:creationId xmlns:a16="http://schemas.microsoft.com/office/drawing/2014/main" id="{C31E045F-7330-A848-9258-79059E075AF9}"/>
              </a:ext>
            </a:extLst>
          </p:cNvPr>
          <p:cNvPicPr>
            <a:picLocks noChangeAspect="1"/>
          </p:cNvPicPr>
          <p:nvPr/>
        </p:nvPicPr>
        <p:blipFill>
          <a:blip r:embed="rId3">
            <a:lum bright="70000" contrast="-70000"/>
          </a:blip>
          <a:stretch>
            <a:fillRect/>
          </a:stretch>
        </p:blipFill>
        <p:spPr>
          <a:xfrm>
            <a:off x="3258725" y="4945182"/>
            <a:ext cx="400998" cy="227992"/>
          </a:xfrm>
          <a:prstGeom prst="rect">
            <a:avLst/>
          </a:prstGeom>
        </p:spPr>
      </p:pic>
      <p:pic>
        <p:nvPicPr>
          <p:cNvPr id="412" name="Picture 411">
            <a:extLst>
              <a:ext uri="{FF2B5EF4-FFF2-40B4-BE49-F238E27FC236}">
                <a16:creationId xmlns:a16="http://schemas.microsoft.com/office/drawing/2014/main" id="{253AAD36-5F9C-7844-998C-6693958745F4}"/>
              </a:ext>
            </a:extLst>
          </p:cNvPr>
          <p:cNvPicPr>
            <a:picLocks noChangeAspect="1"/>
          </p:cNvPicPr>
          <p:nvPr/>
        </p:nvPicPr>
        <p:blipFill>
          <a:blip r:embed="rId3">
            <a:lum bright="70000" contrast="-70000"/>
          </a:blip>
          <a:stretch>
            <a:fillRect/>
          </a:stretch>
        </p:blipFill>
        <p:spPr>
          <a:xfrm>
            <a:off x="3830504" y="1870854"/>
            <a:ext cx="400998" cy="227992"/>
          </a:xfrm>
          <a:prstGeom prst="rect">
            <a:avLst/>
          </a:prstGeom>
        </p:spPr>
      </p:pic>
      <p:pic>
        <p:nvPicPr>
          <p:cNvPr id="413" name="Picture 412">
            <a:extLst>
              <a:ext uri="{FF2B5EF4-FFF2-40B4-BE49-F238E27FC236}">
                <a16:creationId xmlns:a16="http://schemas.microsoft.com/office/drawing/2014/main" id="{DE977EC4-EE31-444C-B772-86DB27F4ED72}"/>
              </a:ext>
            </a:extLst>
          </p:cNvPr>
          <p:cNvPicPr>
            <a:picLocks noChangeAspect="1"/>
          </p:cNvPicPr>
          <p:nvPr/>
        </p:nvPicPr>
        <p:blipFill>
          <a:blip r:embed="rId3">
            <a:lum bright="70000" contrast="-70000"/>
          </a:blip>
          <a:stretch>
            <a:fillRect/>
          </a:stretch>
        </p:blipFill>
        <p:spPr>
          <a:xfrm>
            <a:off x="3830504" y="2275393"/>
            <a:ext cx="400998" cy="227992"/>
          </a:xfrm>
          <a:prstGeom prst="rect">
            <a:avLst/>
          </a:prstGeom>
        </p:spPr>
      </p:pic>
      <p:pic>
        <p:nvPicPr>
          <p:cNvPr id="414" name="Picture 413">
            <a:extLst>
              <a:ext uri="{FF2B5EF4-FFF2-40B4-BE49-F238E27FC236}">
                <a16:creationId xmlns:a16="http://schemas.microsoft.com/office/drawing/2014/main" id="{21CB4BB5-2E21-EC46-AA58-A0E332F3ADFB}"/>
              </a:ext>
            </a:extLst>
          </p:cNvPr>
          <p:cNvPicPr>
            <a:picLocks noChangeAspect="1"/>
          </p:cNvPicPr>
          <p:nvPr/>
        </p:nvPicPr>
        <p:blipFill>
          <a:blip r:embed="rId3">
            <a:lum bright="70000" contrast="-70000"/>
          </a:blip>
          <a:stretch>
            <a:fillRect/>
          </a:stretch>
        </p:blipFill>
        <p:spPr>
          <a:xfrm>
            <a:off x="3830504" y="2718103"/>
            <a:ext cx="400998" cy="227992"/>
          </a:xfrm>
          <a:prstGeom prst="rect">
            <a:avLst/>
          </a:prstGeom>
        </p:spPr>
      </p:pic>
      <p:pic>
        <p:nvPicPr>
          <p:cNvPr id="415" name="Picture 414">
            <a:extLst>
              <a:ext uri="{FF2B5EF4-FFF2-40B4-BE49-F238E27FC236}">
                <a16:creationId xmlns:a16="http://schemas.microsoft.com/office/drawing/2014/main" id="{BFD15253-CF14-3548-80ED-06D74343C0DA}"/>
              </a:ext>
            </a:extLst>
          </p:cNvPr>
          <p:cNvPicPr>
            <a:picLocks noChangeAspect="1"/>
          </p:cNvPicPr>
          <p:nvPr/>
        </p:nvPicPr>
        <p:blipFill>
          <a:blip r:embed="rId3">
            <a:lum bright="70000" contrast="-70000"/>
          </a:blip>
          <a:stretch>
            <a:fillRect/>
          </a:stretch>
        </p:blipFill>
        <p:spPr>
          <a:xfrm>
            <a:off x="3830504" y="3139411"/>
            <a:ext cx="400998" cy="227992"/>
          </a:xfrm>
          <a:prstGeom prst="rect">
            <a:avLst/>
          </a:prstGeom>
        </p:spPr>
      </p:pic>
      <p:pic>
        <p:nvPicPr>
          <p:cNvPr id="416" name="Picture 415">
            <a:extLst>
              <a:ext uri="{FF2B5EF4-FFF2-40B4-BE49-F238E27FC236}">
                <a16:creationId xmlns:a16="http://schemas.microsoft.com/office/drawing/2014/main" id="{27479DDF-3183-DE42-B72F-829CA3E712CB}"/>
              </a:ext>
            </a:extLst>
          </p:cNvPr>
          <p:cNvPicPr>
            <a:picLocks noChangeAspect="1"/>
          </p:cNvPicPr>
          <p:nvPr/>
        </p:nvPicPr>
        <p:blipFill>
          <a:blip r:embed="rId3">
            <a:lum bright="70000" contrast="-70000"/>
          </a:blip>
          <a:stretch>
            <a:fillRect/>
          </a:stretch>
        </p:blipFill>
        <p:spPr>
          <a:xfrm>
            <a:off x="3830504" y="3584042"/>
            <a:ext cx="400998" cy="227992"/>
          </a:xfrm>
          <a:prstGeom prst="rect">
            <a:avLst/>
          </a:prstGeom>
        </p:spPr>
      </p:pic>
      <p:pic>
        <p:nvPicPr>
          <p:cNvPr id="417" name="Picture 416">
            <a:extLst>
              <a:ext uri="{FF2B5EF4-FFF2-40B4-BE49-F238E27FC236}">
                <a16:creationId xmlns:a16="http://schemas.microsoft.com/office/drawing/2014/main" id="{AF051B21-1271-3349-8B54-291F1A73B493}"/>
              </a:ext>
            </a:extLst>
          </p:cNvPr>
          <p:cNvPicPr>
            <a:picLocks noChangeAspect="1"/>
          </p:cNvPicPr>
          <p:nvPr/>
        </p:nvPicPr>
        <p:blipFill>
          <a:blip r:embed="rId3">
            <a:lum bright="70000" contrast="-70000"/>
          </a:blip>
          <a:stretch>
            <a:fillRect/>
          </a:stretch>
        </p:blipFill>
        <p:spPr>
          <a:xfrm>
            <a:off x="3830504" y="4077470"/>
            <a:ext cx="400998" cy="227992"/>
          </a:xfrm>
          <a:prstGeom prst="rect">
            <a:avLst/>
          </a:prstGeom>
        </p:spPr>
      </p:pic>
      <p:pic>
        <p:nvPicPr>
          <p:cNvPr id="418" name="Picture 417">
            <a:extLst>
              <a:ext uri="{FF2B5EF4-FFF2-40B4-BE49-F238E27FC236}">
                <a16:creationId xmlns:a16="http://schemas.microsoft.com/office/drawing/2014/main" id="{4641D85A-0186-CE41-AF57-01FE2CD599BB}"/>
              </a:ext>
            </a:extLst>
          </p:cNvPr>
          <p:cNvPicPr>
            <a:picLocks noChangeAspect="1"/>
          </p:cNvPicPr>
          <p:nvPr/>
        </p:nvPicPr>
        <p:blipFill>
          <a:blip r:embed="rId3">
            <a:lum bright="70000" contrast="-70000"/>
          </a:blip>
          <a:stretch>
            <a:fillRect/>
          </a:stretch>
        </p:blipFill>
        <p:spPr>
          <a:xfrm>
            <a:off x="3830504" y="4510741"/>
            <a:ext cx="400998" cy="227992"/>
          </a:xfrm>
          <a:prstGeom prst="rect">
            <a:avLst/>
          </a:prstGeom>
        </p:spPr>
      </p:pic>
      <p:pic>
        <p:nvPicPr>
          <p:cNvPr id="419" name="Picture 418">
            <a:extLst>
              <a:ext uri="{FF2B5EF4-FFF2-40B4-BE49-F238E27FC236}">
                <a16:creationId xmlns:a16="http://schemas.microsoft.com/office/drawing/2014/main" id="{DD51B92B-511D-B24E-9B4D-5EE5EE2D37F3}"/>
              </a:ext>
            </a:extLst>
          </p:cNvPr>
          <p:cNvPicPr>
            <a:picLocks noChangeAspect="1"/>
          </p:cNvPicPr>
          <p:nvPr/>
        </p:nvPicPr>
        <p:blipFill>
          <a:blip r:embed="rId3">
            <a:lum bright="70000" contrast="-70000"/>
          </a:blip>
          <a:stretch>
            <a:fillRect/>
          </a:stretch>
        </p:blipFill>
        <p:spPr>
          <a:xfrm>
            <a:off x="3830504" y="4935057"/>
            <a:ext cx="400998" cy="227992"/>
          </a:xfrm>
          <a:prstGeom prst="rect">
            <a:avLst/>
          </a:prstGeom>
        </p:spPr>
      </p:pic>
      <p:pic>
        <p:nvPicPr>
          <p:cNvPr id="420" name="Picture 419">
            <a:extLst>
              <a:ext uri="{FF2B5EF4-FFF2-40B4-BE49-F238E27FC236}">
                <a16:creationId xmlns:a16="http://schemas.microsoft.com/office/drawing/2014/main" id="{90FB2741-D7AD-BC4D-A4D6-D027A540B96D}"/>
              </a:ext>
            </a:extLst>
          </p:cNvPr>
          <p:cNvPicPr>
            <a:picLocks noChangeAspect="1"/>
          </p:cNvPicPr>
          <p:nvPr/>
        </p:nvPicPr>
        <p:blipFill>
          <a:blip r:embed="rId3">
            <a:lum bright="70000" contrast="-70000"/>
          </a:blip>
          <a:stretch>
            <a:fillRect/>
          </a:stretch>
        </p:blipFill>
        <p:spPr>
          <a:xfrm>
            <a:off x="4377841" y="1873769"/>
            <a:ext cx="400998" cy="227992"/>
          </a:xfrm>
          <a:prstGeom prst="rect">
            <a:avLst/>
          </a:prstGeom>
        </p:spPr>
      </p:pic>
      <p:pic>
        <p:nvPicPr>
          <p:cNvPr id="421" name="Picture 420">
            <a:extLst>
              <a:ext uri="{FF2B5EF4-FFF2-40B4-BE49-F238E27FC236}">
                <a16:creationId xmlns:a16="http://schemas.microsoft.com/office/drawing/2014/main" id="{77F073B0-461D-7540-B6EC-D5250C14726B}"/>
              </a:ext>
            </a:extLst>
          </p:cNvPr>
          <p:cNvPicPr>
            <a:picLocks noChangeAspect="1"/>
          </p:cNvPicPr>
          <p:nvPr/>
        </p:nvPicPr>
        <p:blipFill>
          <a:blip r:embed="rId3">
            <a:lum bright="70000" contrast="-70000"/>
          </a:blip>
          <a:stretch>
            <a:fillRect/>
          </a:stretch>
        </p:blipFill>
        <p:spPr>
          <a:xfrm>
            <a:off x="4377841" y="2278308"/>
            <a:ext cx="400998" cy="227992"/>
          </a:xfrm>
          <a:prstGeom prst="rect">
            <a:avLst/>
          </a:prstGeom>
        </p:spPr>
      </p:pic>
      <p:pic>
        <p:nvPicPr>
          <p:cNvPr id="422" name="Picture 421">
            <a:extLst>
              <a:ext uri="{FF2B5EF4-FFF2-40B4-BE49-F238E27FC236}">
                <a16:creationId xmlns:a16="http://schemas.microsoft.com/office/drawing/2014/main" id="{7A5B00F6-34E2-AF44-A1EF-889089F0FC67}"/>
              </a:ext>
            </a:extLst>
          </p:cNvPr>
          <p:cNvPicPr>
            <a:picLocks noChangeAspect="1"/>
          </p:cNvPicPr>
          <p:nvPr/>
        </p:nvPicPr>
        <p:blipFill>
          <a:blip r:embed="rId3">
            <a:lum bright="70000" contrast="-70000"/>
          </a:blip>
          <a:stretch>
            <a:fillRect/>
          </a:stretch>
        </p:blipFill>
        <p:spPr>
          <a:xfrm>
            <a:off x="4377841" y="2721018"/>
            <a:ext cx="400998" cy="227992"/>
          </a:xfrm>
          <a:prstGeom prst="rect">
            <a:avLst/>
          </a:prstGeom>
        </p:spPr>
      </p:pic>
      <p:pic>
        <p:nvPicPr>
          <p:cNvPr id="423" name="Picture 422">
            <a:extLst>
              <a:ext uri="{FF2B5EF4-FFF2-40B4-BE49-F238E27FC236}">
                <a16:creationId xmlns:a16="http://schemas.microsoft.com/office/drawing/2014/main" id="{B4FA9E90-D5DE-ED47-8A8F-41323E5EFA0C}"/>
              </a:ext>
            </a:extLst>
          </p:cNvPr>
          <p:cNvPicPr>
            <a:picLocks noChangeAspect="1"/>
          </p:cNvPicPr>
          <p:nvPr/>
        </p:nvPicPr>
        <p:blipFill>
          <a:blip r:embed="rId3">
            <a:lum bright="70000" contrast="-70000"/>
          </a:blip>
          <a:stretch>
            <a:fillRect/>
          </a:stretch>
        </p:blipFill>
        <p:spPr>
          <a:xfrm>
            <a:off x="4377841" y="3142326"/>
            <a:ext cx="400998" cy="227992"/>
          </a:xfrm>
          <a:prstGeom prst="rect">
            <a:avLst/>
          </a:prstGeom>
        </p:spPr>
      </p:pic>
      <p:pic>
        <p:nvPicPr>
          <p:cNvPr id="424" name="Picture 423">
            <a:extLst>
              <a:ext uri="{FF2B5EF4-FFF2-40B4-BE49-F238E27FC236}">
                <a16:creationId xmlns:a16="http://schemas.microsoft.com/office/drawing/2014/main" id="{A8F05856-CB54-3148-8990-3DA8736228DF}"/>
              </a:ext>
            </a:extLst>
          </p:cNvPr>
          <p:cNvPicPr>
            <a:picLocks noChangeAspect="1"/>
          </p:cNvPicPr>
          <p:nvPr/>
        </p:nvPicPr>
        <p:blipFill>
          <a:blip r:embed="rId3">
            <a:lum bright="70000" contrast="-70000"/>
          </a:blip>
          <a:stretch>
            <a:fillRect/>
          </a:stretch>
        </p:blipFill>
        <p:spPr>
          <a:xfrm>
            <a:off x="4377841" y="3586957"/>
            <a:ext cx="400998" cy="227992"/>
          </a:xfrm>
          <a:prstGeom prst="rect">
            <a:avLst/>
          </a:prstGeom>
        </p:spPr>
      </p:pic>
      <p:pic>
        <p:nvPicPr>
          <p:cNvPr id="425" name="Picture 424">
            <a:extLst>
              <a:ext uri="{FF2B5EF4-FFF2-40B4-BE49-F238E27FC236}">
                <a16:creationId xmlns:a16="http://schemas.microsoft.com/office/drawing/2014/main" id="{562F0DE7-E382-8B4A-B8BC-2C893811DF02}"/>
              </a:ext>
            </a:extLst>
          </p:cNvPr>
          <p:cNvPicPr>
            <a:picLocks noChangeAspect="1"/>
          </p:cNvPicPr>
          <p:nvPr/>
        </p:nvPicPr>
        <p:blipFill>
          <a:blip r:embed="rId3">
            <a:lum bright="70000" contrast="-70000"/>
          </a:blip>
          <a:stretch>
            <a:fillRect/>
          </a:stretch>
        </p:blipFill>
        <p:spPr>
          <a:xfrm>
            <a:off x="4377841" y="4080385"/>
            <a:ext cx="400998" cy="227992"/>
          </a:xfrm>
          <a:prstGeom prst="rect">
            <a:avLst/>
          </a:prstGeom>
        </p:spPr>
      </p:pic>
      <p:pic>
        <p:nvPicPr>
          <p:cNvPr id="426" name="Picture 425">
            <a:extLst>
              <a:ext uri="{FF2B5EF4-FFF2-40B4-BE49-F238E27FC236}">
                <a16:creationId xmlns:a16="http://schemas.microsoft.com/office/drawing/2014/main" id="{60D0989D-A713-8A43-940C-DF5746E27BBC}"/>
              </a:ext>
            </a:extLst>
          </p:cNvPr>
          <p:cNvPicPr>
            <a:picLocks noChangeAspect="1"/>
          </p:cNvPicPr>
          <p:nvPr/>
        </p:nvPicPr>
        <p:blipFill>
          <a:blip r:embed="rId3">
            <a:lum bright="70000" contrast="-70000"/>
          </a:blip>
          <a:stretch>
            <a:fillRect/>
          </a:stretch>
        </p:blipFill>
        <p:spPr>
          <a:xfrm>
            <a:off x="4377841" y="4513656"/>
            <a:ext cx="400998" cy="227992"/>
          </a:xfrm>
          <a:prstGeom prst="rect">
            <a:avLst/>
          </a:prstGeom>
        </p:spPr>
      </p:pic>
      <p:pic>
        <p:nvPicPr>
          <p:cNvPr id="427" name="Picture 426">
            <a:extLst>
              <a:ext uri="{FF2B5EF4-FFF2-40B4-BE49-F238E27FC236}">
                <a16:creationId xmlns:a16="http://schemas.microsoft.com/office/drawing/2014/main" id="{7D1F5DC4-C9F6-C347-AADC-6E16BAC469BD}"/>
              </a:ext>
            </a:extLst>
          </p:cNvPr>
          <p:cNvPicPr>
            <a:picLocks noChangeAspect="1"/>
          </p:cNvPicPr>
          <p:nvPr/>
        </p:nvPicPr>
        <p:blipFill>
          <a:blip r:embed="rId3">
            <a:lum bright="70000" contrast="-70000"/>
          </a:blip>
          <a:stretch>
            <a:fillRect/>
          </a:stretch>
        </p:blipFill>
        <p:spPr>
          <a:xfrm>
            <a:off x="4377841" y="4937972"/>
            <a:ext cx="400998" cy="227992"/>
          </a:xfrm>
          <a:prstGeom prst="rect">
            <a:avLst/>
          </a:prstGeom>
        </p:spPr>
      </p:pic>
      <p:pic>
        <p:nvPicPr>
          <p:cNvPr id="428" name="Picture 427">
            <a:extLst>
              <a:ext uri="{FF2B5EF4-FFF2-40B4-BE49-F238E27FC236}">
                <a16:creationId xmlns:a16="http://schemas.microsoft.com/office/drawing/2014/main" id="{079415E7-2EFD-A24B-831A-9FA17223C7D0}"/>
              </a:ext>
            </a:extLst>
          </p:cNvPr>
          <p:cNvPicPr>
            <a:picLocks noChangeAspect="1"/>
          </p:cNvPicPr>
          <p:nvPr/>
        </p:nvPicPr>
        <p:blipFill>
          <a:blip r:embed="rId3">
            <a:lum bright="70000" contrast="-70000"/>
          </a:blip>
          <a:stretch>
            <a:fillRect/>
          </a:stretch>
        </p:blipFill>
        <p:spPr>
          <a:xfrm>
            <a:off x="4921828" y="1870854"/>
            <a:ext cx="400998" cy="227992"/>
          </a:xfrm>
          <a:prstGeom prst="rect">
            <a:avLst/>
          </a:prstGeom>
        </p:spPr>
      </p:pic>
      <p:pic>
        <p:nvPicPr>
          <p:cNvPr id="429" name="Picture 428">
            <a:extLst>
              <a:ext uri="{FF2B5EF4-FFF2-40B4-BE49-F238E27FC236}">
                <a16:creationId xmlns:a16="http://schemas.microsoft.com/office/drawing/2014/main" id="{FF70D5E4-BAAB-3246-AD52-32CD7727F7D9}"/>
              </a:ext>
            </a:extLst>
          </p:cNvPr>
          <p:cNvPicPr>
            <a:picLocks noChangeAspect="1"/>
          </p:cNvPicPr>
          <p:nvPr/>
        </p:nvPicPr>
        <p:blipFill>
          <a:blip r:embed="rId3">
            <a:lum bright="70000" contrast="-70000"/>
          </a:blip>
          <a:stretch>
            <a:fillRect/>
          </a:stretch>
        </p:blipFill>
        <p:spPr>
          <a:xfrm>
            <a:off x="4921828" y="2275393"/>
            <a:ext cx="400998" cy="227992"/>
          </a:xfrm>
          <a:prstGeom prst="rect">
            <a:avLst/>
          </a:prstGeom>
        </p:spPr>
      </p:pic>
      <p:pic>
        <p:nvPicPr>
          <p:cNvPr id="430" name="Picture 429">
            <a:extLst>
              <a:ext uri="{FF2B5EF4-FFF2-40B4-BE49-F238E27FC236}">
                <a16:creationId xmlns:a16="http://schemas.microsoft.com/office/drawing/2014/main" id="{3762A67B-831C-4449-9C56-ECFF0688B4FD}"/>
              </a:ext>
            </a:extLst>
          </p:cNvPr>
          <p:cNvPicPr>
            <a:picLocks noChangeAspect="1"/>
          </p:cNvPicPr>
          <p:nvPr/>
        </p:nvPicPr>
        <p:blipFill>
          <a:blip r:embed="rId3">
            <a:lum bright="70000" contrast="-70000"/>
          </a:blip>
          <a:stretch>
            <a:fillRect/>
          </a:stretch>
        </p:blipFill>
        <p:spPr>
          <a:xfrm>
            <a:off x="4921828" y="2718103"/>
            <a:ext cx="400998" cy="227992"/>
          </a:xfrm>
          <a:prstGeom prst="rect">
            <a:avLst/>
          </a:prstGeom>
        </p:spPr>
      </p:pic>
      <p:pic>
        <p:nvPicPr>
          <p:cNvPr id="431" name="Picture 430">
            <a:extLst>
              <a:ext uri="{FF2B5EF4-FFF2-40B4-BE49-F238E27FC236}">
                <a16:creationId xmlns:a16="http://schemas.microsoft.com/office/drawing/2014/main" id="{6FA798B3-9978-8F47-A1DB-26745C1EC7E6}"/>
              </a:ext>
            </a:extLst>
          </p:cNvPr>
          <p:cNvPicPr>
            <a:picLocks noChangeAspect="1"/>
          </p:cNvPicPr>
          <p:nvPr/>
        </p:nvPicPr>
        <p:blipFill>
          <a:blip r:embed="rId3">
            <a:lum bright="70000" contrast="-70000"/>
          </a:blip>
          <a:stretch>
            <a:fillRect/>
          </a:stretch>
        </p:blipFill>
        <p:spPr>
          <a:xfrm>
            <a:off x="4921828" y="3139411"/>
            <a:ext cx="400998" cy="227992"/>
          </a:xfrm>
          <a:prstGeom prst="rect">
            <a:avLst/>
          </a:prstGeom>
        </p:spPr>
      </p:pic>
      <p:pic>
        <p:nvPicPr>
          <p:cNvPr id="432" name="Picture 431">
            <a:extLst>
              <a:ext uri="{FF2B5EF4-FFF2-40B4-BE49-F238E27FC236}">
                <a16:creationId xmlns:a16="http://schemas.microsoft.com/office/drawing/2014/main" id="{04C20A4A-B1AD-0941-B70B-BB5891BA2883}"/>
              </a:ext>
            </a:extLst>
          </p:cNvPr>
          <p:cNvPicPr>
            <a:picLocks noChangeAspect="1"/>
          </p:cNvPicPr>
          <p:nvPr/>
        </p:nvPicPr>
        <p:blipFill>
          <a:blip r:embed="rId3">
            <a:lum bright="70000" contrast="-70000"/>
          </a:blip>
          <a:stretch>
            <a:fillRect/>
          </a:stretch>
        </p:blipFill>
        <p:spPr>
          <a:xfrm>
            <a:off x="4921828" y="3584042"/>
            <a:ext cx="400998" cy="227992"/>
          </a:xfrm>
          <a:prstGeom prst="rect">
            <a:avLst/>
          </a:prstGeom>
        </p:spPr>
      </p:pic>
      <p:pic>
        <p:nvPicPr>
          <p:cNvPr id="433" name="Picture 432">
            <a:extLst>
              <a:ext uri="{FF2B5EF4-FFF2-40B4-BE49-F238E27FC236}">
                <a16:creationId xmlns:a16="http://schemas.microsoft.com/office/drawing/2014/main" id="{4B08E2A9-9A2A-9D45-BFDA-DAEA38B7513C}"/>
              </a:ext>
            </a:extLst>
          </p:cNvPr>
          <p:cNvPicPr>
            <a:picLocks noChangeAspect="1"/>
          </p:cNvPicPr>
          <p:nvPr/>
        </p:nvPicPr>
        <p:blipFill>
          <a:blip r:embed="rId3">
            <a:lum bright="70000" contrast="-70000"/>
          </a:blip>
          <a:stretch>
            <a:fillRect/>
          </a:stretch>
        </p:blipFill>
        <p:spPr>
          <a:xfrm>
            <a:off x="4921828" y="4077470"/>
            <a:ext cx="400998" cy="227992"/>
          </a:xfrm>
          <a:prstGeom prst="rect">
            <a:avLst/>
          </a:prstGeom>
        </p:spPr>
      </p:pic>
      <p:pic>
        <p:nvPicPr>
          <p:cNvPr id="434" name="Picture 433">
            <a:extLst>
              <a:ext uri="{FF2B5EF4-FFF2-40B4-BE49-F238E27FC236}">
                <a16:creationId xmlns:a16="http://schemas.microsoft.com/office/drawing/2014/main" id="{81740B6B-1208-4A44-9B13-C694CA23964C}"/>
              </a:ext>
            </a:extLst>
          </p:cNvPr>
          <p:cNvPicPr>
            <a:picLocks noChangeAspect="1"/>
          </p:cNvPicPr>
          <p:nvPr/>
        </p:nvPicPr>
        <p:blipFill>
          <a:blip r:embed="rId3">
            <a:lum bright="70000" contrast="-70000"/>
          </a:blip>
          <a:stretch>
            <a:fillRect/>
          </a:stretch>
        </p:blipFill>
        <p:spPr>
          <a:xfrm>
            <a:off x="4921828" y="4510741"/>
            <a:ext cx="400998" cy="227992"/>
          </a:xfrm>
          <a:prstGeom prst="rect">
            <a:avLst/>
          </a:prstGeom>
        </p:spPr>
      </p:pic>
      <p:pic>
        <p:nvPicPr>
          <p:cNvPr id="435" name="Picture 434">
            <a:extLst>
              <a:ext uri="{FF2B5EF4-FFF2-40B4-BE49-F238E27FC236}">
                <a16:creationId xmlns:a16="http://schemas.microsoft.com/office/drawing/2014/main" id="{CFEAAD85-2F19-434E-91F1-3CCD180040FC}"/>
              </a:ext>
            </a:extLst>
          </p:cNvPr>
          <p:cNvPicPr>
            <a:picLocks noChangeAspect="1"/>
          </p:cNvPicPr>
          <p:nvPr/>
        </p:nvPicPr>
        <p:blipFill>
          <a:blip r:embed="rId3">
            <a:lum bright="70000" contrast="-70000"/>
          </a:blip>
          <a:stretch>
            <a:fillRect/>
          </a:stretch>
        </p:blipFill>
        <p:spPr>
          <a:xfrm>
            <a:off x="4921828" y="4935057"/>
            <a:ext cx="400998" cy="227992"/>
          </a:xfrm>
          <a:prstGeom prst="rect">
            <a:avLst/>
          </a:prstGeom>
        </p:spPr>
      </p:pic>
      <p:pic>
        <p:nvPicPr>
          <p:cNvPr id="436" name="Picture 435">
            <a:extLst>
              <a:ext uri="{FF2B5EF4-FFF2-40B4-BE49-F238E27FC236}">
                <a16:creationId xmlns:a16="http://schemas.microsoft.com/office/drawing/2014/main" id="{3FC62710-B317-3041-BA21-0723426AFED8}"/>
              </a:ext>
            </a:extLst>
          </p:cNvPr>
          <p:cNvPicPr>
            <a:picLocks noChangeAspect="1"/>
          </p:cNvPicPr>
          <p:nvPr/>
        </p:nvPicPr>
        <p:blipFill>
          <a:blip r:embed="rId3">
            <a:lum bright="70000" contrast="-70000"/>
          </a:blip>
          <a:stretch>
            <a:fillRect/>
          </a:stretch>
        </p:blipFill>
        <p:spPr>
          <a:xfrm>
            <a:off x="5431806" y="1870854"/>
            <a:ext cx="400998" cy="227992"/>
          </a:xfrm>
          <a:prstGeom prst="rect">
            <a:avLst/>
          </a:prstGeom>
        </p:spPr>
      </p:pic>
      <p:pic>
        <p:nvPicPr>
          <p:cNvPr id="437" name="Picture 436">
            <a:extLst>
              <a:ext uri="{FF2B5EF4-FFF2-40B4-BE49-F238E27FC236}">
                <a16:creationId xmlns:a16="http://schemas.microsoft.com/office/drawing/2014/main" id="{31EEDCA9-2809-3543-AD52-DA42AD8A11F5}"/>
              </a:ext>
            </a:extLst>
          </p:cNvPr>
          <p:cNvPicPr>
            <a:picLocks noChangeAspect="1"/>
          </p:cNvPicPr>
          <p:nvPr/>
        </p:nvPicPr>
        <p:blipFill>
          <a:blip r:embed="rId3">
            <a:lum bright="70000" contrast="-70000"/>
          </a:blip>
          <a:stretch>
            <a:fillRect/>
          </a:stretch>
        </p:blipFill>
        <p:spPr>
          <a:xfrm>
            <a:off x="5431806" y="2275393"/>
            <a:ext cx="400998" cy="227992"/>
          </a:xfrm>
          <a:prstGeom prst="rect">
            <a:avLst/>
          </a:prstGeom>
        </p:spPr>
      </p:pic>
      <p:pic>
        <p:nvPicPr>
          <p:cNvPr id="438" name="Picture 437">
            <a:extLst>
              <a:ext uri="{FF2B5EF4-FFF2-40B4-BE49-F238E27FC236}">
                <a16:creationId xmlns:a16="http://schemas.microsoft.com/office/drawing/2014/main" id="{D00E034C-C281-9F45-A5B7-B9FEF6EB4BB1}"/>
              </a:ext>
            </a:extLst>
          </p:cNvPr>
          <p:cNvPicPr>
            <a:picLocks noChangeAspect="1"/>
          </p:cNvPicPr>
          <p:nvPr/>
        </p:nvPicPr>
        <p:blipFill>
          <a:blip r:embed="rId3">
            <a:lum bright="70000" contrast="-70000"/>
          </a:blip>
          <a:stretch>
            <a:fillRect/>
          </a:stretch>
        </p:blipFill>
        <p:spPr>
          <a:xfrm>
            <a:off x="5431806" y="2718103"/>
            <a:ext cx="400998" cy="227992"/>
          </a:xfrm>
          <a:prstGeom prst="rect">
            <a:avLst/>
          </a:prstGeom>
        </p:spPr>
      </p:pic>
      <p:pic>
        <p:nvPicPr>
          <p:cNvPr id="439" name="Picture 438">
            <a:extLst>
              <a:ext uri="{FF2B5EF4-FFF2-40B4-BE49-F238E27FC236}">
                <a16:creationId xmlns:a16="http://schemas.microsoft.com/office/drawing/2014/main" id="{1EA393CE-C5F5-AC47-AF75-97CCF092F29A}"/>
              </a:ext>
            </a:extLst>
          </p:cNvPr>
          <p:cNvPicPr>
            <a:picLocks noChangeAspect="1"/>
          </p:cNvPicPr>
          <p:nvPr/>
        </p:nvPicPr>
        <p:blipFill>
          <a:blip r:embed="rId3">
            <a:lum bright="70000" contrast="-70000"/>
          </a:blip>
          <a:stretch>
            <a:fillRect/>
          </a:stretch>
        </p:blipFill>
        <p:spPr>
          <a:xfrm>
            <a:off x="5431806" y="3139411"/>
            <a:ext cx="400998" cy="227992"/>
          </a:xfrm>
          <a:prstGeom prst="rect">
            <a:avLst/>
          </a:prstGeom>
        </p:spPr>
      </p:pic>
      <p:pic>
        <p:nvPicPr>
          <p:cNvPr id="440" name="Picture 439">
            <a:extLst>
              <a:ext uri="{FF2B5EF4-FFF2-40B4-BE49-F238E27FC236}">
                <a16:creationId xmlns:a16="http://schemas.microsoft.com/office/drawing/2014/main" id="{5E1A6DF0-0BF2-C347-9DCE-C67FE600BBCF}"/>
              </a:ext>
            </a:extLst>
          </p:cNvPr>
          <p:cNvPicPr>
            <a:picLocks noChangeAspect="1"/>
          </p:cNvPicPr>
          <p:nvPr/>
        </p:nvPicPr>
        <p:blipFill>
          <a:blip r:embed="rId3">
            <a:lum bright="70000" contrast="-70000"/>
          </a:blip>
          <a:stretch>
            <a:fillRect/>
          </a:stretch>
        </p:blipFill>
        <p:spPr>
          <a:xfrm>
            <a:off x="5431806" y="3584042"/>
            <a:ext cx="400998" cy="227992"/>
          </a:xfrm>
          <a:prstGeom prst="rect">
            <a:avLst/>
          </a:prstGeom>
        </p:spPr>
      </p:pic>
      <p:pic>
        <p:nvPicPr>
          <p:cNvPr id="441" name="Picture 440">
            <a:extLst>
              <a:ext uri="{FF2B5EF4-FFF2-40B4-BE49-F238E27FC236}">
                <a16:creationId xmlns:a16="http://schemas.microsoft.com/office/drawing/2014/main" id="{E0AC16A8-6AE7-3640-98A7-5AC42CB44319}"/>
              </a:ext>
            </a:extLst>
          </p:cNvPr>
          <p:cNvPicPr>
            <a:picLocks noChangeAspect="1"/>
          </p:cNvPicPr>
          <p:nvPr/>
        </p:nvPicPr>
        <p:blipFill>
          <a:blip r:embed="rId3">
            <a:lum bright="70000" contrast="-70000"/>
          </a:blip>
          <a:stretch>
            <a:fillRect/>
          </a:stretch>
        </p:blipFill>
        <p:spPr>
          <a:xfrm>
            <a:off x="5431806" y="4077470"/>
            <a:ext cx="400998" cy="227992"/>
          </a:xfrm>
          <a:prstGeom prst="rect">
            <a:avLst/>
          </a:prstGeom>
        </p:spPr>
      </p:pic>
      <p:pic>
        <p:nvPicPr>
          <p:cNvPr id="442" name="Picture 441">
            <a:extLst>
              <a:ext uri="{FF2B5EF4-FFF2-40B4-BE49-F238E27FC236}">
                <a16:creationId xmlns:a16="http://schemas.microsoft.com/office/drawing/2014/main" id="{2A6A63B0-D815-7647-80BA-0418A259DFE6}"/>
              </a:ext>
            </a:extLst>
          </p:cNvPr>
          <p:cNvPicPr>
            <a:picLocks noChangeAspect="1"/>
          </p:cNvPicPr>
          <p:nvPr/>
        </p:nvPicPr>
        <p:blipFill>
          <a:blip r:embed="rId3">
            <a:lum bright="70000" contrast="-70000"/>
          </a:blip>
          <a:stretch>
            <a:fillRect/>
          </a:stretch>
        </p:blipFill>
        <p:spPr>
          <a:xfrm>
            <a:off x="5431806" y="4510741"/>
            <a:ext cx="400998" cy="227992"/>
          </a:xfrm>
          <a:prstGeom prst="rect">
            <a:avLst/>
          </a:prstGeom>
        </p:spPr>
      </p:pic>
      <p:pic>
        <p:nvPicPr>
          <p:cNvPr id="443" name="Picture 442">
            <a:extLst>
              <a:ext uri="{FF2B5EF4-FFF2-40B4-BE49-F238E27FC236}">
                <a16:creationId xmlns:a16="http://schemas.microsoft.com/office/drawing/2014/main" id="{7ACFB14E-9338-A04C-BA23-AD2720498C2C}"/>
              </a:ext>
            </a:extLst>
          </p:cNvPr>
          <p:cNvPicPr>
            <a:picLocks noChangeAspect="1"/>
          </p:cNvPicPr>
          <p:nvPr/>
        </p:nvPicPr>
        <p:blipFill>
          <a:blip r:embed="rId3">
            <a:lum bright="70000" contrast="-70000"/>
          </a:blip>
          <a:stretch>
            <a:fillRect/>
          </a:stretch>
        </p:blipFill>
        <p:spPr>
          <a:xfrm>
            <a:off x="5431806" y="4935057"/>
            <a:ext cx="400998" cy="227992"/>
          </a:xfrm>
          <a:prstGeom prst="rect">
            <a:avLst/>
          </a:prstGeom>
        </p:spPr>
      </p:pic>
      <p:sp>
        <p:nvSpPr>
          <p:cNvPr id="312" name="TextBox 311">
            <a:extLst>
              <a:ext uri="{FF2B5EF4-FFF2-40B4-BE49-F238E27FC236}">
                <a16:creationId xmlns:a16="http://schemas.microsoft.com/office/drawing/2014/main" id="{9D743D3E-D7CD-4D41-A8F2-72CF9DCE8C16}"/>
              </a:ext>
            </a:extLst>
          </p:cNvPr>
          <p:cNvSpPr txBox="1"/>
          <p:nvPr/>
        </p:nvSpPr>
        <p:spPr>
          <a:xfrm>
            <a:off x="1226365" y="544149"/>
            <a:ext cx="9882321" cy="923330"/>
          </a:xfrm>
          <a:prstGeom prst="rect">
            <a:avLst/>
          </a:prstGeom>
          <a:noFill/>
        </p:spPr>
        <p:txBody>
          <a:bodyPr wrap="none" rtlCol="0">
            <a:spAutoFit/>
          </a:bodyPr>
          <a:lstStyle/>
          <a:p>
            <a:r>
              <a:rPr lang="en-US" dirty="0">
                <a:solidFill>
                  <a:schemeClr val="bg1"/>
                </a:solidFill>
              </a:rPr>
              <a:t>In our pseudo population: </a:t>
            </a:r>
          </a:p>
          <a:p>
            <a:pPr marL="342900" indent="-342900">
              <a:buAutoNum type="alphaLcParenR"/>
            </a:pPr>
            <a:r>
              <a:rPr lang="en-US" dirty="0">
                <a:solidFill>
                  <a:schemeClr val="bg1"/>
                </a:solidFill>
              </a:rPr>
              <a:t>the distribution of stress and </a:t>
            </a:r>
            <a:r>
              <a:rPr lang="en-US" dirty="0" err="1">
                <a:solidFill>
                  <a:schemeClr val="bg1"/>
                </a:solidFill>
              </a:rPr>
              <a:t>cSES</a:t>
            </a:r>
            <a:r>
              <a:rPr lang="en-US" dirty="0">
                <a:solidFill>
                  <a:schemeClr val="bg1"/>
                </a:solidFill>
              </a:rPr>
              <a:t> is the same among smokers as it is among non-smokers</a:t>
            </a:r>
          </a:p>
          <a:p>
            <a:pPr marL="342900" indent="-342900">
              <a:buAutoNum type="alphaLcParenR"/>
            </a:pPr>
            <a:r>
              <a:rPr lang="en-US" dirty="0">
                <a:solidFill>
                  <a:schemeClr val="bg1"/>
                </a:solidFill>
              </a:rPr>
              <a:t>the distribution of stress and </a:t>
            </a:r>
            <a:r>
              <a:rPr lang="en-US" dirty="0" err="1">
                <a:solidFill>
                  <a:schemeClr val="bg1"/>
                </a:solidFill>
              </a:rPr>
              <a:t>cSES</a:t>
            </a:r>
            <a:r>
              <a:rPr lang="en-US" dirty="0">
                <a:solidFill>
                  <a:schemeClr val="bg1"/>
                </a:solidFill>
              </a:rPr>
              <a:t> is the same among PhD students as it is among non-PhD students</a:t>
            </a:r>
          </a:p>
        </p:txBody>
      </p:sp>
      <p:sp>
        <p:nvSpPr>
          <p:cNvPr id="313" name="Rectangle 312">
            <a:extLst>
              <a:ext uri="{FF2B5EF4-FFF2-40B4-BE49-F238E27FC236}">
                <a16:creationId xmlns:a16="http://schemas.microsoft.com/office/drawing/2014/main" id="{FACB3320-2112-384C-AC0E-B94D649F608D}"/>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3944321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 name="Picture 163">
            <a:extLst>
              <a:ext uri="{FF2B5EF4-FFF2-40B4-BE49-F238E27FC236}">
                <a16:creationId xmlns:a16="http://schemas.microsoft.com/office/drawing/2014/main" id="{1B460EA5-DC70-6044-906E-20F8C7D6E608}"/>
              </a:ext>
            </a:extLst>
          </p:cNvPr>
          <p:cNvPicPr>
            <a:picLocks noChangeAspect="1"/>
          </p:cNvPicPr>
          <p:nvPr/>
        </p:nvPicPr>
        <p:blipFill>
          <a:blip r:embed="rId3"/>
          <a:stretch>
            <a:fillRect/>
          </a:stretch>
        </p:blipFill>
        <p:spPr>
          <a:xfrm>
            <a:off x="909523" y="1687386"/>
            <a:ext cx="4151208" cy="2873151"/>
          </a:xfrm>
          <a:prstGeom prst="rect">
            <a:avLst/>
          </a:prstGeom>
        </p:spPr>
      </p:pic>
      <p:pic>
        <p:nvPicPr>
          <p:cNvPr id="165" name="Picture 164">
            <a:extLst>
              <a:ext uri="{FF2B5EF4-FFF2-40B4-BE49-F238E27FC236}">
                <a16:creationId xmlns:a16="http://schemas.microsoft.com/office/drawing/2014/main" id="{5BB05097-E957-BD4B-91B5-F970D676BF1D}"/>
              </a:ext>
            </a:extLst>
          </p:cNvPr>
          <p:cNvPicPr>
            <a:picLocks noChangeAspect="1"/>
          </p:cNvPicPr>
          <p:nvPr/>
        </p:nvPicPr>
        <p:blipFill>
          <a:blip r:embed="rId4"/>
          <a:stretch>
            <a:fillRect/>
          </a:stretch>
        </p:blipFill>
        <p:spPr>
          <a:xfrm>
            <a:off x="7110247" y="1687386"/>
            <a:ext cx="3881821" cy="2678083"/>
          </a:xfrm>
          <a:prstGeom prst="rect">
            <a:avLst/>
          </a:prstGeom>
        </p:spPr>
      </p:pic>
      <p:sp>
        <p:nvSpPr>
          <p:cNvPr id="166" name="TextBox 165">
            <a:extLst>
              <a:ext uri="{FF2B5EF4-FFF2-40B4-BE49-F238E27FC236}">
                <a16:creationId xmlns:a16="http://schemas.microsoft.com/office/drawing/2014/main" id="{628AE3F8-438B-2043-9EC5-A8FA267547C5}"/>
              </a:ext>
            </a:extLst>
          </p:cNvPr>
          <p:cNvSpPr txBox="1"/>
          <p:nvPr/>
        </p:nvSpPr>
        <p:spPr>
          <a:xfrm>
            <a:off x="6019990" y="2745780"/>
            <a:ext cx="543034" cy="461665"/>
          </a:xfrm>
          <a:prstGeom prst="rect">
            <a:avLst/>
          </a:prstGeom>
          <a:noFill/>
        </p:spPr>
        <p:txBody>
          <a:bodyPr wrap="none" rtlCol="0">
            <a:spAutoFit/>
          </a:bodyPr>
          <a:lstStyle/>
          <a:p>
            <a:r>
              <a:rPr lang="en-US" sz="2400" dirty="0">
                <a:solidFill>
                  <a:schemeClr val="bg1"/>
                </a:solidFill>
              </a:rPr>
              <a:t>Vs.</a:t>
            </a:r>
          </a:p>
        </p:txBody>
      </p:sp>
      <mc:AlternateContent xmlns:mc="http://schemas.openxmlformats.org/markup-compatibility/2006" xmlns:a14="http://schemas.microsoft.com/office/drawing/2010/main">
        <mc:Choice Requires="a14">
          <p:sp>
            <p:nvSpPr>
              <p:cNvPr id="167" name="TextBox 166">
                <a:extLst>
                  <a:ext uri="{FF2B5EF4-FFF2-40B4-BE49-F238E27FC236}">
                    <a16:creationId xmlns:a16="http://schemas.microsoft.com/office/drawing/2014/main" id="{C7D13331-E93E-514E-B952-C770F2797F70}"/>
                  </a:ext>
                </a:extLst>
              </p:cNvPr>
              <p:cNvSpPr txBox="1"/>
              <p:nvPr/>
            </p:nvSpPr>
            <p:spPr>
              <a:xfrm>
                <a:off x="881622" y="4991639"/>
                <a:ext cx="10104689" cy="1063176"/>
              </a:xfrm>
              <a:prstGeom prst="rect">
                <a:avLst/>
              </a:prstGeom>
              <a:noFill/>
            </p:spPr>
            <p:txBody>
              <a:bodyPr wrap="none" lIns="0" tIns="0" rIns="0" bIns="0" rtlCol="0">
                <a:spAutoFit/>
              </a:bodyPr>
              <a:lstStyle/>
              <a:p>
                <a:pPr algn="ctr"/>
                <a:r>
                  <a:rPr lang="en-US" sz="2400" b="0" dirty="0">
                    <a:solidFill>
                      <a:schemeClr val="bg1"/>
                    </a:solidFill>
                  </a:rPr>
                  <a:t>Effect of PhD Studies </a:t>
                </a:r>
                <a:r>
                  <a:rPr lang="en-US" sz="2400" dirty="0">
                    <a:solidFill>
                      <a:schemeClr val="bg1"/>
                    </a:solidFill>
                  </a:rPr>
                  <a:t>among the population</a:t>
                </a:r>
                <a:r>
                  <a:rPr lang="en-US" sz="2400" b="0" dirty="0">
                    <a:solidFill>
                      <a:schemeClr val="bg1"/>
                    </a:solidFill>
                  </a:rPr>
                  <a:t>:</a:t>
                </a:r>
              </a:p>
              <a:p>
                <a:pPr algn="ctr"/>
                <a:endParaRPr lang="en-US" sz="2400" b="0" dirty="0">
                  <a:solidFill>
                    <a:schemeClr val="bg1"/>
                  </a:solidFill>
                </a:endParaRPr>
              </a:p>
              <a:p>
                <a:pPr algn="ctr"/>
                <a14:m>
                  <m:oMathPara xmlns:m="http://schemas.openxmlformats.org/officeDocument/2006/math">
                    <m:oMathParaPr>
                      <m:jc m:val="centerGroup"/>
                    </m:oMathParaPr>
                    <m:oMath xmlns:m="http://schemas.openxmlformats.org/officeDocument/2006/math">
                      <m:r>
                        <m:rPr>
                          <m:sty m:val="p"/>
                        </m:rPr>
                        <a:rPr lang="en-US" sz="2000" b="0" i="0" smtClean="0">
                          <a:solidFill>
                            <a:schemeClr val="bg1"/>
                          </a:solidFill>
                          <a:latin typeface="Cambria Math" panose="02040503050406030204" pitchFamily="18" charset="0"/>
                        </a:rPr>
                        <m:t>Cumulative</m:t>
                      </m:r>
                      <m:r>
                        <a:rPr lang="en-US" sz="2000" b="0" i="0" smtClean="0">
                          <a:solidFill>
                            <a:schemeClr val="bg1"/>
                          </a:solidFill>
                          <a:latin typeface="Cambria Math" panose="02040503050406030204" pitchFamily="18" charset="0"/>
                        </a:rPr>
                        <m:t> </m:t>
                      </m:r>
                      <m:r>
                        <m:rPr>
                          <m:sty m:val="p"/>
                        </m:rPr>
                        <a:rPr lang="en-US" sz="2000" b="0" i="0" smtClean="0">
                          <a:solidFill>
                            <a:schemeClr val="bg1"/>
                          </a:solidFill>
                          <a:latin typeface="Cambria Math" panose="02040503050406030204" pitchFamily="18" charset="0"/>
                        </a:rPr>
                        <m:t>Incidence</m:t>
                      </m:r>
                      <m:r>
                        <a:rPr lang="en-US" sz="2000" b="0" i="0" smtClean="0">
                          <a:solidFill>
                            <a:schemeClr val="bg1"/>
                          </a:solidFill>
                          <a:latin typeface="Cambria Math" panose="02040503050406030204" pitchFamily="18" charset="0"/>
                        </a:rPr>
                        <m:t> </m:t>
                      </m:r>
                      <m:r>
                        <m:rPr>
                          <m:sty m:val="p"/>
                        </m:rPr>
                        <a:rPr lang="en-US" sz="2000" b="0" i="0" smtClean="0">
                          <a:solidFill>
                            <a:schemeClr val="bg1"/>
                          </a:solidFill>
                          <a:latin typeface="Cambria Math" panose="02040503050406030204" pitchFamily="18" charset="0"/>
                        </a:rPr>
                        <m:t>of</m:t>
                      </m:r>
                      <m:r>
                        <a:rPr lang="en-US" sz="2000" b="0" i="0" smtClean="0">
                          <a:solidFill>
                            <a:schemeClr val="bg1"/>
                          </a:solidFill>
                          <a:latin typeface="Cambria Math" panose="02040503050406030204" pitchFamily="18" charset="0"/>
                        </a:rPr>
                        <m:t> </m:t>
                      </m:r>
                      <m:r>
                        <m:rPr>
                          <m:sty m:val="p"/>
                        </m:rPr>
                        <a:rPr lang="en-US" sz="2000" b="0" i="0" smtClean="0">
                          <a:solidFill>
                            <a:schemeClr val="bg1"/>
                          </a:solidFill>
                          <a:latin typeface="Cambria Math" panose="02040503050406030204" pitchFamily="18" charset="0"/>
                        </a:rPr>
                        <m:t>Lung</m:t>
                      </m:r>
                      <m:r>
                        <a:rPr lang="en-US" sz="2000" b="0" i="0" smtClean="0">
                          <a:solidFill>
                            <a:schemeClr val="bg1"/>
                          </a:solidFill>
                          <a:latin typeface="Cambria Math" panose="02040503050406030204" pitchFamily="18" charset="0"/>
                        </a:rPr>
                        <m:t> </m:t>
                      </m:r>
                      <m:r>
                        <m:rPr>
                          <m:sty m:val="p"/>
                        </m:rPr>
                        <a:rPr lang="en-US" sz="2000" b="0" i="0" smtClean="0">
                          <a:solidFill>
                            <a:schemeClr val="bg1"/>
                          </a:solidFill>
                          <a:latin typeface="Cambria Math" panose="02040503050406030204" pitchFamily="18" charset="0"/>
                        </a:rPr>
                        <m:t>Cance</m:t>
                      </m:r>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r</m:t>
                          </m:r>
                        </m:e>
                        <m:sub>
                          <m:r>
                            <m:rPr>
                              <m:sty m:val="p"/>
                            </m:rPr>
                            <a:rPr lang="en-US" sz="2000" b="0" i="0" smtClean="0">
                              <a:solidFill>
                                <a:schemeClr val="bg1"/>
                              </a:solidFill>
                              <a:latin typeface="Cambria Math" panose="02040503050406030204" pitchFamily="18" charset="0"/>
                            </a:rPr>
                            <m:t>LHS</m:t>
                          </m:r>
                        </m:sub>
                      </m:sSub>
                      <m:r>
                        <a:rPr lang="en-US" sz="2000" b="0" i="1" smtClean="0">
                          <a:solidFill>
                            <a:schemeClr val="bg1"/>
                          </a:solidFill>
                          <a:latin typeface="Cambria Math" panose="02040503050406030204" pitchFamily="18" charset="0"/>
                        </a:rPr>
                        <m:t> −</m:t>
                      </m:r>
                      <m:r>
                        <m:rPr>
                          <m:sty m:val="p"/>
                        </m:rPr>
                        <a:rPr lang="en-US" sz="2000">
                          <a:solidFill>
                            <a:schemeClr val="bg1"/>
                          </a:solidFill>
                          <a:latin typeface="Cambria Math" panose="02040503050406030204" pitchFamily="18" charset="0"/>
                        </a:rPr>
                        <m:t>Cumulative</m:t>
                      </m:r>
                      <m:r>
                        <a:rPr lang="en-US" sz="2000">
                          <a:solidFill>
                            <a:schemeClr val="bg1"/>
                          </a:solidFill>
                          <a:latin typeface="Cambria Math" panose="02040503050406030204" pitchFamily="18" charset="0"/>
                        </a:rPr>
                        <m:t> </m:t>
                      </m:r>
                      <m:r>
                        <m:rPr>
                          <m:sty m:val="p"/>
                        </m:rPr>
                        <a:rPr lang="en-US" sz="2000">
                          <a:solidFill>
                            <a:schemeClr val="bg1"/>
                          </a:solidFill>
                          <a:latin typeface="Cambria Math" panose="02040503050406030204" pitchFamily="18" charset="0"/>
                        </a:rPr>
                        <m:t>Incidence</m:t>
                      </m:r>
                      <m:r>
                        <a:rPr lang="en-US" sz="2000">
                          <a:solidFill>
                            <a:schemeClr val="bg1"/>
                          </a:solidFill>
                          <a:latin typeface="Cambria Math" panose="02040503050406030204" pitchFamily="18" charset="0"/>
                        </a:rPr>
                        <m:t> </m:t>
                      </m:r>
                      <m:r>
                        <m:rPr>
                          <m:sty m:val="p"/>
                        </m:rPr>
                        <a:rPr lang="en-US" sz="2000">
                          <a:solidFill>
                            <a:schemeClr val="bg1"/>
                          </a:solidFill>
                          <a:latin typeface="Cambria Math" panose="02040503050406030204" pitchFamily="18" charset="0"/>
                        </a:rPr>
                        <m:t>of</m:t>
                      </m:r>
                      <m:r>
                        <a:rPr lang="en-US" sz="2000">
                          <a:solidFill>
                            <a:schemeClr val="bg1"/>
                          </a:solidFill>
                          <a:latin typeface="Cambria Math" panose="02040503050406030204" pitchFamily="18" charset="0"/>
                        </a:rPr>
                        <m:t> </m:t>
                      </m:r>
                      <m:r>
                        <m:rPr>
                          <m:sty m:val="p"/>
                        </m:rPr>
                        <a:rPr lang="en-US" sz="2000">
                          <a:solidFill>
                            <a:schemeClr val="bg1"/>
                          </a:solidFill>
                          <a:latin typeface="Cambria Math" panose="02040503050406030204" pitchFamily="18" charset="0"/>
                        </a:rPr>
                        <m:t>Lung</m:t>
                      </m:r>
                      <m:r>
                        <a:rPr lang="en-US" sz="2000">
                          <a:solidFill>
                            <a:schemeClr val="bg1"/>
                          </a:solidFill>
                          <a:latin typeface="Cambria Math" panose="02040503050406030204" pitchFamily="18" charset="0"/>
                        </a:rPr>
                        <m:t> </m:t>
                      </m:r>
                      <m:r>
                        <m:rPr>
                          <m:sty m:val="p"/>
                        </m:rPr>
                        <a:rPr lang="en-US" sz="2000">
                          <a:solidFill>
                            <a:schemeClr val="bg1"/>
                          </a:solidFill>
                          <a:latin typeface="Cambria Math" panose="02040503050406030204" pitchFamily="18" charset="0"/>
                        </a:rPr>
                        <m:t>Cance</m:t>
                      </m:r>
                      <m:sSub>
                        <m:sSubPr>
                          <m:ctrlPr>
                            <a:rPr lang="en-US" sz="2000" i="1">
                              <a:solidFill>
                                <a:schemeClr val="bg1"/>
                              </a:solidFill>
                              <a:latin typeface="Cambria Math" panose="02040503050406030204" pitchFamily="18" charset="0"/>
                            </a:rPr>
                          </m:ctrlPr>
                        </m:sSubPr>
                        <m:e>
                          <m:r>
                            <m:rPr>
                              <m:sty m:val="p"/>
                            </m:rPr>
                            <a:rPr lang="en-US" sz="2000">
                              <a:solidFill>
                                <a:schemeClr val="bg1"/>
                              </a:solidFill>
                              <a:latin typeface="Cambria Math" panose="02040503050406030204" pitchFamily="18" charset="0"/>
                            </a:rPr>
                            <m:t>r</m:t>
                          </m:r>
                        </m:e>
                        <m:sub>
                          <m:r>
                            <m:rPr>
                              <m:sty m:val="p"/>
                            </m:rPr>
                            <a:rPr lang="en-US" sz="2000" b="0" i="0" smtClean="0">
                              <a:solidFill>
                                <a:schemeClr val="bg1"/>
                              </a:solidFill>
                              <a:latin typeface="Cambria Math" panose="02040503050406030204" pitchFamily="18" charset="0"/>
                            </a:rPr>
                            <m:t>R</m:t>
                          </m:r>
                          <m:r>
                            <m:rPr>
                              <m:sty m:val="p"/>
                            </m:rPr>
                            <a:rPr lang="en-US" sz="2000">
                              <a:solidFill>
                                <a:schemeClr val="bg1"/>
                              </a:solidFill>
                              <a:latin typeface="Cambria Math" panose="02040503050406030204" pitchFamily="18" charset="0"/>
                            </a:rPr>
                            <m:t>HS</m:t>
                          </m:r>
                        </m:sub>
                      </m:sSub>
                      <m:r>
                        <a:rPr lang="en-US" sz="2000" b="0" i="1" smtClean="0">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acc>
                            <m:accPr>
                              <m:chr m:val="̂"/>
                              <m:ctrlPr>
                                <a:rPr lang="en-US" sz="2000" i="1">
                                  <a:solidFill>
                                    <a:schemeClr val="bg1"/>
                                  </a:solidFill>
                                  <a:latin typeface="Cambria Math" panose="02040503050406030204" pitchFamily="18" charset="0"/>
                                </a:rPr>
                              </m:ctrlPr>
                            </m:accPr>
                            <m:e>
                              <m:r>
                                <a:rPr lang="en-US" sz="2000" i="1">
                                  <a:solidFill>
                                    <a:schemeClr val="bg1"/>
                                  </a:solidFill>
                                  <a:latin typeface="Cambria Math" panose="02040503050406030204" pitchFamily="18" charset="0"/>
                                </a:rPr>
                                <m:t>𝛽</m:t>
                              </m:r>
                            </m:e>
                          </m:acc>
                        </m:e>
                        <m:sub>
                          <m:r>
                            <a:rPr lang="en-US" sz="2000" i="1">
                              <a:solidFill>
                                <a:schemeClr val="bg1"/>
                              </a:solidFill>
                              <a:latin typeface="Cambria Math" panose="02040503050406030204" pitchFamily="18" charset="0"/>
                            </a:rPr>
                            <m:t>𝑃h𝐷</m:t>
                          </m:r>
                        </m:sub>
                      </m:sSub>
                    </m:oMath>
                  </m:oMathPara>
                </a14:m>
                <a:endParaRPr lang="en-US" sz="2000" dirty="0">
                  <a:solidFill>
                    <a:schemeClr val="bg1"/>
                  </a:solidFill>
                </a:endParaRPr>
              </a:p>
            </p:txBody>
          </p:sp>
        </mc:Choice>
        <mc:Fallback xmlns="">
          <p:sp>
            <p:nvSpPr>
              <p:cNvPr id="167" name="TextBox 166">
                <a:extLst>
                  <a:ext uri="{FF2B5EF4-FFF2-40B4-BE49-F238E27FC236}">
                    <a16:creationId xmlns:a16="http://schemas.microsoft.com/office/drawing/2014/main" id="{C7D13331-E93E-514E-B952-C770F2797F70}"/>
                  </a:ext>
                </a:extLst>
              </p:cNvPr>
              <p:cNvSpPr txBox="1">
                <a:spLocks noRot="1" noChangeAspect="1" noMove="1" noResize="1" noEditPoints="1" noAdjustHandles="1" noChangeArrowheads="1" noChangeShapeType="1" noTextEdit="1"/>
              </p:cNvSpPr>
              <p:nvPr/>
            </p:nvSpPr>
            <p:spPr>
              <a:xfrm>
                <a:off x="881622" y="4991639"/>
                <a:ext cx="10104689" cy="1063176"/>
              </a:xfrm>
              <a:prstGeom prst="rect">
                <a:avLst/>
              </a:prstGeom>
              <a:blipFill>
                <a:blip r:embed="rId5"/>
                <a:stretch>
                  <a:fillRect l="-251" t="-8235" b="-9412"/>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8FAD172D-8269-DD48-833F-1333638C5A8E}"/>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1449009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83A382CA-496A-5340-8034-3133A55800F2}"/>
              </a:ext>
            </a:extLst>
          </p:cNvPr>
          <p:cNvGrpSpPr>
            <a:grpSpLocks noChangeAspect="1"/>
          </p:cNvGrpSpPr>
          <p:nvPr/>
        </p:nvGrpSpPr>
        <p:grpSpPr>
          <a:xfrm>
            <a:off x="993199" y="1751773"/>
            <a:ext cx="4224269" cy="2937741"/>
            <a:chOff x="771525" y="1568450"/>
            <a:chExt cx="5295900" cy="3683000"/>
          </a:xfrm>
        </p:grpSpPr>
        <p:pic>
          <p:nvPicPr>
            <p:cNvPr id="4" name="Picture 3">
              <a:extLst>
                <a:ext uri="{FF2B5EF4-FFF2-40B4-BE49-F238E27FC236}">
                  <a16:creationId xmlns:a16="http://schemas.microsoft.com/office/drawing/2014/main" id="{B855EA85-DEAD-1848-B87A-48742CA88A24}"/>
                </a:ext>
              </a:extLst>
            </p:cNvPr>
            <p:cNvPicPr>
              <a:picLocks noChangeAspect="1"/>
            </p:cNvPicPr>
            <p:nvPr/>
          </p:nvPicPr>
          <p:blipFill>
            <a:blip r:embed="rId3"/>
            <a:stretch>
              <a:fillRect/>
            </a:stretch>
          </p:blipFill>
          <p:spPr>
            <a:xfrm>
              <a:off x="771525" y="1568450"/>
              <a:ext cx="2667000" cy="3683000"/>
            </a:xfrm>
            <a:prstGeom prst="rect">
              <a:avLst/>
            </a:prstGeom>
          </p:spPr>
        </p:pic>
        <p:pic>
          <p:nvPicPr>
            <p:cNvPr id="46" name="Picture 45">
              <a:extLst>
                <a:ext uri="{FF2B5EF4-FFF2-40B4-BE49-F238E27FC236}">
                  <a16:creationId xmlns:a16="http://schemas.microsoft.com/office/drawing/2014/main" id="{A7C0900A-0DA2-AC49-9715-B4E5FD0B9263}"/>
                </a:ext>
              </a:extLst>
            </p:cNvPr>
            <p:cNvPicPr>
              <a:picLocks noChangeAspect="1"/>
            </p:cNvPicPr>
            <p:nvPr/>
          </p:nvPicPr>
          <p:blipFill>
            <a:blip r:embed="rId4"/>
            <a:stretch>
              <a:fillRect/>
            </a:stretch>
          </p:blipFill>
          <p:spPr>
            <a:xfrm>
              <a:off x="3438525" y="1568450"/>
              <a:ext cx="2628900" cy="3644900"/>
            </a:xfrm>
            <a:prstGeom prst="rect">
              <a:avLst/>
            </a:prstGeom>
          </p:spPr>
        </p:pic>
      </p:grpSp>
      <p:grpSp>
        <p:nvGrpSpPr>
          <p:cNvPr id="49" name="Group 48">
            <a:extLst>
              <a:ext uri="{FF2B5EF4-FFF2-40B4-BE49-F238E27FC236}">
                <a16:creationId xmlns:a16="http://schemas.microsoft.com/office/drawing/2014/main" id="{5F8325BA-4D61-2445-B014-EFDA046C74B9}"/>
              </a:ext>
            </a:extLst>
          </p:cNvPr>
          <p:cNvGrpSpPr>
            <a:grpSpLocks noChangeAspect="1"/>
          </p:cNvGrpSpPr>
          <p:nvPr/>
        </p:nvGrpSpPr>
        <p:grpSpPr>
          <a:xfrm>
            <a:off x="6871855" y="1751773"/>
            <a:ext cx="4120811" cy="2771156"/>
            <a:chOff x="6384874" y="1517650"/>
            <a:chExt cx="5231246" cy="3517900"/>
          </a:xfrm>
        </p:grpSpPr>
        <p:pic>
          <p:nvPicPr>
            <p:cNvPr id="5" name="Picture 4">
              <a:extLst>
                <a:ext uri="{FF2B5EF4-FFF2-40B4-BE49-F238E27FC236}">
                  <a16:creationId xmlns:a16="http://schemas.microsoft.com/office/drawing/2014/main" id="{FAF7ED62-3EC8-6E48-80A4-E4304ABA1370}"/>
                </a:ext>
              </a:extLst>
            </p:cNvPr>
            <p:cNvPicPr>
              <a:picLocks noChangeAspect="1"/>
            </p:cNvPicPr>
            <p:nvPr/>
          </p:nvPicPr>
          <p:blipFill>
            <a:blip r:embed="rId5"/>
            <a:stretch>
              <a:fillRect/>
            </a:stretch>
          </p:blipFill>
          <p:spPr>
            <a:xfrm>
              <a:off x="6384874" y="1517650"/>
              <a:ext cx="2603500" cy="3517900"/>
            </a:xfrm>
            <a:prstGeom prst="rect">
              <a:avLst/>
            </a:prstGeom>
          </p:spPr>
        </p:pic>
        <p:pic>
          <p:nvPicPr>
            <p:cNvPr id="47" name="Picture 46">
              <a:extLst>
                <a:ext uri="{FF2B5EF4-FFF2-40B4-BE49-F238E27FC236}">
                  <a16:creationId xmlns:a16="http://schemas.microsoft.com/office/drawing/2014/main" id="{A7CF15A0-7369-3A45-9D54-D8643B6FC13B}"/>
                </a:ext>
              </a:extLst>
            </p:cNvPr>
            <p:cNvPicPr>
              <a:picLocks noChangeAspect="1"/>
            </p:cNvPicPr>
            <p:nvPr/>
          </p:nvPicPr>
          <p:blipFill>
            <a:blip r:embed="rId6"/>
            <a:stretch>
              <a:fillRect/>
            </a:stretch>
          </p:blipFill>
          <p:spPr>
            <a:xfrm>
              <a:off x="9152320" y="1657350"/>
              <a:ext cx="2463800" cy="3378200"/>
            </a:xfrm>
            <a:prstGeom prst="rect">
              <a:avLst/>
            </a:prstGeom>
          </p:spPr>
        </p:pic>
      </p:grpSp>
      <p:sp>
        <p:nvSpPr>
          <p:cNvPr id="50" name="TextBox 49">
            <a:extLst>
              <a:ext uri="{FF2B5EF4-FFF2-40B4-BE49-F238E27FC236}">
                <a16:creationId xmlns:a16="http://schemas.microsoft.com/office/drawing/2014/main" id="{B2DEAC92-48B7-F64E-9C52-E1C7B0EDA6D0}"/>
              </a:ext>
            </a:extLst>
          </p:cNvPr>
          <p:cNvSpPr txBox="1"/>
          <p:nvPr/>
        </p:nvSpPr>
        <p:spPr>
          <a:xfrm>
            <a:off x="6019990" y="2745780"/>
            <a:ext cx="543034" cy="461665"/>
          </a:xfrm>
          <a:prstGeom prst="rect">
            <a:avLst/>
          </a:prstGeom>
          <a:noFill/>
        </p:spPr>
        <p:txBody>
          <a:bodyPr wrap="none" rtlCol="0">
            <a:spAutoFit/>
          </a:bodyPr>
          <a:lstStyle/>
          <a:p>
            <a:r>
              <a:rPr lang="en-US" sz="2400" dirty="0">
                <a:solidFill>
                  <a:schemeClr val="bg1"/>
                </a:solidFill>
              </a:rPr>
              <a:t>Vs.</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F8FC1E3-470A-E44B-90F5-4F30441CB7A2}"/>
                  </a:ext>
                </a:extLst>
              </p:cNvPr>
              <p:cNvSpPr txBox="1"/>
              <p:nvPr/>
            </p:nvSpPr>
            <p:spPr>
              <a:xfrm>
                <a:off x="664737" y="4991639"/>
                <a:ext cx="10538462" cy="1095236"/>
              </a:xfrm>
              <a:prstGeom prst="rect">
                <a:avLst/>
              </a:prstGeom>
              <a:noFill/>
            </p:spPr>
            <p:txBody>
              <a:bodyPr wrap="none" lIns="0" tIns="0" rIns="0" bIns="0" rtlCol="0">
                <a:spAutoFit/>
              </a:bodyPr>
              <a:lstStyle/>
              <a:p>
                <a:pPr algn="ctr"/>
                <a:r>
                  <a:rPr lang="en-US" sz="2400" b="0" dirty="0">
                    <a:solidFill>
                      <a:schemeClr val="bg1"/>
                    </a:solidFill>
                  </a:rPr>
                  <a:t>Effect of Smoking </a:t>
                </a:r>
                <a:r>
                  <a:rPr lang="en-US" sz="2400" dirty="0">
                    <a:solidFill>
                      <a:schemeClr val="bg1"/>
                    </a:solidFill>
                  </a:rPr>
                  <a:t>among the population</a:t>
                </a:r>
                <a:r>
                  <a:rPr lang="en-US" sz="2400" b="0" dirty="0">
                    <a:solidFill>
                      <a:schemeClr val="bg1"/>
                    </a:solidFill>
                  </a:rPr>
                  <a:t>:</a:t>
                </a:r>
              </a:p>
              <a:p>
                <a:pPr algn="ctr"/>
                <a:endParaRPr lang="en-US" sz="2400" b="0" dirty="0">
                  <a:solidFill>
                    <a:schemeClr val="bg1"/>
                  </a:solidFill>
                </a:endParaRPr>
              </a:p>
              <a:p>
                <a:pPr algn="ctr"/>
                <a14:m>
                  <m:oMathPara xmlns:m="http://schemas.openxmlformats.org/officeDocument/2006/math">
                    <m:oMathParaPr>
                      <m:jc m:val="centerGroup"/>
                    </m:oMathParaPr>
                    <m:oMath xmlns:m="http://schemas.openxmlformats.org/officeDocument/2006/math">
                      <m:r>
                        <m:rPr>
                          <m:sty m:val="p"/>
                        </m:rPr>
                        <a:rPr lang="en-US" sz="2000" b="0" i="0" smtClean="0">
                          <a:solidFill>
                            <a:schemeClr val="bg1"/>
                          </a:solidFill>
                          <a:latin typeface="Cambria Math" panose="02040503050406030204" pitchFamily="18" charset="0"/>
                        </a:rPr>
                        <m:t>Cumulative</m:t>
                      </m:r>
                      <m:r>
                        <a:rPr lang="en-US" sz="2000" b="0" i="0" smtClean="0">
                          <a:solidFill>
                            <a:schemeClr val="bg1"/>
                          </a:solidFill>
                          <a:latin typeface="Cambria Math" panose="02040503050406030204" pitchFamily="18" charset="0"/>
                        </a:rPr>
                        <m:t> </m:t>
                      </m:r>
                      <m:r>
                        <m:rPr>
                          <m:sty m:val="p"/>
                        </m:rPr>
                        <a:rPr lang="en-US" sz="2000" b="0" i="0" smtClean="0">
                          <a:solidFill>
                            <a:schemeClr val="bg1"/>
                          </a:solidFill>
                          <a:latin typeface="Cambria Math" panose="02040503050406030204" pitchFamily="18" charset="0"/>
                        </a:rPr>
                        <m:t>Incidence</m:t>
                      </m:r>
                      <m:r>
                        <a:rPr lang="en-US" sz="2000" b="0" i="0" smtClean="0">
                          <a:solidFill>
                            <a:schemeClr val="bg1"/>
                          </a:solidFill>
                          <a:latin typeface="Cambria Math" panose="02040503050406030204" pitchFamily="18" charset="0"/>
                        </a:rPr>
                        <m:t> </m:t>
                      </m:r>
                      <m:r>
                        <m:rPr>
                          <m:sty m:val="p"/>
                        </m:rPr>
                        <a:rPr lang="en-US" sz="2000" b="0" i="0" smtClean="0">
                          <a:solidFill>
                            <a:schemeClr val="bg1"/>
                          </a:solidFill>
                          <a:latin typeface="Cambria Math" panose="02040503050406030204" pitchFamily="18" charset="0"/>
                        </a:rPr>
                        <m:t>of</m:t>
                      </m:r>
                      <m:r>
                        <a:rPr lang="en-US" sz="2000" b="0" i="0" smtClean="0">
                          <a:solidFill>
                            <a:schemeClr val="bg1"/>
                          </a:solidFill>
                          <a:latin typeface="Cambria Math" panose="02040503050406030204" pitchFamily="18" charset="0"/>
                        </a:rPr>
                        <m:t> </m:t>
                      </m:r>
                      <m:r>
                        <m:rPr>
                          <m:sty m:val="p"/>
                        </m:rPr>
                        <a:rPr lang="en-US" sz="2000" b="0" i="0" smtClean="0">
                          <a:solidFill>
                            <a:schemeClr val="bg1"/>
                          </a:solidFill>
                          <a:latin typeface="Cambria Math" panose="02040503050406030204" pitchFamily="18" charset="0"/>
                        </a:rPr>
                        <m:t>Lung</m:t>
                      </m:r>
                      <m:r>
                        <a:rPr lang="en-US" sz="2000" b="0" i="0" smtClean="0">
                          <a:solidFill>
                            <a:schemeClr val="bg1"/>
                          </a:solidFill>
                          <a:latin typeface="Cambria Math" panose="02040503050406030204" pitchFamily="18" charset="0"/>
                        </a:rPr>
                        <m:t> </m:t>
                      </m:r>
                      <m:r>
                        <m:rPr>
                          <m:sty m:val="p"/>
                        </m:rPr>
                        <a:rPr lang="en-US" sz="2000" b="0" i="0" smtClean="0">
                          <a:solidFill>
                            <a:schemeClr val="bg1"/>
                          </a:solidFill>
                          <a:latin typeface="Cambria Math" panose="02040503050406030204" pitchFamily="18" charset="0"/>
                        </a:rPr>
                        <m:t>Cance</m:t>
                      </m:r>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r</m:t>
                          </m:r>
                        </m:e>
                        <m:sub>
                          <m:r>
                            <m:rPr>
                              <m:sty m:val="p"/>
                            </m:rPr>
                            <a:rPr lang="en-US" sz="2000" b="0" i="0" smtClean="0">
                              <a:solidFill>
                                <a:schemeClr val="bg1"/>
                              </a:solidFill>
                              <a:latin typeface="Cambria Math" panose="02040503050406030204" pitchFamily="18" charset="0"/>
                            </a:rPr>
                            <m:t>LHS</m:t>
                          </m:r>
                        </m:sub>
                      </m:sSub>
                      <m:r>
                        <a:rPr lang="en-US" sz="2000" b="0" i="1" smtClean="0">
                          <a:solidFill>
                            <a:schemeClr val="bg1"/>
                          </a:solidFill>
                          <a:latin typeface="Cambria Math" panose="02040503050406030204" pitchFamily="18" charset="0"/>
                        </a:rPr>
                        <m:t> −</m:t>
                      </m:r>
                      <m:r>
                        <m:rPr>
                          <m:sty m:val="p"/>
                        </m:rPr>
                        <a:rPr lang="en-US" sz="2000">
                          <a:solidFill>
                            <a:schemeClr val="bg1"/>
                          </a:solidFill>
                          <a:latin typeface="Cambria Math" panose="02040503050406030204" pitchFamily="18" charset="0"/>
                        </a:rPr>
                        <m:t>Cumulative</m:t>
                      </m:r>
                      <m:r>
                        <a:rPr lang="en-US" sz="2000">
                          <a:solidFill>
                            <a:schemeClr val="bg1"/>
                          </a:solidFill>
                          <a:latin typeface="Cambria Math" panose="02040503050406030204" pitchFamily="18" charset="0"/>
                        </a:rPr>
                        <m:t> </m:t>
                      </m:r>
                      <m:r>
                        <m:rPr>
                          <m:sty m:val="p"/>
                        </m:rPr>
                        <a:rPr lang="en-US" sz="2000">
                          <a:solidFill>
                            <a:schemeClr val="bg1"/>
                          </a:solidFill>
                          <a:latin typeface="Cambria Math" panose="02040503050406030204" pitchFamily="18" charset="0"/>
                        </a:rPr>
                        <m:t>Incidence</m:t>
                      </m:r>
                      <m:r>
                        <a:rPr lang="en-US" sz="2000">
                          <a:solidFill>
                            <a:schemeClr val="bg1"/>
                          </a:solidFill>
                          <a:latin typeface="Cambria Math" panose="02040503050406030204" pitchFamily="18" charset="0"/>
                        </a:rPr>
                        <m:t> </m:t>
                      </m:r>
                      <m:r>
                        <m:rPr>
                          <m:sty m:val="p"/>
                        </m:rPr>
                        <a:rPr lang="en-US" sz="2000">
                          <a:solidFill>
                            <a:schemeClr val="bg1"/>
                          </a:solidFill>
                          <a:latin typeface="Cambria Math" panose="02040503050406030204" pitchFamily="18" charset="0"/>
                        </a:rPr>
                        <m:t>of</m:t>
                      </m:r>
                      <m:r>
                        <a:rPr lang="en-US" sz="2000">
                          <a:solidFill>
                            <a:schemeClr val="bg1"/>
                          </a:solidFill>
                          <a:latin typeface="Cambria Math" panose="02040503050406030204" pitchFamily="18" charset="0"/>
                        </a:rPr>
                        <m:t> </m:t>
                      </m:r>
                      <m:r>
                        <m:rPr>
                          <m:sty m:val="p"/>
                        </m:rPr>
                        <a:rPr lang="en-US" sz="2000">
                          <a:solidFill>
                            <a:schemeClr val="bg1"/>
                          </a:solidFill>
                          <a:latin typeface="Cambria Math" panose="02040503050406030204" pitchFamily="18" charset="0"/>
                        </a:rPr>
                        <m:t>Lung</m:t>
                      </m:r>
                      <m:r>
                        <a:rPr lang="en-US" sz="2000">
                          <a:solidFill>
                            <a:schemeClr val="bg1"/>
                          </a:solidFill>
                          <a:latin typeface="Cambria Math" panose="02040503050406030204" pitchFamily="18" charset="0"/>
                        </a:rPr>
                        <m:t> </m:t>
                      </m:r>
                      <m:r>
                        <m:rPr>
                          <m:sty m:val="p"/>
                        </m:rPr>
                        <a:rPr lang="en-US" sz="2000">
                          <a:solidFill>
                            <a:schemeClr val="bg1"/>
                          </a:solidFill>
                          <a:latin typeface="Cambria Math" panose="02040503050406030204" pitchFamily="18" charset="0"/>
                        </a:rPr>
                        <m:t>Cance</m:t>
                      </m:r>
                      <m:sSub>
                        <m:sSubPr>
                          <m:ctrlPr>
                            <a:rPr lang="en-US" sz="2000" i="1">
                              <a:solidFill>
                                <a:schemeClr val="bg1"/>
                              </a:solidFill>
                              <a:latin typeface="Cambria Math" panose="02040503050406030204" pitchFamily="18" charset="0"/>
                            </a:rPr>
                          </m:ctrlPr>
                        </m:sSubPr>
                        <m:e>
                          <m:r>
                            <m:rPr>
                              <m:sty m:val="p"/>
                            </m:rPr>
                            <a:rPr lang="en-US" sz="2000">
                              <a:solidFill>
                                <a:schemeClr val="bg1"/>
                              </a:solidFill>
                              <a:latin typeface="Cambria Math" panose="02040503050406030204" pitchFamily="18" charset="0"/>
                            </a:rPr>
                            <m:t>r</m:t>
                          </m:r>
                        </m:e>
                        <m:sub>
                          <m:r>
                            <m:rPr>
                              <m:sty m:val="p"/>
                            </m:rPr>
                            <a:rPr lang="en-US" sz="2000" b="0" i="0" smtClean="0">
                              <a:solidFill>
                                <a:schemeClr val="bg1"/>
                              </a:solidFill>
                              <a:latin typeface="Cambria Math" panose="02040503050406030204" pitchFamily="18" charset="0"/>
                            </a:rPr>
                            <m:t>R</m:t>
                          </m:r>
                          <m:r>
                            <m:rPr>
                              <m:sty m:val="p"/>
                            </m:rPr>
                            <a:rPr lang="en-US" sz="2000">
                              <a:solidFill>
                                <a:schemeClr val="bg1"/>
                              </a:solidFill>
                              <a:latin typeface="Cambria Math" panose="02040503050406030204" pitchFamily="18" charset="0"/>
                            </a:rPr>
                            <m:t>HS</m:t>
                          </m:r>
                        </m:sub>
                      </m:sSub>
                      <m:r>
                        <a:rPr lang="en-US" sz="2000" b="0" i="1" smtClean="0">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acc>
                            <m:accPr>
                              <m:chr m:val="̂"/>
                              <m:ctrlPr>
                                <a:rPr lang="en-US" sz="2000" i="1">
                                  <a:solidFill>
                                    <a:schemeClr val="bg1"/>
                                  </a:solidFill>
                                  <a:latin typeface="Cambria Math" panose="02040503050406030204" pitchFamily="18" charset="0"/>
                                </a:rPr>
                              </m:ctrlPr>
                            </m:accPr>
                            <m:e>
                              <m:r>
                                <a:rPr lang="en-US" sz="2000" i="1">
                                  <a:solidFill>
                                    <a:schemeClr val="bg1"/>
                                  </a:solidFill>
                                  <a:latin typeface="Cambria Math" panose="02040503050406030204" pitchFamily="18" charset="0"/>
                                </a:rPr>
                                <m:t>𝛽</m:t>
                              </m:r>
                            </m:e>
                          </m:acc>
                        </m:e>
                        <m:sub>
                          <m:r>
                            <a:rPr lang="en-US" sz="2000" b="0" i="1" smtClean="0">
                              <a:solidFill>
                                <a:schemeClr val="bg1"/>
                              </a:solidFill>
                              <a:latin typeface="Cambria Math" panose="02040503050406030204" pitchFamily="18" charset="0"/>
                            </a:rPr>
                            <m:t>𝑆𝑚𝑜𝑘𝑖𝑛𝑔</m:t>
                          </m:r>
                        </m:sub>
                      </m:sSub>
                    </m:oMath>
                  </m:oMathPara>
                </a14:m>
                <a:endParaRPr lang="en-US" sz="2000" dirty="0">
                  <a:solidFill>
                    <a:schemeClr val="bg1"/>
                  </a:solidFill>
                </a:endParaRPr>
              </a:p>
            </p:txBody>
          </p:sp>
        </mc:Choice>
        <mc:Fallback xmlns="">
          <p:sp>
            <p:nvSpPr>
              <p:cNvPr id="51" name="TextBox 50">
                <a:extLst>
                  <a:ext uri="{FF2B5EF4-FFF2-40B4-BE49-F238E27FC236}">
                    <a16:creationId xmlns:a16="http://schemas.microsoft.com/office/drawing/2014/main" id="{8F8FC1E3-470A-E44B-90F5-4F30441CB7A2}"/>
                  </a:ext>
                </a:extLst>
              </p:cNvPr>
              <p:cNvSpPr txBox="1">
                <a:spLocks noRot="1" noChangeAspect="1" noMove="1" noResize="1" noEditPoints="1" noAdjustHandles="1" noChangeArrowheads="1" noChangeShapeType="1" noTextEdit="1"/>
              </p:cNvSpPr>
              <p:nvPr/>
            </p:nvSpPr>
            <p:spPr>
              <a:xfrm>
                <a:off x="664737" y="4991639"/>
                <a:ext cx="10538462" cy="1095236"/>
              </a:xfrm>
              <a:prstGeom prst="rect">
                <a:avLst/>
              </a:prstGeom>
              <a:blipFill>
                <a:blip r:embed="rId7"/>
                <a:stretch>
                  <a:fillRect l="-361" t="-8046" b="-6897"/>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1680B572-64F8-AB45-AAB9-F716C2B09949}"/>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1145452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EBF700B-C11C-184D-88E6-2AFDDB713CF5}"/>
                  </a:ext>
                </a:extLst>
              </p:cNvPr>
              <p:cNvSpPr txBox="1"/>
              <p:nvPr/>
            </p:nvSpPr>
            <p:spPr>
              <a:xfrm>
                <a:off x="1565565" y="3304309"/>
                <a:ext cx="9355959" cy="4991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solidFill>
                                <a:schemeClr val="bg1"/>
                              </a:solidFill>
                              <a:latin typeface="Cambria Math" panose="02040503050406030204" pitchFamily="18" charset="0"/>
                            </a:rPr>
                          </m:ctrlPr>
                        </m:accPr>
                        <m:e>
                          <m:r>
                            <a:rPr lang="en-US" sz="2800" b="0" i="1" smtClean="0">
                              <a:solidFill>
                                <a:schemeClr val="bg1"/>
                              </a:solidFill>
                              <a:latin typeface="Cambria Math" panose="02040503050406030204" pitchFamily="18" charset="0"/>
                            </a:rPr>
                            <m:t>𝐸</m:t>
                          </m:r>
                        </m:e>
                      </m:acc>
                      <m:d>
                        <m:dPr>
                          <m:begChr m:val="["/>
                          <m:endChr m:val="]"/>
                          <m:ctrlPr>
                            <a:rPr lang="en-US" sz="2800" b="0" i="1" smtClean="0">
                              <a:solidFill>
                                <a:schemeClr val="bg1"/>
                              </a:solidFill>
                              <a:latin typeface="Cambria Math" panose="02040503050406030204" pitchFamily="18" charset="0"/>
                            </a:rPr>
                          </m:ctrlPr>
                        </m:dPr>
                        <m:e>
                          <m:sSub>
                            <m:sSubPr>
                              <m:ctrlPr>
                                <a:rPr lang="en-US" sz="2800" b="0" i="1" smtClean="0">
                                  <a:solidFill>
                                    <a:schemeClr val="bg1"/>
                                  </a:solidFill>
                                  <a:latin typeface="Cambria Math" panose="02040503050406030204" pitchFamily="18" charset="0"/>
                                </a:rPr>
                              </m:ctrlPr>
                            </m:sSubPr>
                            <m:e>
                              <m:r>
                                <a:rPr lang="en-US" sz="2800" b="0" i="1" smtClean="0">
                                  <a:solidFill>
                                    <a:schemeClr val="bg1"/>
                                  </a:solidFill>
                                  <a:latin typeface="Cambria Math" panose="02040503050406030204" pitchFamily="18" charset="0"/>
                                </a:rPr>
                                <m:t>𝑌</m:t>
                              </m:r>
                            </m:e>
                            <m:sub>
                              <m:r>
                                <a:rPr lang="en-US" sz="2800" b="0" i="1" smtClean="0">
                                  <a:solidFill>
                                    <a:schemeClr val="bg1"/>
                                  </a:solidFill>
                                  <a:latin typeface="Cambria Math" panose="02040503050406030204" pitchFamily="18" charset="0"/>
                                </a:rPr>
                                <m:t>𝑠𝑚𝑜𝑘𝑖𝑛𝑔</m:t>
                              </m:r>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𝑃h𝐷</m:t>
                              </m:r>
                            </m:sub>
                          </m:sSub>
                        </m:e>
                      </m:d>
                      <m:r>
                        <a:rPr lang="en-US" sz="2800" b="0" i="1" smtClean="0">
                          <a:solidFill>
                            <a:schemeClr val="bg1"/>
                          </a:solidFill>
                          <a:latin typeface="Cambria Math" panose="02040503050406030204" pitchFamily="18" charset="0"/>
                        </a:rPr>
                        <m:t>=</m:t>
                      </m:r>
                      <m:sSub>
                        <m:sSubPr>
                          <m:ctrlPr>
                            <a:rPr lang="en-US" sz="2800" b="0" i="1" smtClean="0">
                              <a:solidFill>
                                <a:schemeClr val="bg1"/>
                              </a:solidFill>
                              <a:latin typeface="Cambria Math" panose="02040503050406030204" pitchFamily="18" charset="0"/>
                            </a:rPr>
                          </m:ctrlPr>
                        </m:sSubPr>
                        <m:e>
                          <m:acc>
                            <m:accPr>
                              <m:chr m:val="̂"/>
                              <m:ctrlPr>
                                <a:rPr lang="en-US" sz="2800" i="1">
                                  <a:solidFill>
                                    <a:schemeClr val="bg1"/>
                                  </a:solidFill>
                                  <a:latin typeface="Cambria Math" panose="02040503050406030204" pitchFamily="18" charset="0"/>
                                </a:rPr>
                              </m:ctrlPr>
                            </m:accPr>
                            <m:e>
                              <m:r>
                                <a:rPr lang="en-US" sz="2800" b="0" i="1" smtClean="0">
                                  <a:solidFill>
                                    <a:schemeClr val="bg1"/>
                                  </a:solidFill>
                                  <a:latin typeface="Cambria Math" panose="02040503050406030204" pitchFamily="18" charset="0"/>
                                </a:rPr>
                                <m:t>𝛽</m:t>
                              </m:r>
                            </m:e>
                          </m:acc>
                        </m:e>
                        <m:sub>
                          <m:r>
                            <a:rPr lang="en-US" sz="2800" b="0" i="1" smtClean="0">
                              <a:solidFill>
                                <a:schemeClr val="bg1"/>
                              </a:solidFill>
                              <a:latin typeface="Cambria Math" panose="02040503050406030204" pitchFamily="18" charset="0"/>
                            </a:rPr>
                            <m:t>0</m:t>
                          </m:r>
                        </m:sub>
                      </m:sSub>
                      <m:r>
                        <a:rPr lang="en-US" sz="2800" b="0" i="1" smtClean="0">
                          <a:solidFill>
                            <a:schemeClr val="bg1"/>
                          </a:solidFill>
                          <a:latin typeface="Cambria Math" panose="02040503050406030204" pitchFamily="18" charset="0"/>
                        </a:rPr>
                        <m:t>+</m:t>
                      </m:r>
                      <m:sSub>
                        <m:sSubPr>
                          <m:ctrlPr>
                            <a:rPr lang="en-US" sz="2800" b="0" i="1" smtClean="0">
                              <a:solidFill>
                                <a:schemeClr val="bg1"/>
                              </a:solidFill>
                              <a:latin typeface="Cambria Math" panose="02040503050406030204" pitchFamily="18" charset="0"/>
                            </a:rPr>
                          </m:ctrlPr>
                        </m:sSubPr>
                        <m:e>
                          <m:acc>
                            <m:accPr>
                              <m:chr m:val="̂"/>
                              <m:ctrlPr>
                                <a:rPr lang="en-US" sz="2800" i="1">
                                  <a:solidFill>
                                    <a:schemeClr val="bg1"/>
                                  </a:solidFill>
                                  <a:latin typeface="Cambria Math" panose="02040503050406030204" pitchFamily="18" charset="0"/>
                                </a:rPr>
                              </m:ctrlPr>
                            </m:accPr>
                            <m:e>
                              <m:r>
                                <a:rPr lang="en-US" sz="2800" b="0" i="1" smtClean="0">
                                  <a:solidFill>
                                    <a:schemeClr val="bg1"/>
                                  </a:solidFill>
                                  <a:latin typeface="Cambria Math" panose="02040503050406030204" pitchFamily="18" charset="0"/>
                                </a:rPr>
                                <m:t>𝛽</m:t>
                              </m:r>
                            </m:e>
                          </m:acc>
                        </m:e>
                        <m:sub>
                          <m:r>
                            <a:rPr lang="en-US" sz="2800" b="0" i="1" smtClean="0">
                              <a:solidFill>
                                <a:schemeClr val="bg1"/>
                              </a:solidFill>
                              <a:latin typeface="Cambria Math" panose="02040503050406030204" pitchFamily="18" charset="0"/>
                            </a:rPr>
                            <m:t>𝑠𝑚𝑜𝑘𝑖𝑛𝑔</m:t>
                          </m:r>
                        </m:sub>
                      </m:sSub>
                      <m:r>
                        <a:rPr lang="en-US" sz="2800" b="0" i="1" smtClean="0">
                          <a:solidFill>
                            <a:schemeClr val="bg1"/>
                          </a:solidFill>
                          <a:latin typeface="Cambria Math" panose="02040503050406030204" pitchFamily="18" charset="0"/>
                        </a:rPr>
                        <m:t>𝑆𝑚𝑜𝑘𝑖𝑛𝑔</m:t>
                      </m:r>
                      <m:r>
                        <a:rPr lang="en-US" sz="2800" b="0" i="1" smtClean="0">
                          <a:solidFill>
                            <a:schemeClr val="bg1"/>
                          </a:solidFill>
                          <a:latin typeface="Cambria Math" panose="02040503050406030204" pitchFamily="18" charset="0"/>
                        </a:rPr>
                        <m:t>+</m:t>
                      </m:r>
                      <m:sSub>
                        <m:sSubPr>
                          <m:ctrlPr>
                            <a:rPr lang="en-US" sz="2800" i="1">
                              <a:solidFill>
                                <a:schemeClr val="bg1"/>
                              </a:solidFill>
                              <a:latin typeface="Cambria Math" panose="02040503050406030204" pitchFamily="18" charset="0"/>
                            </a:rPr>
                          </m:ctrlPr>
                        </m:sSubPr>
                        <m:e>
                          <m:acc>
                            <m:accPr>
                              <m:chr m:val="̂"/>
                              <m:ctrlPr>
                                <a:rPr lang="en-US" sz="2800" i="1">
                                  <a:solidFill>
                                    <a:schemeClr val="bg1"/>
                                  </a:solidFill>
                                  <a:latin typeface="Cambria Math" panose="02040503050406030204" pitchFamily="18" charset="0"/>
                                </a:rPr>
                              </m:ctrlPr>
                            </m:accPr>
                            <m:e>
                              <m:r>
                                <a:rPr lang="en-US" sz="2800" i="1">
                                  <a:solidFill>
                                    <a:schemeClr val="bg1"/>
                                  </a:solidFill>
                                  <a:latin typeface="Cambria Math" panose="02040503050406030204" pitchFamily="18" charset="0"/>
                                </a:rPr>
                                <m:t>𝛽</m:t>
                              </m:r>
                            </m:e>
                          </m:acc>
                        </m:e>
                        <m:sub>
                          <m:r>
                            <a:rPr lang="en-US" sz="2800" b="0" i="1" smtClean="0">
                              <a:solidFill>
                                <a:schemeClr val="bg1"/>
                              </a:solidFill>
                              <a:latin typeface="Cambria Math" panose="02040503050406030204" pitchFamily="18" charset="0"/>
                            </a:rPr>
                            <m:t>𝑃h𝐷</m:t>
                          </m:r>
                        </m:sub>
                      </m:sSub>
                      <m:r>
                        <a:rPr lang="en-US" sz="2800" b="0" i="1" smtClean="0">
                          <a:solidFill>
                            <a:schemeClr val="bg1"/>
                          </a:solidFill>
                          <a:latin typeface="Cambria Math" panose="02040503050406030204" pitchFamily="18" charset="0"/>
                        </a:rPr>
                        <m:t>𝑃h𝐷𝑆𝑡𝑎𝑡𝑢𝑠</m:t>
                      </m:r>
                    </m:oMath>
                  </m:oMathPara>
                </a14:m>
                <a:endParaRPr lang="en-US" sz="2800" dirty="0">
                  <a:solidFill>
                    <a:schemeClr val="bg1"/>
                  </a:solidFill>
                </a:endParaRPr>
              </a:p>
            </p:txBody>
          </p:sp>
        </mc:Choice>
        <mc:Fallback xmlns="">
          <p:sp>
            <p:nvSpPr>
              <p:cNvPr id="4" name="TextBox 3">
                <a:extLst>
                  <a:ext uri="{FF2B5EF4-FFF2-40B4-BE49-F238E27FC236}">
                    <a16:creationId xmlns:a16="http://schemas.microsoft.com/office/drawing/2014/main" id="{CEBF700B-C11C-184D-88E6-2AFDDB713CF5}"/>
                  </a:ext>
                </a:extLst>
              </p:cNvPr>
              <p:cNvSpPr txBox="1">
                <a:spLocks noRot="1" noChangeAspect="1" noMove="1" noResize="1" noEditPoints="1" noAdjustHandles="1" noChangeArrowheads="1" noChangeShapeType="1" noTextEdit="1"/>
              </p:cNvSpPr>
              <p:nvPr/>
            </p:nvSpPr>
            <p:spPr>
              <a:xfrm>
                <a:off x="1565565" y="3304309"/>
                <a:ext cx="9355959" cy="499176"/>
              </a:xfrm>
              <a:prstGeom prst="rect">
                <a:avLst/>
              </a:prstGeom>
              <a:blipFill>
                <a:blip r:embed="rId3"/>
                <a:stretch>
                  <a:fillRect l="-271" t="-15000" r="-407" b="-225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3290F49-65B8-3948-9F55-ECCD1E6929B1}"/>
              </a:ext>
            </a:extLst>
          </p:cNvPr>
          <p:cNvSpPr txBox="1"/>
          <p:nvPr/>
        </p:nvSpPr>
        <p:spPr>
          <a:xfrm>
            <a:off x="2252157" y="828087"/>
            <a:ext cx="7761677" cy="461665"/>
          </a:xfrm>
          <a:prstGeom prst="rect">
            <a:avLst/>
          </a:prstGeom>
          <a:noFill/>
        </p:spPr>
        <p:txBody>
          <a:bodyPr wrap="none" rtlCol="0">
            <a:spAutoFit/>
          </a:bodyPr>
          <a:lstStyle/>
          <a:p>
            <a:pPr algn="ctr"/>
            <a:r>
              <a:rPr lang="en-US" sz="2400" dirty="0">
                <a:solidFill>
                  <a:schemeClr val="bg1"/>
                </a:solidFill>
              </a:rPr>
              <a:t>MSM is a model for the counterfactual mean of the outcome</a:t>
            </a:r>
          </a:p>
        </p:txBody>
      </p:sp>
      <p:sp>
        <p:nvSpPr>
          <p:cNvPr id="6" name="Rectangle 5">
            <a:extLst>
              <a:ext uri="{FF2B5EF4-FFF2-40B4-BE49-F238E27FC236}">
                <a16:creationId xmlns:a16="http://schemas.microsoft.com/office/drawing/2014/main" id="{AE342FF6-1E35-6E49-B95D-1591436C85C7}"/>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1453991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F636117-A5EA-0342-A095-D6A23D28F2A6}"/>
              </a:ext>
            </a:extLst>
          </p:cNvPr>
          <p:cNvSpPr>
            <a:spLocks noChangeAspect="1"/>
          </p:cNvSpPr>
          <p:nvPr/>
        </p:nvSpPr>
        <p:spPr>
          <a:xfrm>
            <a:off x="4457110"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 name="Oval 5">
            <a:extLst>
              <a:ext uri="{FF2B5EF4-FFF2-40B4-BE49-F238E27FC236}">
                <a16:creationId xmlns:a16="http://schemas.microsoft.com/office/drawing/2014/main" id="{8A221F7C-EFAA-8C49-B544-A7CFD5BC475A}"/>
              </a:ext>
            </a:extLst>
          </p:cNvPr>
          <p:cNvSpPr>
            <a:spLocks noChangeAspect="1"/>
          </p:cNvSpPr>
          <p:nvPr/>
        </p:nvSpPr>
        <p:spPr>
          <a:xfrm>
            <a:off x="4457110"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 name="Oval 11">
            <a:extLst>
              <a:ext uri="{FF2B5EF4-FFF2-40B4-BE49-F238E27FC236}">
                <a16:creationId xmlns:a16="http://schemas.microsoft.com/office/drawing/2014/main" id="{7CD4245B-92B2-674A-B48D-4685C70DE22D}"/>
              </a:ext>
            </a:extLst>
          </p:cNvPr>
          <p:cNvSpPr>
            <a:spLocks noChangeAspect="1"/>
          </p:cNvSpPr>
          <p:nvPr/>
        </p:nvSpPr>
        <p:spPr>
          <a:xfrm>
            <a:off x="4457110" y="18937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 name="Oval 13">
            <a:extLst>
              <a:ext uri="{FF2B5EF4-FFF2-40B4-BE49-F238E27FC236}">
                <a16:creationId xmlns:a16="http://schemas.microsoft.com/office/drawing/2014/main" id="{47E282A9-AA6A-674B-B920-E4C5CA2B3068}"/>
              </a:ext>
            </a:extLst>
          </p:cNvPr>
          <p:cNvSpPr>
            <a:spLocks noChangeAspect="1"/>
          </p:cNvSpPr>
          <p:nvPr/>
        </p:nvSpPr>
        <p:spPr>
          <a:xfrm>
            <a:off x="4457110"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0" name="Oval 39">
            <a:extLst>
              <a:ext uri="{FF2B5EF4-FFF2-40B4-BE49-F238E27FC236}">
                <a16:creationId xmlns:a16="http://schemas.microsoft.com/office/drawing/2014/main" id="{42E55DCE-F35E-B041-B553-DFF463A28EB0}"/>
              </a:ext>
            </a:extLst>
          </p:cNvPr>
          <p:cNvSpPr>
            <a:spLocks noChangeAspect="1"/>
          </p:cNvSpPr>
          <p:nvPr/>
        </p:nvSpPr>
        <p:spPr>
          <a:xfrm>
            <a:off x="4457110" y="3339514"/>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2" name="Oval 41">
            <a:extLst>
              <a:ext uri="{FF2B5EF4-FFF2-40B4-BE49-F238E27FC236}">
                <a16:creationId xmlns:a16="http://schemas.microsoft.com/office/drawing/2014/main" id="{02E6BAC6-1D5F-2C4B-8B85-A6CB489F1DCE}"/>
              </a:ext>
            </a:extLst>
          </p:cNvPr>
          <p:cNvSpPr>
            <a:spLocks noChangeAspect="1"/>
          </p:cNvSpPr>
          <p:nvPr/>
        </p:nvSpPr>
        <p:spPr>
          <a:xfrm>
            <a:off x="4457110" y="4062382"/>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8" name="Oval 47">
            <a:extLst>
              <a:ext uri="{FF2B5EF4-FFF2-40B4-BE49-F238E27FC236}">
                <a16:creationId xmlns:a16="http://schemas.microsoft.com/office/drawing/2014/main" id="{2F781AE7-E36B-1743-83AE-BB47F4611F7E}"/>
              </a:ext>
            </a:extLst>
          </p:cNvPr>
          <p:cNvSpPr>
            <a:spLocks noChangeAspect="1"/>
          </p:cNvSpPr>
          <p:nvPr/>
        </p:nvSpPr>
        <p:spPr>
          <a:xfrm>
            <a:off x="4457110" y="478525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0" name="Oval 49">
            <a:extLst>
              <a:ext uri="{FF2B5EF4-FFF2-40B4-BE49-F238E27FC236}">
                <a16:creationId xmlns:a16="http://schemas.microsoft.com/office/drawing/2014/main" id="{1DD63470-E9CA-D743-85D6-6363F1AF80C3}"/>
              </a:ext>
            </a:extLst>
          </p:cNvPr>
          <p:cNvSpPr>
            <a:spLocks noChangeAspect="1"/>
          </p:cNvSpPr>
          <p:nvPr/>
        </p:nvSpPr>
        <p:spPr>
          <a:xfrm>
            <a:off x="4457110" y="55081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1" name="Oval 240">
            <a:extLst>
              <a:ext uri="{FF2B5EF4-FFF2-40B4-BE49-F238E27FC236}">
                <a16:creationId xmlns:a16="http://schemas.microsoft.com/office/drawing/2014/main" id="{07A72F00-B6ED-5E4F-8504-65393D0D385E}"/>
              </a:ext>
            </a:extLst>
          </p:cNvPr>
          <p:cNvSpPr>
            <a:spLocks noChangeAspect="1"/>
          </p:cNvSpPr>
          <p:nvPr/>
        </p:nvSpPr>
        <p:spPr>
          <a:xfrm>
            <a:off x="5168310"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2" name="Oval 241">
            <a:extLst>
              <a:ext uri="{FF2B5EF4-FFF2-40B4-BE49-F238E27FC236}">
                <a16:creationId xmlns:a16="http://schemas.microsoft.com/office/drawing/2014/main" id="{5F11F381-772A-9647-9382-C515764E78F6}"/>
              </a:ext>
            </a:extLst>
          </p:cNvPr>
          <p:cNvSpPr>
            <a:spLocks noChangeAspect="1"/>
          </p:cNvSpPr>
          <p:nvPr/>
        </p:nvSpPr>
        <p:spPr>
          <a:xfrm>
            <a:off x="5168310"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3" name="Oval 242">
            <a:extLst>
              <a:ext uri="{FF2B5EF4-FFF2-40B4-BE49-F238E27FC236}">
                <a16:creationId xmlns:a16="http://schemas.microsoft.com/office/drawing/2014/main" id="{61034D0A-B0A5-664F-B5F8-775BDD122440}"/>
              </a:ext>
            </a:extLst>
          </p:cNvPr>
          <p:cNvSpPr>
            <a:spLocks noChangeAspect="1"/>
          </p:cNvSpPr>
          <p:nvPr/>
        </p:nvSpPr>
        <p:spPr>
          <a:xfrm>
            <a:off x="5168310" y="18937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4" name="Oval 243">
            <a:extLst>
              <a:ext uri="{FF2B5EF4-FFF2-40B4-BE49-F238E27FC236}">
                <a16:creationId xmlns:a16="http://schemas.microsoft.com/office/drawing/2014/main" id="{F262585A-DA5D-C645-B837-8964595D4234}"/>
              </a:ext>
            </a:extLst>
          </p:cNvPr>
          <p:cNvSpPr>
            <a:spLocks noChangeAspect="1"/>
          </p:cNvSpPr>
          <p:nvPr/>
        </p:nvSpPr>
        <p:spPr>
          <a:xfrm>
            <a:off x="5168310"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5" name="Oval 244">
            <a:extLst>
              <a:ext uri="{FF2B5EF4-FFF2-40B4-BE49-F238E27FC236}">
                <a16:creationId xmlns:a16="http://schemas.microsoft.com/office/drawing/2014/main" id="{4828B1FE-B181-5543-A983-0931C11FD718}"/>
              </a:ext>
            </a:extLst>
          </p:cNvPr>
          <p:cNvSpPr>
            <a:spLocks noChangeAspect="1"/>
          </p:cNvSpPr>
          <p:nvPr/>
        </p:nvSpPr>
        <p:spPr>
          <a:xfrm>
            <a:off x="5168310" y="3339514"/>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6" name="Oval 245">
            <a:extLst>
              <a:ext uri="{FF2B5EF4-FFF2-40B4-BE49-F238E27FC236}">
                <a16:creationId xmlns:a16="http://schemas.microsoft.com/office/drawing/2014/main" id="{EC00E1EC-D69E-B04A-895B-15D0E4DD51E6}"/>
              </a:ext>
            </a:extLst>
          </p:cNvPr>
          <p:cNvSpPr>
            <a:spLocks noChangeAspect="1"/>
          </p:cNvSpPr>
          <p:nvPr/>
        </p:nvSpPr>
        <p:spPr>
          <a:xfrm>
            <a:off x="5168310" y="4062382"/>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47" name="Oval 246">
            <a:extLst>
              <a:ext uri="{FF2B5EF4-FFF2-40B4-BE49-F238E27FC236}">
                <a16:creationId xmlns:a16="http://schemas.microsoft.com/office/drawing/2014/main" id="{3C8D3C67-C7DF-E745-BE41-473B83994BF1}"/>
              </a:ext>
            </a:extLst>
          </p:cNvPr>
          <p:cNvSpPr>
            <a:spLocks noChangeAspect="1"/>
          </p:cNvSpPr>
          <p:nvPr/>
        </p:nvSpPr>
        <p:spPr>
          <a:xfrm>
            <a:off x="5168310" y="478525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8" name="Oval 247">
            <a:extLst>
              <a:ext uri="{FF2B5EF4-FFF2-40B4-BE49-F238E27FC236}">
                <a16:creationId xmlns:a16="http://schemas.microsoft.com/office/drawing/2014/main" id="{88550F02-E2D0-7F45-94B1-7DF8F3959C2A}"/>
              </a:ext>
            </a:extLst>
          </p:cNvPr>
          <p:cNvSpPr>
            <a:spLocks noChangeAspect="1"/>
          </p:cNvSpPr>
          <p:nvPr/>
        </p:nvSpPr>
        <p:spPr>
          <a:xfrm>
            <a:off x="5168310" y="55081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9" name="Oval 248">
            <a:extLst>
              <a:ext uri="{FF2B5EF4-FFF2-40B4-BE49-F238E27FC236}">
                <a16:creationId xmlns:a16="http://schemas.microsoft.com/office/drawing/2014/main" id="{4227808E-1145-E948-843C-5D9B87DF0EA8}"/>
              </a:ext>
            </a:extLst>
          </p:cNvPr>
          <p:cNvSpPr>
            <a:spLocks noChangeAspect="1"/>
          </p:cNvSpPr>
          <p:nvPr/>
        </p:nvSpPr>
        <p:spPr>
          <a:xfrm>
            <a:off x="5879510"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0" name="Oval 249">
            <a:extLst>
              <a:ext uri="{FF2B5EF4-FFF2-40B4-BE49-F238E27FC236}">
                <a16:creationId xmlns:a16="http://schemas.microsoft.com/office/drawing/2014/main" id="{72D9458C-AE26-2945-AD25-17D994CFCF58}"/>
              </a:ext>
            </a:extLst>
          </p:cNvPr>
          <p:cNvSpPr>
            <a:spLocks noChangeAspect="1"/>
          </p:cNvSpPr>
          <p:nvPr/>
        </p:nvSpPr>
        <p:spPr>
          <a:xfrm>
            <a:off x="5879510"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1" name="Oval 250">
            <a:extLst>
              <a:ext uri="{FF2B5EF4-FFF2-40B4-BE49-F238E27FC236}">
                <a16:creationId xmlns:a16="http://schemas.microsoft.com/office/drawing/2014/main" id="{3DADB8E7-05F9-5C46-93A7-DCFA442D6A69}"/>
              </a:ext>
            </a:extLst>
          </p:cNvPr>
          <p:cNvSpPr>
            <a:spLocks noChangeAspect="1"/>
          </p:cNvSpPr>
          <p:nvPr/>
        </p:nvSpPr>
        <p:spPr>
          <a:xfrm>
            <a:off x="5879510" y="18937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2" name="Oval 251">
            <a:extLst>
              <a:ext uri="{FF2B5EF4-FFF2-40B4-BE49-F238E27FC236}">
                <a16:creationId xmlns:a16="http://schemas.microsoft.com/office/drawing/2014/main" id="{5AB4F24C-88E3-5E42-B0EE-4AC3A74A46D5}"/>
              </a:ext>
            </a:extLst>
          </p:cNvPr>
          <p:cNvSpPr>
            <a:spLocks noChangeAspect="1"/>
          </p:cNvSpPr>
          <p:nvPr/>
        </p:nvSpPr>
        <p:spPr>
          <a:xfrm>
            <a:off x="5879510"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3" name="Oval 252">
            <a:extLst>
              <a:ext uri="{FF2B5EF4-FFF2-40B4-BE49-F238E27FC236}">
                <a16:creationId xmlns:a16="http://schemas.microsoft.com/office/drawing/2014/main" id="{BD4E5113-3F81-A949-B332-0ED06E88F45D}"/>
              </a:ext>
            </a:extLst>
          </p:cNvPr>
          <p:cNvSpPr>
            <a:spLocks noChangeAspect="1"/>
          </p:cNvSpPr>
          <p:nvPr/>
        </p:nvSpPr>
        <p:spPr>
          <a:xfrm>
            <a:off x="5879510" y="3339514"/>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4" name="Oval 253">
            <a:extLst>
              <a:ext uri="{FF2B5EF4-FFF2-40B4-BE49-F238E27FC236}">
                <a16:creationId xmlns:a16="http://schemas.microsoft.com/office/drawing/2014/main" id="{E689FB61-0B04-CC4B-A4CE-3BFA945323C1}"/>
              </a:ext>
            </a:extLst>
          </p:cNvPr>
          <p:cNvSpPr>
            <a:spLocks noChangeAspect="1"/>
          </p:cNvSpPr>
          <p:nvPr/>
        </p:nvSpPr>
        <p:spPr>
          <a:xfrm>
            <a:off x="5879510" y="4062382"/>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5" name="Oval 254">
            <a:extLst>
              <a:ext uri="{FF2B5EF4-FFF2-40B4-BE49-F238E27FC236}">
                <a16:creationId xmlns:a16="http://schemas.microsoft.com/office/drawing/2014/main" id="{76EEFC3F-97D0-C44B-870C-3391EE3960EA}"/>
              </a:ext>
            </a:extLst>
          </p:cNvPr>
          <p:cNvSpPr>
            <a:spLocks noChangeAspect="1"/>
          </p:cNvSpPr>
          <p:nvPr/>
        </p:nvSpPr>
        <p:spPr>
          <a:xfrm>
            <a:off x="5879510" y="478525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6" name="Oval 255">
            <a:extLst>
              <a:ext uri="{FF2B5EF4-FFF2-40B4-BE49-F238E27FC236}">
                <a16:creationId xmlns:a16="http://schemas.microsoft.com/office/drawing/2014/main" id="{8DE30840-0F39-DF45-B1CF-3E2A0422EFC2}"/>
              </a:ext>
            </a:extLst>
          </p:cNvPr>
          <p:cNvSpPr>
            <a:spLocks noChangeAspect="1"/>
          </p:cNvSpPr>
          <p:nvPr/>
        </p:nvSpPr>
        <p:spPr>
          <a:xfrm>
            <a:off x="5879510" y="55081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7" name="Oval 256">
            <a:extLst>
              <a:ext uri="{FF2B5EF4-FFF2-40B4-BE49-F238E27FC236}">
                <a16:creationId xmlns:a16="http://schemas.microsoft.com/office/drawing/2014/main" id="{51EFC1B6-6235-7341-BDE8-3179EC197859}"/>
              </a:ext>
            </a:extLst>
          </p:cNvPr>
          <p:cNvSpPr>
            <a:spLocks noChangeAspect="1"/>
          </p:cNvSpPr>
          <p:nvPr/>
        </p:nvSpPr>
        <p:spPr>
          <a:xfrm>
            <a:off x="6590710"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8" name="Oval 257">
            <a:extLst>
              <a:ext uri="{FF2B5EF4-FFF2-40B4-BE49-F238E27FC236}">
                <a16:creationId xmlns:a16="http://schemas.microsoft.com/office/drawing/2014/main" id="{2EF5DD7E-CE5E-BF4F-BB40-39C9248EA9B2}"/>
              </a:ext>
            </a:extLst>
          </p:cNvPr>
          <p:cNvSpPr>
            <a:spLocks noChangeAspect="1"/>
          </p:cNvSpPr>
          <p:nvPr/>
        </p:nvSpPr>
        <p:spPr>
          <a:xfrm>
            <a:off x="6590710"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9" name="Oval 258">
            <a:extLst>
              <a:ext uri="{FF2B5EF4-FFF2-40B4-BE49-F238E27FC236}">
                <a16:creationId xmlns:a16="http://schemas.microsoft.com/office/drawing/2014/main" id="{C8D4D60B-448C-4C4D-90D6-A7573F4E1C41}"/>
              </a:ext>
            </a:extLst>
          </p:cNvPr>
          <p:cNvSpPr>
            <a:spLocks noChangeAspect="1"/>
          </p:cNvSpPr>
          <p:nvPr/>
        </p:nvSpPr>
        <p:spPr>
          <a:xfrm>
            <a:off x="6590710" y="18937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0" name="Oval 259">
            <a:extLst>
              <a:ext uri="{FF2B5EF4-FFF2-40B4-BE49-F238E27FC236}">
                <a16:creationId xmlns:a16="http://schemas.microsoft.com/office/drawing/2014/main" id="{83E281AC-BAC1-3E45-92BE-2EE09E210D89}"/>
              </a:ext>
            </a:extLst>
          </p:cNvPr>
          <p:cNvSpPr>
            <a:spLocks noChangeAspect="1"/>
          </p:cNvSpPr>
          <p:nvPr/>
        </p:nvSpPr>
        <p:spPr>
          <a:xfrm>
            <a:off x="6590710"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1" name="Oval 260">
            <a:extLst>
              <a:ext uri="{FF2B5EF4-FFF2-40B4-BE49-F238E27FC236}">
                <a16:creationId xmlns:a16="http://schemas.microsoft.com/office/drawing/2014/main" id="{1656AB39-5050-274D-B561-243E9A91382C}"/>
              </a:ext>
            </a:extLst>
          </p:cNvPr>
          <p:cNvSpPr>
            <a:spLocks noChangeAspect="1"/>
          </p:cNvSpPr>
          <p:nvPr/>
        </p:nvSpPr>
        <p:spPr>
          <a:xfrm>
            <a:off x="6590710" y="3339514"/>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2" name="Oval 261">
            <a:extLst>
              <a:ext uri="{FF2B5EF4-FFF2-40B4-BE49-F238E27FC236}">
                <a16:creationId xmlns:a16="http://schemas.microsoft.com/office/drawing/2014/main" id="{1A291466-2524-E94F-9329-A3C6F9EF14C5}"/>
              </a:ext>
            </a:extLst>
          </p:cNvPr>
          <p:cNvSpPr>
            <a:spLocks noChangeAspect="1"/>
          </p:cNvSpPr>
          <p:nvPr/>
        </p:nvSpPr>
        <p:spPr>
          <a:xfrm>
            <a:off x="6590710" y="4062382"/>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3" name="Oval 262">
            <a:extLst>
              <a:ext uri="{FF2B5EF4-FFF2-40B4-BE49-F238E27FC236}">
                <a16:creationId xmlns:a16="http://schemas.microsoft.com/office/drawing/2014/main" id="{D2D84088-B992-7A48-BC5D-37D8F7AE85A2}"/>
              </a:ext>
            </a:extLst>
          </p:cNvPr>
          <p:cNvSpPr>
            <a:spLocks noChangeAspect="1"/>
          </p:cNvSpPr>
          <p:nvPr/>
        </p:nvSpPr>
        <p:spPr>
          <a:xfrm>
            <a:off x="6590710" y="478525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4" name="Oval 263">
            <a:extLst>
              <a:ext uri="{FF2B5EF4-FFF2-40B4-BE49-F238E27FC236}">
                <a16:creationId xmlns:a16="http://schemas.microsoft.com/office/drawing/2014/main" id="{00EFD2B5-8485-A64B-AB85-595F93F3C5F1}"/>
              </a:ext>
            </a:extLst>
          </p:cNvPr>
          <p:cNvSpPr>
            <a:spLocks noChangeAspect="1"/>
          </p:cNvSpPr>
          <p:nvPr/>
        </p:nvSpPr>
        <p:spPr>
          <a:xfrm>
            <a:off x="6590710" y="55081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5" name="Oval 264">
            <a:extLst>
              <a:ext uri="{FF2B5EF4-FFF2-40B4-BE49-F238E27FC236}">
                <a16:creationId xmlns:a16="http://schemas.microsoft.com/office/drawing/2014/main" id="{DB081E46-E75F-264A-91A9-AE64184F99E3}"/>
              </a:ext>
            </a:extLst>
          </p:cNvPr>
          <p:cNvSpPr>
            <a:spLocks noChangeAspect="1"/>
          </p:cNvSpPr>
          <p:nvPr/>
        </p:nvSpPr>
        <p:spPr>
          <a:xfrm>
            <a:off x="7301910"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6" name="Oval 265">
            <a:extLst>
              <a:ext uri="{FF2B5EF4-FFF2-40B4-BE49-F238E27FC236}">
                <a16:creationId xmlns:a16="http://schemas.microsoft.com/office/drawing/2014/main" id="{DB50EF24-73B3-D142-8D14-E4858F77B4EB}"/>
              </a:ext>
            </a:extLst>
          </p:cNvPr>
          <p:cNvSpPr>
            <a:spLocks noChangeAspect="1"/>
          </p:cNvSpPr>
          <p:nvPr/>
        </p:nvSpPr>
        <p:spPr>
          <a:xfrm>
            <a:off x="7301910"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7" name="Oval 266">
            <a:extLst>
              <a:ext uri="{FF2B5EF4-FFF2-40B4-BE49-F238E27FC236}">
                <a16:creationId xmlns:a16="http://schemas.microsoft.com/office/drawing/2014/main" id="{E6AF48D4-5BAF-5F4A-917E-24CD31E4C110}"/>
              </a:ext>
            </a:extLst>
          </p:cNvPr>
          <p:cNvSpPr>
            <a:spLocks noChangeAspect="1"/>
          </p:cNvSpPr>
          <p:nvPr/>
        </p:nvSpPr>
        <p:spPr>
          <a:xfrm>
            <a:off x="7301910" y="18937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8" name="Oval 267">
            <a:extLst>
              <a:ext uri="{FF2B5EF4-FFF2-40B4-BE49-F238E27FC236}">
                <a16:creationId xmlns:a16="http://schemas.microsoft.com/office/drawing/2014/main" id="{7E1EBDF3-9344-394D-844E-5932A0EF72D2}"/>
              </a:ext>
            </a:extLst>
          </p:cNvPr>
          <p:cNvSpPr>
            <a:spLocks noChangeAspect="1"/>
          </p:cNvSpPr>
          <p:nvPr/>
        </p:nvSpPr>
        <p:spPr>
          <a:xfrm>
            <a:off x="7301910"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9" name="Oval 268">
            <a:extLst>
              <a:ext uri="{FF2B5EF4-FFF2-40B4-BE49-F238E27FC236}">
                <a16:creationId xmlns:a16="http://schemas.microsoft.com/office/drawing/2014/main" id="{8D672271-1B3F-3C4D-A8DA-5F53084AED47}"/>
              </a:ext>
            </a:extLst>
          </p:cNvPr>
          <p:cNvSpPr>
            <a:spLocks noChangeAspect="1"/>
          </p:cNvSpPr>
          <p:nvPr/>
        </p:nvSpPr>
        <p:spPr>
          <a:xfrm>
            <a:off x="7301910" y="3339514"/>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70" name="Oval 269">
            <a:extLst>
              <a:ext uri="{FF2B5EF4-FFF2-40B4-BE49-F238E27FC236}">
                <a16:creationId xmlns:a16="http://schemas.microsoft.com/office/drawing/2014/main" id="{FECDE3C6-235A-0B49-AC26-BB252935E66C}"/>
              </a:ext>
            </a:extLst>
          </p:cNvPr>
          <p:cNvSpPr>
            <a:spLocks noChangeAspect="1"/>
          </p:cNvSpPr>
          <p:nvPr/>
        </p:nvSpPr>
        <p:spPr>
          <a:xfrm>
            <a:off x="7301910" y="4062382"/>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71" name="Oval 270">
            <a:extLst>
              <a:ext uri="{FF2B5EF4-FFF2-40B4-BE49-F238E27FC236}">
                <a16:creationId xmlns:a16="http://schemas.microsoft.com/office/drawing/2014/main" id="{FCBBF4D4-8ECE-054A-80B8-98C19A05BD95}"/>
              </a:ext>
            </a:extLst>
          </p:cNvPr>
          <p:cNvSpPr>
            <a:spLocks noChangeAspect="1"/>
          </p:cNvSpPr>
          <p:nvPr/>
        </p:nvSpPr>
        <p:spPr>
          <a:xfrm>
            <a:off x="7301910" y="478525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72" name="Oval 271">
            <a:extLst>
              <a:ext uri="{FF2B5EF4-FFF2-40B4-BE49-F238E27FC236}">
                <a16:creationId xmlns:a16="http://schemas.microsoft.com/office/drawing/2014/main" id="{9E20AC26-7327-D648-BE33-045ACEBBE2BD}"/>
              </a:ext>
            </a:extLst>
          </p:cNvPr>
          <p:cNvSpPr>
            <a:spLocks noChangeAspect="1"/>
          </p:cNvSpPr>
          <p:nvPr/>
        </p:nvSpPr>
        <p:spPr>
          <a:xfrm>
            <a:off x="7301910" y="55081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3" name="Rectangle 42">
            <a:extLst>
              <a:ext uri="{FF2B5EF4-FFF2-40B4-BE49-F238E27FC236}">
                <a16:creationId xmlns:a16="http://schemas.microsoft.com/office/drawing/2014/main" id="{10C7E389-59B9-AA47-94EB-64B38C3985E9}"/>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175888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F636117-A5EA-0342-A095-D6A23D28F2A6}"/>
              </a:ext>
            </a:extLst>
          </p:cNvPr>
          <p:cNvSpPr>
            <a:spLocks noChangeAspect="1"/>
          </p:cNvSpPr>
          <p:nvPr/>
        </p:nvSpPr>
        <p:spPr>
          <a:xfrm>
            <a:off x="4457110" y="448042"/>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 name="Oval 5">
            <a:extLst>
              <a:ext uri="{FF2B5EF4-FFF2-40B4-BE49-F238E27FC236}">
                <a16:creationId xmlns:a16="http://schemas.microsoft.com/office/drawing/2014/main" id="{8A221F7C-EFAA-8C49-B544-A7CFD5BC475A}"/>
              </a:ext>
            </a:extLst>
          </p:cNvPr>
          <p:cNvSpPr>
            <a:spLocks noChangeAspect="1"/>
          </p:cNvSpPr>
          <p:nvPr/>
        </p:nvSpPr>
        <p:spPr>
          <a:xfrm>
            <a:off x="4457110"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2" name="Oval 11">
            <a:extLst>
              <a:ext uri="{FF2B5EF4-FFF2-40B4-BE49-F238E27FC236}">
                <a16:creationId xmlns:a16="http://schemas.microsoft.com/office/drawing/2014/main" id="{7CD4245B-92B2-674A-B48D-4685C70DE22D}"/>
              </a:ext>
            </a:extLst>
          </p:cNvPr>
          <p:cNvSpPr>
            <a:spLocks noChangeAspect="1"/>
          </p:cNvSpPr>
          <p:nvPr/>
        </p:nvSpPr>
        <p:spPr>
          <a:xfrm>
            <a:off x="4457110" y="1893778"/>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14" name="Oval 13">
            <a:extLst>
              <a:ext uri="{FF2B5EF4-FFF2-40B4-BE49-F238E27FC236}">
                <a16:creationId xmlns:a16="http://schemas.microsoft.com/office/drawing/2014/main" id="{47E282A9-AA6A-674B-B920-E4C5CA2B3068}"/>
              </a:ext>
            </a:extLst>
          </p:cNvPr>
          <p:cNvSpPr>
            <a:spLocks noChangeAspect="1"/>
          </p:cNvSpPr>
          <p:nvPr/>
        </p:nvSpPr>
        <p:spPr>
          <a:xfrm>
            <a:off x="4457110"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0" name="Oval 39">
            <a:extLst>
              <a:ext uri="{FF2B5EF4-FFF2-40B4-BE49-F238E27FC236}">
                <a16:creationId xmlns:a16="http://schemas.microsoft.com/office/drawing/2014/main" id="{42E55DCE-F35E-B041-B553-DFF463A28EB0}"/>
              </a:ext>
            </a:extLst>
          </p:cNvPr>
          <p:cNvSpPr>
            <a:spLocks noChangeAspect="1"/>
          </p:cNvSpPr>
          <p:nvPr/>
        </p:nvSpPr>
        <p:spPr>
          <a:xfrm>
            <a:off x="4457110" y="3339514"/>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2" name="Oval 41">
            <a:extLst>
              <a:ext uri="{FF2B5EF4-FFF2-40B4-BE49-F238E27FC236}">
                <a16:creationId xmlns:a16="http://schemas.microsoft.com/office/drawing/2014/main" id="{02E6BAC6-1D5F-2C4B-8B85-A6CB489F1DCE}"/>
              </a:ext>
            </a:extLst>
          </p:cNvPr>
          <p:cNvSpPr>
            <a:spLocks noChangeAspect="1"/>
          </p:cNvSpPr>
          <p:nvPr/>
        </p:nvSpPr>
        <p:spPr>
          <a:xfrm>
            <a:off x="4457110" y="4062382"/>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8" name="Oval 47">
            <a:extLst>
              <a:ext uri="{FF2B5EF4-FFF2-40B4-BE49-F238E27FC236}">
                <a16:creationId xmlns:a16="http://schemas.microsoft.com/office/drawing/2014/main" id="{2F781AE7-E36B-1743-83AE-BB47F4611F7E}"/>
              </a:ext>
            </a:extLst>
          </p:cNvPr>
          <p:cNvSpPr>
            <a:spLocks noChangeAspect="1"/>
          </p:cNvSpPr>
          <p:nvPr/>
        </p:nvSpPr>
        <p:spPr>
          <a:xfrm>
            <a:off x="4457110" y="478525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50" name="Oval 49">
            <a:extLst>
              <a:ext uri="{FF2B5EF4-FFF2-40B4-BE49-F238E27FC236}">
                <a16:creationId xmlns:a16="http://schemas.microsoft.com/office/drawing/2014/main" id="{1DD63470-E9CA-D743-85D6-6363F1AF80C3}"/>
              </a:ext>
            </a:extLst>
          </p:cNvPr>
          <p:cNvSpPr>
            <a:spLocks noChangeAspect="1"/>
          </p:cNvSpPr>
          <p:nvPr/>
        </p:nvSpPr>
        <p:spPr>
          <a:xfrm>
            <a:off x="4457110" y="550812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1" name="Oval 240">
            <a:extLst>
              <a:ext uri="{FF2B5EF4-FFF2-40B4-BE49-F238E27FC236}">
                <a16:creationId xmlns:a16="http://schemas.microsoft.com/office/drawing/2014/main" id="{07A72F00-B6ED-5E4F-8504-65393D0D385E}"/>
              </a:ext>
            </a:extLst>
          </p:cNvPr>
          <p:cNvSpPr>
            <a:spLocks noChangeAspect="1"/>
          </p:cNvSpPr>
          <p:nvPr/>
        </p:nvSpPr>
        <p:spPr>
          <a:xfrm>
            <a:off x="5168310"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2" name="Oval 241">
            <a:extLst>
              <a:ext uri="{FF2B5EF4-FFF2-40B4-BE49-F238E27FC236}">
                <a16:creationId xmlns:a16="http://schemas.microsoft.com/office/drawing/2014/main" id="{5F11F381-772A-9647-9382-C515764E78F6}"/>
              </a:ext>
            </a:extLst>
          </p:cNvPr>
          <p:cNvSpPr>
            <a:spLocks noChangeAspect="1"/>
          </p:cNvSpPr>
          <p:nvPr/>
        </p:nvSpPr>
        <p:spPr>
          <a:xfrm>
            <a:off x="5168310"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3" name="Oval 242">
            <a:extLst>
              <a:ext uri="{FF2B5EF4-FFF2-40B4-BE49-F238E27FC236}">
                <a16:creationId xmlns:a16="http://schemas.microsoft.com/office/drawing/2014/main" id="{61034D0A-B0A5-664F-B5F8-775BDD122440}"/>
              </a:ext>
            </a:extLst>
          </p:cNvPr>
          <p:cNvSpPr>
            <a:spLocks noChangeAspect="1"/>
          </p:cNvSpPr>
          <p:nvPr/>
        </p:nvSpPr>
        <p:spPr>
          <a:xfrm>
            <a:off x="5168310" y="18937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4" name="Oval 243">
            <a:extLst>
              <a:ext uri="{FF2B5EF4-FFF2-40B4-BE49-F238E27FC236}">
                <a16:creationId xmlns:a16="http://schemas.microsoft.com/office/drawing/2014/main" id="{F262585A-DA5D-C645-B837-8964595D4234}"/>
              </a:ext>
            </a:extLst>
          </p:cNvPr>
          <p:cNvSpPr>
            <a:spLocks noChangeAspect="1"/>
          </p:cNvSpPr>
          <p:nvPr/>
        </p:nvSpPr>
        <p:spPr>
          <a:xfrm>
            <a:off x="5168310"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5" name="Oval 244">
            <a:extLst>
              <a:ext uri="{FF2B5EF4-FFF2-40B4-BE49-F238E27FC236}">
                <a16:creationId xmlns:a16="http://schemas.microsoft.com/office/drawing/2014/main" id="{4828B1FE-B181-5543-A983-0931C11FD718}"/>
              </a:ext>
            </a:extLst>
          </p:cNvPr>
          <p:cNvSpPr>
            <a:spLocks noChangeAspect="1"/>
          </p:cNvSpPr>
          <p:nvPr/>
        </p:nvSpPr>
        <p:spPr>
          <a:xfrm>
            <a:off x="5168310" y="3339514"/>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6" name="Oval 245">
            <a:extLst>
              <a:ext uri="{FF2B5EF4-FFF2-40B4-BE49-F238E27FC236}">
                <a16:creationId xmlns:a16="http://schemas.microsoft.com/office/drawing/2014/main" id="{EC00E1EC-D69E-B04A-895B-15D0E4DD51E6}"/>
              </a:ext>
            </a:extLst>
          </p:cNvPr>
          <p:cNvSpPr>
            <a:spLocks noChangeAspect="1"/>
          </p:cNvSpPr>
          <p:nvPr/>
        </p:nvSpPr>
        <p:spPr>
          <a:xfrm>
            <a:off x="5168310" y="4062382"/>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47" name="Oval 246">
            <a:extLst>
              <a:ext uri="{FF2B5EF4-FFF2-40B4-BE49-F238E27FC236}">
                <a16:creationId xmlns:a16="http://schemas.microsoft.com/office/drawing/2014/main" id="{3C8D3C67-C7DF-E745-BE41-473B83994BF1}"/>
              </a:ext>
            </a:extLst>
          </p:cNvPr>
          <p:cNvSpPr>
            <a:spLocks noChangeAspect="1"/>
          </p:cNvSpPr>
          <p:nvPr/>
        </p:nvSpPr>
        <p:spPr>
          <a:xfrm>
            <a:off x="5168310" y="478525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8" name="Oval 247">
            <a:extLst>
              <a:ext uri="{FF2B5EF4-FFF2-40B4-BE49-F238E27FC236}">
                <a16:creationId xmlns:a16="http://schemas.microsoft.com/office/drawing/2014/main" id="{88550F02-E2D0-7F45-94B1-7DF8F3959C2A}"/>
              </a:ext>
            </a:extLst>
          </p:cNvPr>
          <p:cNvSpPr>
            <a:spLocks noChangeAspect="1"/>
          </p:cNvSpPr>
          <p:nvPr/>
        </p:nvSpPr>
        <p:spPr>
          <a:xfrm>
            <a:off x="5168310" y="550812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9" name="Oval 248">
            <a:extLst>
              <a:ext uri="{FF2B5EF4-FFF2-40B4-BE49-F238E27FC236}">
                <a16:creationId xmlns:a16="http://schemas.microsoft.com/office/drawing/2014/main" id="{4227808E-1145-E948-843C-5D9B87DF0EA8}"/>
              </a:ext>
            </a:extLst>
          </p:cNvPr>
          <p:cNvSpPr>
            <a:spLocks noChangeAspect="1"/>
          </p:cNvSpPr>
          <p:nvPr/>
        </p:nvSpPr>
        <p:spPr>
          <a:xfrm>
            <a:off x="5879510"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0" name="Oval 249">
            <a:extLst>
              <a:ext uri="{FF2B5EF4-FFF2-40B4-BE49-F238E27FC236}">
                <a16:creationId xmlns:a16="http://schemas.microsoft.com/office/drawing/2014/main" id="{72D9458C-AE26-2945-AD25-17D994CFCF58}"/>
              </a:ext>
            </a:extLst>
          </p:cNvPr>
          <p:cNvSpPr>
            <a:spLocks noChangeAspect="1"/>
          </p:cNvSpPr>
          <p:nvPr/>
        </p:nvSpPr>
        <p:spPr>
          <a:xfrm>
            <a:off x="5879510"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1" name="Oval 250">
            <a:extLst>
              <a:ext uri="{FF2B5EF4-FFF2-40B4-BE49-F238E27FC236}">
                <a16:creationId xmlns:a16="http://schemas.microsoft.com/office/drawing/2014/main" id="{3DADB8E7-05F9-5C46-93A7-DCFA442D6A69}"/>
              </a:ext>
            </a:extLst>
          </p:cNvPr>
          <p:cNvSpPr>
            <a:spLocks noChangeAspect="1"/>
          </p:cNvSpPr>
          <p:nvPr/>
        </p:nvSpPr>
        <p:spPr>
          <a:xfrm>
            <a:off x="5879510" y="1893778"/>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2" name="Oval 251">
            <a:extLst>
              <a:ext uri="{FF2B5EF4-FFF2-40B4-BE49-F238E27FC236}">
                <a16:creationId xmlns:a16="http://schemas.microsoft.com/office/drawing/2014/main" id="{5AB4F24C-88E3-5E42-B0EE-4AC3A74A46D5}"/>
              </a:ext>
            </a:extLst>
          </p:cNvPr>
          <p:cNvSpPr>
            <a:spLocks noChangeAspect="1"/>
          </p:cNvSpPr>
          <p:nvPr/>
        </p:nvSpPr>
        <p:spPr>
          <a:xfrm>
            <a:off x="5879510"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3" name="Oval 252">
            <a:extLst>
              <a:ext uri="{FF2B5EF4-FFF2-40B4-BE49-F238E27FC236}">
                <a16:creationId xmlns:a16="http://schemas.microsoft.com/office/drawing/2014/main" id="{BD4E5113-3F81-A949-B332-0ED06E88F45D}"/>
              </a:ext>
            </a:extLst>
          </p:cNvPr>
          <p:cNvSpPr>
            <a:spLocks noChangeAspect="1"/>
          </p:cNvSpPr>
          <p:nvPr/>
        </p:nvSpPr>
        <p:spPr>
          <a:xfrm>
            <a:off x="5879510" y="3339514"/>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4" name="Oval 253">
            <a:extLst>
              <a:ext uri="{FF2B5EF4-FFF2-40B4-BE49-F238E27FC236}">
                <a16:creationId xmlns:a16="http://schemas.microsoft.com/office/drawing/2014/main" id="{E689FB61-0B04-CC4B-A4CE-3BFA945323C1}"/>
              </a:ext>
            </a:extLst>
          </p:cNvPr>
          <p:cNvSpPr>
            <a:spLocks noChangeAspect="1"/>
          </p:cNvSpPr>
          <p:nvPr/>
        </p:nvSpPr>
        <p:spPr>
          <a:xfrm>
            <a:off x="5879510" y="4062382"/>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5" name="Oval 254">
            <a:extLst>
              <a:ext uri="{FF2B5EF4-FFF2-40B4-BE49-F238E27FC236}">
                <a16:creationId xmlns:a16="http://schemas.microsoft.com/office/drawing/2014/main" id="{76EEFC3F-97D0-C44B-870C-3391EE3960EA}"/>
              </a:ext>
            </a:extLst>
          </p:cNvPr>
          <p:cNvSpPr>
            <a:spLocks noChangeAspect="1"/>
          </p:cNvSpPr>
          <p:nvPr/>
        </p:nvSpPr>
        <p:spPr>
          <a:xfrm>
            <a:off x="5879510" y="4785250"/>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6" name="Oval 255">
            <a:extLst>
              <a:ext uri="{FF2B5EF4-FFF2-40B4-BE49-F238E27FC236}">
                <a16:creationId xmlns:a16="http://schemas.microsoft.com/office/drawing/2014/main" id="{8DE30840-0F39-DF45-B1CF-3E2A0422EFC2}"/>
              </a:ext>
            </a:extLst>
          </p:cNvPr>
          <p:cNvSpPr>
            <a:spLocks noChangeAspect="1"/>
          </p:cNvSpPr>
          <p:nvPr/>
        </p:nvSpPr>
        <p:spPr>
          <a:xfrm>
            <a:off x="5879510" y="550812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7" name="Oval 256">
            <a:extLst>
              <a:ext uri="{FF2B5EF4-FFF2-40B4-BE49-F238E27FC236}">
                <a16:creationId xmlns:a16="http://schemas.microsoft.com/office/drawing/2014/main" id="{51EFC1B6-6235-7341-BDE8-3179EC197859}"/>
              </a:ext>
            </a:extLst>
          </p:cNvPr>
          <p:cNvSpPr>
            <a:spLocks noChangeAspect="1"/>
          </p:cNvSpPr>
          <p:nvPr/>
        </p:nvSpPr>
        <p:spPr>
          <a:xfrm>
            <a:off x="6590710"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8" name="Oval 257">
            <a:extLst>
              <a:ext uri="{FF2B5EF4-FFF2-40B4-BE49-F238E27FC236}">
                <a16:creationId xmlns:a16="http://schemas.microsoft.com/office/drawing/2014/main" id="{2EF5DD7E-CE5E-BF4F-BB40-39C9248EA9B2}"/>
              </a:ext>
            </a:extLst>
          </p:cNvPr>
          <p:cNvSpPr>
            <a:spLocks noChangeAspect="1"/>
          </p:cNvSpPr>
          <p:nvPr/>
        </p:nvSpPr>
        <p:spPr>
          <a:xfrm>
            <a:off x="6590710"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9" name="Oval 258">
            <a:extLst>
              <a:ext uri="{FF2B5EF4-FFF2-40B4-BE49-F238E27FC236}">
                <a16:creationId xmlns:a16="http://schemas.microsoft.com/office/drawing/2014/main" id="{C8D4D60B-448C-4C4D-90D6-A7573F4E1C41}"/>
              </a:ext>
            </a:extLst>
          </p:cNvPr>
          <p:cNvSpPr>
            <a:spLocks noChangeAspect="1"/>
          </p:cNvSpPr>
          <p:nvPr/>
        </p:nvSpPr>
        <p:spPr>
          <a:xfrm>
            <a:off x="6590710" y="1893778"/>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0" name="Oval 259">
            <a:extLst>
              <a:ext uri="{FF2B5EF4-FFF2-40B4-BE49-F238E27FC236}">
                <a16:creationId xmlns:a16="http://schemas.microsoft.com/office/drawing/2014/main" id="{83E281AC-BAC1-3E45-92BE-2EE09E210D89}"/>
              </a:ext>
            </a:extLst>
          </p:cNvPr>
          <p:cNvSpPr>
            <a:spLocks noChangeAspect="1"/>
          </p:cNvSpPr>
          <p:nvPr/>
        </p:nvSpPr>
        <p:spPr>
          <a:xfrm>
            <a:off x="6590710"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1" name="Oval 260">
            <a:extLst>
              <a:ext uri="{FF2B5EF4-FFF2-40B4-BE49-F238E27FC236}">
                <a16:creationId xmlns:a16="http://schemas.microsoft.com/office/drawing/2014/main" id="{1656AB39-5050-274D-B561-243E9A91382C}"/>
              </a:ext>
            </a:extLst>
          </p:cNvPr>
          <p:cNvSpPr>
            <a:spLocks noChangeAspect="1"/>
          </p:cNvSpPr>
          <p:nvPr/>
        </p:nvSpPr>
        <p:spPr>
          <a:xfrm>
            <a:off x="6590710" y="3339514"/>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2" name="Oval 261">
            <a:extLst>
              <a:ext uri="{FF2B5EF4-FFF2-40B4-BE49-F238E27FC236}">
                <a16:creationId xmlns:a16="http://schemas.microsoft.com/office/drawing/2014/main" id="{1A291466-2524-E94F-9329-A3C6F9EF14C5}"/>
              </a:ext>
            </a:extLst>
          </p:cNvPr>
          <p:cNvSpPr>
            <a:spLocks noChangeAspect="1"/>
          </p:cNvSpPr>
          <p:nvPr/>
        </p:nvSpPr>
        <p:spPr>
          <a:xfrm>
            <a:off x="6590710" y="4062382"/>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3" name="Oval 262">
            <a:extLst>
              <a:ext uri="{FF2B5EF4-FFF2-40B4-BE49-F238E27FC236}">
                <a16:creationId xmlns:a16="http://schemas.microsoft.com/office/drawing/2014/main" id="{D2D84088-B992-7A48-BC5D-37D8F7AE85A2}"/>
              </a:ext>
            </a:extLst>
          </p:cNvPr>
          <p:cNvSpPr>
            <a:spLocks noChangeAspect="1"/>
          </p:cNvSpPr>
          <p:nvPr/>
        </p:nvSpPr>
        <p:spPr>
          <a:xfrm>
            <a:off x="6590710" y="478525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4" name="Oval 263">
            <a:extLst>
              <a:ext uri="{FF2B5EF4-FFF2-40B4-BE49-F238E27FC236}">
                <a16:creationId xmlns:a16="http://schemas.microsoft.com/office/drawing/2014/main" id="{00EFD2B5-8485-A64B-AB85-595F93F3C5F1}"/>
              </a:ext>
            </a:extLst>
          </p:cNvPr>
          <p:cNvSpPr>
            <a:spLocks noChangeAspect="1"/>
          </p:cNvSpPr>
          <p:nvPr/>
        </p:nvSpPr>
        <p:spPr>
          <a:xfrm>
            <a:off x="6590710" y="550812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5" name="Oval 264">
            <a:extLst>
              <a:ext uri="{FF2B5EF4-FFF2-40B4-BE49-F238E27FC236}">
                <a16:creationId xmlns:a16="http://schemas.microsoft.com/office/drawing/2014/main" id="{DB081E46-E75F-264A-91A9-AE64184F99E3}"/>
              </a:ext>
            </a:extLst>
          </p:cNvPr>
          <p:cNvSpPr>
            <a:spLocks noChangeAspect="1"/>
          </p:cNvSpPr>
          <p:nvPr/>
        </p:nvSpPr>
        <p:spPr>
          <a:xfrm>
            <a:off x="7301910" y="44804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6" name="Oval 265">
            <a:extLst>
              <a:ext uri="{FF2B5EF4-FFF2-40B4-BE49-F238E27FC236}">
                <a16:creationId xmlns:a16="http://schemas.microsoft.com/office/drawing/2014/main" id="{DB50EF24-73B3-D142-8D14-E4858F77B4EB}"/>
              </a:ext>
            </a:extLst>
          </p:cNvPr>
          <p:cNvSpPr>
            <a:spLocks noChangeAspect="1"/>
          </p:cNvSpPr>
          <p:nvPr/>
        </p:nvSpPr>
        <p:spPr>
          <a:xfrm>
            <a:off x="7301910" y="117091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7" name="Oval 266">
            <a:extLst>
              <a:ext uri="{FF2B5EF4-FFF2-40B4-BE49-F238E27FC236}">
                <a16:creationId xmlns:a16="http://schemas.microsoft.com/office/drawing/2014/main" id="{E6AF48D4-5BAF-5F4A-917E-24CD31E4C110}"/>
              </a:ext>
            </a:extLst>
          </p:cNvPr>
          <p:cNvSpPr>
            <a:spLocks noChangeAspect="1"/>
          </p:cNvSpPr>
          <p:nvPr/>
        </p:nvSpPr>
        <p:spPr>
          <a:xfrm>
            <a:off x="7301910" y="1893778"/>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8" name="Oval 267">
            <a:extLst>
              <a:ext uri="{FF2B5EF4-FFF2-40B4-BE49-F238E27FC236}">
                <a16:creationId xmlns:a16="http://schemas.microsoft.com/office/drawing/2014/main" id="{7E1EBDF3-9344-394D-844E-5932A0EF72D2}"/>
              </a:ext>
            </a:extLst>
          </p:cNvPr>
          <p:cNvSpPr>
            <a:spLocks noChangeAspect="1"/>
          </p:cNvSpPr>
          <p:nvPr/>
        </p:nvSpPr>
        <p:spPr>
          <a:xfrm>
            <a:off x="7301910" y="2616646"/>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9" name="Oval 268">
            <a:extLst>
              <a:ext uri="{FF2B5EF4-FFF2-40B4-BE49-F238E27FC236}">
                <a16:creationId xmlns:a16="http://schemas.microsoft.com/office/drawing/2014/main" id="{8D672271-1B3F-3C4D-A8DA-5F53084AED47}"/>
              </a:ext>
            </a:extLst>
          </p:cNvPr>
          <p:cNvSpPr>
            <a:spLocks noChangeAspect="1"/>
          </p:cNvSpPr>
          <p:nvPr/>
        </p:nvSpPr>
        <p:spPr>
          <a:xfrm>
            <a:off x="7301910" y="3339514"/>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70" name="Oval 269">
            <a:extLst>
              <a:ext uri="{FF2B5EF4-FFF2-40B4-BE49-F238E27FC236}">
                <a16:creationId xmlns:a16="http://schemas.microsoft.com/office/drawing/2014/main" id="{FECDE3C6-235A-0B49-AC26-BB252935E66C}"/>
              </a:ext>
            </a:extLst>
          </p:cNvPr>
          <p:cNvSpPr>
            <a:spLocks noChangeAspect="1"/>
          </p:cNvSpPr>
          <p:nvPr/>
        </p:nvSpPr>
        <p:spPr>
          <a:xfrm>
            <a:off x="7301910" y="4062382"/>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71" name="Oval 270">
            <a:extLst>
              <a:ext uri="{FF2B5EF4-FFF2-40B4-BE49-F238E27FC236}">
                <a16:creationId xmlns:a16="http://schemas.microsoft.com/office/drawing/2014/main" id="{FCBBF4D4-8ECE-054A-80B8-98C19A05BD95}"/>
              </a:ext>
            </a:extLst>
          </p:cNvPr>
          <p:cNvSpPr>
            <a:spLocks noChangeAspect="1"/>
          </p:cNvSpPr>
          <p:nvPr/>
        </p:nvSpPr>
        <p:spPr>
          <a:xfrm>
            <a:off x="7301910" y="478525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72" name="Oval 271">
            <a:extLst>
              <a:ext uri="{FF2B5EF4-FFF2-40B4-BE49-F238E27FC236}">
                <a16:creationId xmlns:a16="http://schemas.microsoft.com/office/drawing/2014/main" id="{9E20AC26-7327-D648-BE33-045ACEBBE2BD}"/>
              </a:ext>
            </a:extLst>
          </p:cNvPr>
          <p:cNvSpPr>
            <a:spLocks noChangeAspect="1"/>
          </p:cNvSpPr>
          <p:nvPr/>
        </p:nvSpPr>
        <p:spPr>
          <a:xfrm>
            <a:off x="7301910" y="550812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3" name="Rectangle 42">
            <a:extLst>
              <a:ext uri="{FF2B5EF4-FFF2-40B4-BE49-F238E27FC236}">
                <a16:creationId xmlns:a16="http://schemas.microsoft.com/office/drawing/2014/main" id="{00751910-EDB3-864B-9F01-3314340E4A3D}"/>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236814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D2C70DB2-6A82-394F-AAA8-2969CB5904D5}"/>
              </a:ext>
            </a:extLst>
          </p:cNvPr>
          <p:cNvSpPr>
            <a:spLocks noChangeAspect="1"/>
          </p:cNvSpPr>
          <p:nvPr/>
        </p:nvSpPr>
        <p:spPr>
          <a:xfrm>
            <a:off x="1546347" y="2700172"/>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4" name="Oval 43">
            <a:extLst>
              <a:ext uri="{FF2B5EF4-FFF2-40B4-BE49-F238E27FC236}">
                <a16:creationId xmlns:a16="http://schemas.microsoft.com/office/drawing/2014/main" id="{8ECAB6FF-2AC6-624F-879C-01A957DE86DB}"/>
              </a:ext>
            </a:extLst>
          </p:cNvPr>
          <p:cNvSpPr>
            <a:spLocks noChangeAspect="1"/>
          </p:cNvSpPr>
          <p:nvPr/>
        </p:nvSpPr>
        <p:spPr>
          <a:xfrm>
            <a:off x="1546347" y="3423040"/>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5" name="Oval 44">
            <a:extLst>
              <a:ext uri="{FF2B5EF4-FFF2-40B4-BE49-F238E27FC236}">
                <a16:creationId xmlns:a16="http://schemas.microsoft.com/office/drawing/2014/main" id="{CED58B74-6B7D-1B47-B763-1E37B6DEABA1}"/>
              </a:ext>
            </a:extLst>
          </p:cNvPr>
          <p:cNvSpPr>
            <a:spLocks noChangeAspect="1"/>
          </p:cNvSpPr>
          <p:nvPr/>
        </p:nvSpPr>
        <p:spPr>
          <a:xfrm>
            <a:off x="1546347" y="4145908"/>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6" name="Oval 45">
            <a:extLst>
              <a:ext uri="{FF2B5EF4-FFF2-40B4-BE49-F238E27FC236}">
                <a16:creationId xmlns:a16="http://schemas.microsoft.com/office/drawing/2014/main" id="{8220DFD9-E645-6948-94F6-A6CBFD633638}"/>
              </a:ext>
            </a:extLst>
          </p:cNvPr>
          <p:cNvSpPr>
            <a:spLocks noChangeAspect="1"/>
          </p:cNvSpPr>
          <p:nvPr/>
        </p:nvSpPr>
        <p:spPr>
          <a:xfrm>
            <a:off x="1546347" y="4868776"/>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7" name="Oval 46">
            <a:extLst>
              <a:ext uri="{FF2B5EF4-FFF2-40B4-BE49-F238E27FC236}">
                <a16:creationId xmlns:a16="http://schemas.microsoft.com/office/drawing/2014/main" id="{24580BA4-A128-A54C-AE9C-28E7D25F90F7}"/>
              </a:ext>
            </a:extLst>
          </p:cNvPr>
          <p:cNvSpPr>
            <a:spLocks noChangeAspect="1"/>
          </p:cNvSpPr>
          <p:nvPr/>
        </p:nvSpPr>
        <p:spPr>
          <a:xfrm>
            <a:off x="2257547" y="2700172"/>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9" name="Oval 48">
            <a:extLst>
              <a:ext uri="{FF2B5EF4-FFF2-40B4-BE49-F238E27FC236}">
                <a16:creationId xmlns:a16="http://schemas.microsoft.com/office/drawing/2014/main" id="{E07CDF07-643F-4748-AABB-E622FADF1128}"/>
              </a:ext>
            </a:extLst>
          </p:cNvPr>
          <p:cNvSpPr>
            <a:spLocks noChangeAspect="1"/>
          </p:cNvSpPr>
          <p:nvPr/>
        </p:nvSpPr>
        <p:spPr>
          <a:xfrm>
            <a:off x="2257547" y="342304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1" name="Oval 50">
            <a:extLst>
              <a:ext uri="{FF2B5EF4-FFF2-40B4-BE49-F238E27FC236}">
                <a16:creationId xmlns:a16="http://schemas.microsoft.com/office/drawing/2014/main" id="{C3A405F9-90A1-A746-A2DF-E216832B0F14}"/>
              </a:ext>
            </a:extLst>
          </p:cNvPr>
          <p:cNvSpPr>
            <a:spLocks noChangeAspect="1"/>
          </p:cNvSpPr>
          <p:nvPr/>
        </p:nvSpPr>
        <p:spPr>
          <a:xfrm>
            <a:off x="2257547" y="4145908"/>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2" name="Oval 51">
            <a:extLst>
              <a:ext uri="{FF2B5EF4-FFF2-40B4-BE49-F238E27FC236}">
                <a16:creationId xmlns:a16="http://schemas.microsoft.com/office/drawing/2014/main" id="{5BA10B08-D179-0A48-8971-FC914028509B}"/>
              </a:ext>
            </a:extLst>
          </p:cNvPr>
          <p:cNvSpPr>
            <a:spLocks noChangeAspect="1"/>
          </p:cNvSpPr>
          <p:nvPr/>
        </p:nvSpPr>
        <p:spPr>
          <a:xfrm>
            <a:off x="2257547" y="4868776"/>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3" name="Oval 52">
            <a:extLst>
              <a:ext uri="{FF2B5EF4-FFF2-40B4-BE49-F238E27FC236}">
                <a16:creationId xmlns:a16="http://schemas.microsoft.com/office/drawing/2014/main" id="{7E3C3F0F-586A-0A4B-9AA9-6817552C2A0C}"/>
              </a:ext>
            </a:extLst>
          </p:cNvPr>
          <p:cNvSpPr>
            <a:spLocks noChangeAspect="1"/>
          </p:cNvSpPr>
          <p:nvPr/>
        </p:nvSpPr>
        <p:spPr>
          <a:xfrm>
            <a:off x="2968747" y="270017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4" name="Oval 53">
            <a:extLst>
              <a:ext uri="{FF2B5EF4-FFF2-40B4-BE49-F238E27FC236}">
                <a16:creationId xmlns:a16="http://schemas.microsoft.com/office/drawing/2014/main" id="{72BF00C8-8A98-324C-8F75-6DF2D717833D}"/>
              </a:ext>
            </a:extLst>
          </p:cNvPr>
          <p:cNvSpPr>
            <a:spLocks noChangeAspect="1"/>
          </p:cNvSpPr>
          <p:nvPr/>
        </p:nvSpPr>
        <p:spPr>
          <a:xfrm>
            <a:off x="2968747" y="342304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5" name="Oval 54">
            <a:extLst>
              <a:ext uri="{FF2B5EF4-FFF2-40B4-BE49-F238E27FC236}">
                <a16:creationId xmlns:a16="http://schemas.microsoft.com/office/drawing/2014/main" id="{28130656-FF8A-E74E-89BD-98C91C5FA6B9}"/>
              </a:ext>
            </a:extLst>
          </p:cNvPr>
          <p:cNvSpPr>
            <a:spLocks noChangeAspect="1"/>
          </p:cNvSpPr>
          <p:nvPr/>
        </p:nvSpPr>
        <p:spPr>
          <a:xfrm>
            <a:off x="2968747" y="4145908"/>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6" name="Oval 55">
            <a:extLst>
              <a:ext uri="{FF2B5EF4-FFF2-40B4-BE49-F238E27FC236}">
                <a16:creationId xmlns:a16="http://schemas.microsoft.com/office/drawing/2014/main" id="{F95E5CD8-F53C-2149-9C7A-1F53D9F0E5B5}"/>
              </a:ext>
            </a:extLst>
          </p:cNvPr>
          <p:cNvSpPr>
            <a:spLocks noChangeAspect="1"/>
          </p:cNvSpPr>
          <p:nvPr/>
        </p:nvSpPr>
        <p:spPr>
          <a:xfrm>
            <a:off x="2968747" y="4868776"/>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7" name="Oval 56">
            <a:extLst>
              <a:ext uri="{FF2B5EF4-FFF2-40B4-BE49-F238E27FC236}">
                <a16:creationId xmlns:a16="http://schemas.microsoft.com/office/drawing/2014/main" id="{B0784D20-F376-3D40-A637-782558A866D1}"/>
              </a:ext>
            </a:extLst>
          </p:cNvPr>
          <p:cNvSpPr>
            <a:spLocks noChangeAspect="1"/>
          </p:cNvSpPr>
          <p:nvPr/>
        </p:nvSpPr>
        <p:spPr>
          <a:xfrm>
            <a:off x="3679947" y="270017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8" name="Oval 57">
            <a:extLst>
              <a:ext uri="{FF2B5EF4-FFF2-40B4-BE49-F238E27FC236}">
                <a16:creationId xmlns:a16="http://schemas.microsoft.com/office/drawing/2014/main" id="{550AE414-48F0-024A-A037-C1A5FBE3E867}"/>
              </a:ext>
            </a:extLst>
          </p:cNvPr>
          <p:cNvSpPr>
            <a:spLocks noChangeAspect="1"/>
          </p:cNvSpPr>
          <p:nvPr/>
        </p:nvSpPr>
        <p:spPr>
          <a:xfrm>
            <a:off x="3679947" y="342304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9" name="Oval 58">
            <a:extLst>
              <a:ext uri="{FF2B5EF4-FFF2-40B4-BE49-F238E27FC236}">
                <a16:creationId xmlns:a16="http://schemas.microsoft.com/office/drawing/2014/main" id="{6F5DAA03-9DF9-214F-8831-5AA84601A782}"/>
              </a:ext>
            </a:extLst>
          </p:cNvPr>
          <p:cNvSpPr>
            <a:spLocks noChangeAspect="1"/>
          </p:cNvSpPr>
          <p:nvPr/>
        </p:nvSpPr>
        <p:spPr>
          <a:xfrm>
            <a:off x="3679947" y="4145908"/>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0" name="Oval 59">
            <a:extLst>
              <a:ext uri="{FF2B5EF4-FFF2-40B4-BE49-F238E27FC236}">
                <a16:creationId xmlns:a16="http://schemas.microsoft.com/office/drawing/2014/main" id="{5DFB2F0C-7E45-A74E-BFDA-140913635212}"/>
              </a:ext>
            </a:extLst>
          </p:cNvPr>
          <p:cNvSpPr>
            <a:spLocks noChangeAspect="1"/>
          </p:cNvSpPr>
          <p:nvPr/>
        </p:nvSpPr>
        <p:spPr>
          <a:xfrm>
            <a:off x="3679947" y="4868776"/>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1" name="Oval 60">
            <a:extLst>
              <a:ext uri="{FF2B5EF4-FFF2-40B4-BE49-F238E27FC236}">
                <a16:creationId xmlns:a16="http://schemas.microsoft.com/office/drawing/2014/main" id="{6F968E5C-D13D-9241-9D11-A406164083A1}"/>
              </a:ext>
            </a:extLst>
          </p:cNvPr>
          <p:cNvSpPr>
            <a:spLocks noChangeAspect="1"/>
          </p:cNvSpPr>
          <p:nvPr/>
        </p:nvSpPr>
        <p:spPr>
          <a:xfrm>
            <a:off x="4391147" y="2700172"/>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2" name="Oval 61">
            <a:extLst>
              <a:ext uri="{FF2B5EF4-FFF2-40B4-BE49-F238E27FC236}">
                <a16:creationId xmlns:a16="http://schemas.microsoft.com/office/drawing/2014/main" id="{1DCFC214-F7F5-C34A-922D-9285683ED73E}"/>
              </a:ext>
            </a:extLst>
          </p:cNvPr>
          <p:cNvSpPr>
            <a:spLocks noChangeAspect="1"/>
          </p:cNvSpPr>
          <p:nvPr/>
        </p:nvSpPr>
        <p:spPr>
          <a:xfrm>
            <a:off x="4391147" y="342304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3" name="Oval 62">
            <a:extLst>
              <a:ext uri="{FF2B5EF4-FFF2-40B4-BE49-F238E27FC236}">
                <a16:creationId xmlns:a16="http://schemas.microsoft.com/office/drawing/2014/main" id="{75DE5AEA-87FF-EB4B-A8C8-9CE71F2C0134}"/>
              </a:ext>
            </a:extLst>
          </p:cNvPr>
          <p:cNvSpPr>
            <a:spLocks noChangeAspect="1"/>
          </p:cNvSpPr>
          <p:nvPr/>
        </p:nvSpPr>
        <p:spPr>
          <a:xfrm>
            <a:off x="4391147" y="4145908"/>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4" name="Oval 63">
            <a:extLst>
              <a:ext uri="{FF2B5EF4-FFF2-40B4-BE49-F238E27FC236}">
                <a16:creationId xmlns:a16="http://schemas.microsoft.com/office/drawing/2014/main" id="{99219178-99BE-784E-BBD1-383CDCC0B07D}"/>
              </a:ext>
            </a:extLst>
          </p:cNvPr>
          <p:cNvSpPr>
            <a:spLocks noChangeAspect="1"/>
          </p:cNvSpPr>
          <p:nvPr/>
        </p:nvSpPr>
        <p:spPr>
          <a:xfrm>
            <a:off x="4391147" y="4868776"/>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5" name="Oval 64">
            <a:extLst>
              <a:ext uri="{FF2B5EF4-FFF2-40B4-BE49-F238E27FC236}">
                <a16:creationId xmlns:a16="http://schemas.microsoft.com/office/drawing/2014/main" id="{C2A26868-2972-5A48-BCA0-2C004C2CB40C}"/>
              </a:ext>
            </a:extLst>
          </p:cNvPr>
          <p:cNvSpPr>
            <a:spLocks noChangeAspect="1"/>
          </p:cNvSpPr>
          <p:nvPr/>
        </p:nvSpPr>
        <p:spPr>
          <a:xfrm>
            <a:off x="7285024" y="2683235"/>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66" name="Oval 65">
            <a:extLst>
              <a:ext uri="{FF2B5EF4-FFF2-40B4-BE49-F238E27FC236}">
                <a16:creationId xmlns:a16="http://schemas.microsoft.com/office/drawing/2014/main" id="{A1D36EF9-6755-8C49-A082-BBB12FF659F5}"/>
              </a:ext>
            </a:extLst>
          </p:cNvPr>
          <p:cNvSpPr>
            <a:spLocks noChangeAspect="1"/>
          </p:cNvSpPr>
          <p:nvPr/>
        </p:nvSpPr>
        <p:spPr>
          <a:xfrm>
            <a:off x="7285024" y="340610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67" name="Oval 66">
            <a:extLst>
              <a:ext uri="{FF2B5EF4-FFF2-40B4-BE49-F238E27FC236}">
                <a16:creationId xmlns:a16="http://schemas.microsoft.com/office/drawing/2014/main" id="{0804B460-A2E0-4B47-8361-DB3AD72D47CA}"/>
              </a:ext>
            </a:extLst>
          </p:cNvPr>
          <p:cNvSpPr>
            <a:spLocks noChangeAspect="1"/>
          </p:cNvSpPr>
          <p:nvPr/>
        </p:nvSpPr>
        <p:spPr>
          <a:xfrm>
            <a:off x="7285024" y="412897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68" name="Oval 67">
            <a:extLst>
              <a:ext uri="{FF2B5EF4-FFF2-40B4-BE49-F238E27FC236}">
                <a16:creationId xmlns:a16="http://schemas.microsoft.com/office/drawing/2014/main" id="{DF7BD715-99B3-CF4A-84A4-F15C109911C0}"/>
              </a:ext>
            </a:extLst>
          </p:cNvPr>
          <p:cNvSpPr>
            <a:spLocks noChangeAspect="1"/>
          </p:cNvSpPr>
          <p:nvPr/>
        </p:nvSpPr>
        <p:spPr>
          <a:xfrm>
            <a:off x="7285024" y="4851839"/>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69" name="Oval 68">
            <a:extLst>
              <a:ext uri="{FF2B5EF4-FFF2-40B4-BE49-F238E27FC236}">
                <a16:creationId xmlns:a16="http://schemas.microsoft.com/office/drawing/2014/main" id="{A769642A-3BA9-F249-98A4-6052A61CC036}"/>
              </a:ext>
            </a:extLst>
          </p:cNvPr>
          <p:cNvSpPr>
            <a:spLocks noChangeAspect="1"/>
          </p:cNvSpPr>
          <p:nvPr/>
        </p:nvSpPr>
        <p:spPr>
          <a:xfrm>
            <a:off x="7996224" y="2683235"/>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0" name="Oval 69">
            <a:extLst>
              <a:ext uri="{FF2B5EF4-FFF2-40B4-BE49-F238E27FC236}">
                <a16:creationId xmlns:a16="http://schemas.microsoft.com/office/drawing/2014/main" id="{303F223C-21C6-7C4D-8596-9D6F0175D58D}"/>
              </a:ext>
            </a:extLst>
          </p:cNvPr>
          <p:cNvSpPr>
            <a:spLocks noChangeAspect="1"/>
          </p:cNvSpPr>
          <p:nvPr/>
        </p:nvSpPr>
        <p:spPr>
          <a:xfrm>
            <a:off x="7996224" y="340610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1" name="Oval 70">
            <a:extLst>
              <a:ext uri="{FF2B5EF4-FFF2-40B4-BE49-F238E27FC236}">
                <a16:creationId xmlns:a16="http://schemas.microsoft.com/office/drawing/2014/main" id="{459F3F11-00DE-FC4D-9970-34CD46479325}"/>
              </a:ext>
            </a:extLst>
          </p:cNvPr>
          <p:cNvSpPr>
            <a:spLocks noChangeAspect="1"/>
          </p:cNvSpPr>
          <p:nvPr/>
        </p:nvSpPr>
        <p:spPr>
          <a:xfrm>
            <a:off x="7996224" y="412897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2" name="Oval 71">
            <a:extLst>
              <a:ext uri="{FF2B5EF4-FFF2-40B4-BE49-F238E27FC236}">
                <a16:creationId xmlns:a16="http://schemas.microsoft.com/office/drawing/2014/main" id="{AEED7C48-B9F4-944C-B1E9-C07F10A24361}"/>
              </a:ext>
            </a:extLst>
          </p:cNvPr>
          <p:cNvSpPr>
            <a:spLocks noChangeAspect="1"/>
          </p:cNvSpPr>
          <p:nvPr/>
        </p:nvSpPr>
        <p:spPr>
          <a:xfrm>
            <a:off x="7996224" y="485183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3" name="Oval 72">
            <a:extLst>
              <a:ext uri="{FF2B5EF4-FFF2-40B4-BE49-F238E27FC236}">
                <a16:creationId xmlns:a16="http://schemas.microsoft.com/office/drawing/2014/main" id="{B6822167-FAAB-CA40-AA74-BF1E8B7E9F7C}"/>
              </a:ext>
            </a:extLst>
          </p:cNvPr>
          <p:cNvSpPr>
            <a:spLocks noChangeAspect="1"/>
          </p:cNvSpPr>
          <p:nvPr/>
        </p:nvSpPr>
        <p:spPr>
          <a:xfrm>
            <a:off x="8707424" y="268323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4" name="Oval 73">
            <a:extLst>
              <a:ext uri="{FF2B5EF4-FFF2-40B4-BE49-F238E27FC236}">
                <a16:creationId xmlns:a16="http://schemas.microsoft.com/office/drawing/2014/main" id="{2042C820-6AA2-CA46-91D5-4A3B421853C6}"/>
              </a:ext>
            </a:extLst>
          </p:cNvPr>
          <p:cNvSpPr>
            <a:spLocks noChangeAspect="1"/>
          </p:cNvSpPr>
          <p:nvPr/>
        </p:nvSpPr>
        <p:spPr>
          <a:xfrm>
            <a:off x="8707424" y="340610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5" name="Oval 74">
            <a:extLst>
              <a:ext uri="{FF2B5EF4-FFF2-40B4-BE49-F238E27FC236}">
                <a16:creationId xmlns:a16="http://schemas.microsoft.com/office/drawing/2014/main" id="{8E9CB55F-E9A1-CF4E-B28F-AED16AD9B1CD}"/>
              </a:ext>
            </a:extLst>
          </p:cNvPr>
          <p:cNvSpPr>
            <a:spLocks noChangeAspect="1"/>
          </p:cNvSpPr>
          <p:nvPr/>
        </p:nvSpPr>
        <p:spPr>
          <a:xfrm>
            <a:off x="8707424" y="412897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6" name="Oval 75">
            <a:extLst>
              <a:ext uri="{FF2B5EF4-FFF2-40B4-BE49-F238E27FC236}">
                <a16:creationId xmlns:a16="http://schemas.microsoft.com/office/drawing/2014/main" id="{E422098F-C537-204A-9706-ED90069E4342}"/>
              </a:ext>
            </a:extLst>
          </p:cNvPr>
          <p:cNvSpPr>
            <a:spLocks noChangeAspect="1"/>
          </p:cNvSpPr>
          <p:nvPr/>
        </p:nvSpPr>
        <p:spPr>
          <a:xfrm>
            <a:off x="8707424" y="485183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7" name="Oval 76">
            <a:extLst>
              <a:ext uri="{FF2B5EF4-FFF2-40B4-BE49-F238E27FC236}">
                <a16:creationId xmlns:a16="http://schemas.microsoft.com/office/drawing/2014/main" id="{1E4D1521-60AE-BC4D-AFEC-295745A95862}"/>
              </a:ext>
            </a:extLst>
          </p:cNvPr>
          <p:cNvSpPr>
            <a:spLocks noChangeAspect="1"/>
          </p:cNvSpPr>
          <p:nvPr/>
        </p:nvSpPr>
        <p:spPr>
          <a:xfrm>
            <a:off x="9418624" y="268323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8" name="Oval 77">
            <a:extLst>
              <a:ext uri="{FF2B5EF4-FFF2-40B4-BE49-F238E27FC236}">
                <a16:creationId xmlns:a16="http://schemas.microsoft.com/office/drawing/2014/main" id="{4C3DB9F5-3260-2840-B04C-7F05C8F8AA2C}"/>
              </a:ext>
            </a:extLst>
          </p:cNvPr>
          <p:cNvSpPr>
            <a:spLocks noChangeAspect="1"/>
          </p:cNvSpPr>
          <p:nvPr/>
        </p:nvSpPr>
        <p:spPr>
          <a:xfrm>
            <a:off x="9418624" y="340610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9" name="Oval 78">
            <a:extLst>
              <a:ext uri="{FF2B5EF4-FFF2-40B4-BE49-F238E27FC236}">
                <a16:creationId xmlns:a16="http://schemas.microsoft.com/office/drawing/2014/main" id="{F13F0E72-E174-7B49-BD46-6232EBD9BDE4}"/>
              </a:ext>
            </a:extLst>
          </p:cNvPr>
          <p:cNvSpPr>
            <a:spLocks noChangeAspect="1"/>
          </p:cNvSpPr>
          <p:nvPr/>
        </p:nvSpPr>
        <p:spPr>
          <a:xfrm>
            <a:off x="9418624" y="412897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0" name="Oval 79">
            <a:extLst>
              <a:ext uri="{FF2B5EF4-FFF2-40B4-BE49-F238E27FC236}">
                <a16:creationId xmlns:a16="http://schemas.microsoft.com/office/drawing/2014/main" id="{53E0ACEE-9B02-D248-83C5-2B7D29EC5CF1}"/>
              </a:ext>
            </a:extLst>
          </p:cNvPr>
          <p:cNvSpPr>
            <a:spLocks noChangeAspect="1"/>
          </p:cNvSpPr>
          <p:nvPr/>
        </p:nvSpPr>
        <p:spPr>
          <a:xfrm>
            <a:off x="9418624" y="485183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1" name="Oval 80">
            <a:extLst>
              <a:ext uri="{FF2B5EF4-FFF2-40B4-BE49-F238E27FC236}">
                <a16:creationId xmlns:a16="http://schemas.microsoft.com/office/drawing/2014/main" id="{58BBF8C1-3FBE-4E41-9FA2-9B6BB06A5DFF}"/>
              </a:ext>
            </a:extLst>
          </p:cNvPr>
          <p:cNvSpPr>
            <a:spLocks noChangeAspect="1"/>
          </p:cNvSpPr>
          <p:nvPr/>
        </p:nvSpPr>
        <p:spPr>
          <a:xfrm>
            <a:off x="10129824" y="268323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2" name="Oval 81">
            <a:extLst>
              <a:ext uri="{FF2B5EF4-FFF2-40B4-BE49-F238E27FC236}">
                <a16:creationId xmlns:a16="http://schemas.microsoft.com/office/drawing/2014/main" id="{2B6436C5-2C21-BF4F-B6DD-01B166153793}"/>
              </a:ext>
            </a:extLst>
          </p:cNvPr>
          <p:cNvSpPr>
            <a:spLocks noChangeAspect="1"/>
          </p:cNvSpPr>
          <p:nvPr/>
        </p:nvSpPr>
        <p:spPr>
          <a:xfrm>
            <a:off x="10129824" y="340610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3" name="Oval 82">
            <a:extLst>
              <a:ext uri="{FF2B5EF4-FFF2-40B4-BE49-F238E27FC236}">
                <a16:creationId xmlns:a16="http://schemas.microsoft.com/office/drawing/2014/main" id="{FE586DCE-C949-D148-B480-9362A0440B5D}"/>
              </a:ext>
            </a:extLst>
          </p:cNvPr>
          <p:cNvSpPr>
            <a:spLocks noChangeAspect="1"/>
          </p:cNvSpPr>
          <p:nvPr/>
        </p:nvSpPr>
        <p:spPr>
          <a:xfrm>
            <a:off x="10129824" y="4128971"/>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4" name="Oval 83">
            <a:extLst>
              <a:ext uri="{FF2B5EF4-FFF2-40B4-BE49-F238E27FC236}">
                <a16:creationId xmlns:a16="http://schemas.microsoft.com/office/drawing/2014/main" id="{9F03584E-F20B-D841-BC79-B585DB6FB0E1}"/>
              </a:ext>
            </a:extLst>
          </p:cNvPr>
          <p:cNvSpPr>
            <a:spLocks noChangeAspect="1"/>
          </p:cNvSpPr>
          <p:nvPr/>
        </p:nvSpPr>
        <p:spPr>
          <a:xfrm>
            <a:off x="10129824" y="4851839"/>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5" name="TextBox 84">
            <a:extLst>
              <a:ext uri="{FF2B5EF4-FFF2-40B4-BE49-F238E27FC236}">
                <a16:creationId xmlns:a16="http://schemas.microsoft.com/office/drawing/2014/main" id="{80BA3573-4C29-0243-9BBC-6E98F7C218B0}"/>
              </a:ext>
            </a:extLst>
          </p:cNvPr>
          <p:cNvSpPr txBox="1"/>
          <p:nvPr/>
        </p:nvSpPr>
        <p:spPr>
          <a:xfrm>
            <a:off x="5836616" y="3732207"/>
            <a:ext cx="543034" cy="461665"/>
          </a:xfrm>
          <a:prstGeom prst="rect">
            <a:avLst/>
          </a:prstGeom>
          <a:noFill/>
        </p:spPr>
        <p:txBody>
          <a:bodyPr wrap="none" rtlCol="0">
            <a:spAutoFit/>
          </a:bodyPr>
          <a:lstStyle/>
          <a:p>
            <a:r>
              <a:rPr lang="en-US" sz="2400" dirty="0">
                <a:solidFill>
                  <a:schemeClr val="bg1"/>
                </a:solidFill>
              </a:rPr>
              <a:t>Vs.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A23F0DA-8B92-104C-99B8-420418DA8A11}"/>
                  </a:ext>
                </a:extLst>
              </p:cNvPr>
              <p:cNvSpPr txBox="1"/>
              <p:nvPr/>
            </p:nvSpPr>
            <p:spPr>
              <a:xfrm>
                <a:off x="3439674" y="578705"/>
                <a:ext cx="5537798" cy="1566070"/>
              </a:xfrm>
              <a:prstGeom prst="rect">
                <a:avLst/>
              </a:prstGeom>
              <a:noFill/>
            </p:spPr>
            <p:txBody>
              <a:bodyPr wrap="none" rtlCol="0">
                <a:spAutoFit/>
              </a:bodyPr>
              <a:lstStyle/>
              <a:p>
                <a:pPr algn="ctr"/>
                <a:r>
                  <a:rPr lang="en-US" sz="2800" dirty="0">
                    <a:solidFill>
                      <a:schemeClr val="bg1"/>
                    </a:solidFill>
                  </a:rPr>
                  <a:t>The effect of smoking on lung cancer</a:t>
                </a:r>
              </a:p>
              <a:p>
                <a:pPr algn="ctr"/>
                <a:endParaRPr lang="en-US" sz="2800" dirty="0">
                  <a:solidFill>
                    <a:schemeClr val="bg1"/>
                  </a:solidFill>
                </a:endParaRPr>
              </a:p>
              <a:p>
                <a:pPr algn="ctr"/>
                <a:r>
                  <a:rPr lang="en-US" sz="2800" dirty="0">
                    <a:solidFill>
                      <a:schemeClr val="bg1"/>
                    </a:solidFill>
                  </a:rPr>
                  <a:t> </a:t>
                </a:r>
                <a14:m>
                  <m:oMath xmlns:m="http://schemas.openxmlformats.org/officeDocument/2006/math">
                    <m:f>
                      <m:fPr>
                        <m:ctrlPr>
                          <a:rPr lang="en-US" sz="2800" b="0" i="1" smtClean="0">
                            <a:solidFill>
                              <a:schemeClr val="bg1"/>
                            </a:solidFill>
                            <a:latin typeface="Cambria Math" panose="02040503050406030204" pitchFamily="18" charset="0"/>
                          </a:rPr>
                        </m:ctrlPr>
                      </m:fPr>
                      <m:num>
                        <m:r>
                          <a:rPr lang="en-US" sz="2800" b="0" i="1" smtClean="0">
                            <a:solidFill>
                              <a:schemeClr val="bg1"/>
                            </a:solidFill>
                            <a:latin typeface="Cambria Math" panose="02040503050406030204" pitchFamily="18" charset="0"/>
                          </a:rPr>
                          <m:t>14</m:t>
                        </m:r>
                      </m:num>
                      <m:den>
                        <m:r>
                          <a:rPr lang="en-US" sz="2800" b="0" i="1" smtClean="0">
                            <a:solidFill>
                              <a:schemeClr val="bg1"/>
                            </a:solidFill>
                            <a:latin typeface="Cambria Math" panose="02040503050406030204" pitchFamily="18" charset="0"/>
                          </a:rPr>
                          <m:t>20</m:t>
                        </m:r>
                      </m:den>
                    </m:f>
                    <m:r>
                      <a:rPr lang="en-US" sz="2800" b="0" i="1" smtClean="0">
                        <a:solidFill>
                          <a:schemeClr val="bg1"/>
                        </a:solidFill>
                        <a:latin typeface="Cambria Math" panose="02040503050406030204" pitchFamily="18" charset="0"/>
                      </a:rPr>
                      <m:t>−</m:t>
                    </m:r>
                    <m:f>
                      <m:fPr>
                        <m:ctrlPr>
                          <a:rPr lang="en-US" sz="2800" b="0" i="1" smtClean="0">
                            <a:solidFill>
                              <a:schemeClr val="bg1"/>
                            </a:solidFill>
                            <a:latin typeface="Cambria Math" panose="02040503050406030204" pitchFamily="18" charset="0"/>
                          </a:rPr>
                        </m:ctrlPr>
                      </m:fPr>
                      <m:num>
                        <m:r>
                          <a:rPr lang="en-US" sz="2800" b="0" i="1" smtClean="0">
                            <a:solidFill>
                              <a:schemeClr val="bg1"/>
                            </a:solidFill>
                            <a:latin typeface="Cambria Math" panose="02040503050406030204" pitchFamily="18" charset="0"/>
                          </a:rPr>
                          <m:t>6</m:t>
                        </m:r>
                      </m:num>
                      <m:den>
                        <m:r>
                          <a:rPr lang="en-US" sz="2800" b="0" i="1" smtClean="0">
                            <a:solidFill>
                              <a:schemeClr val="bg1"/>
                            </a:solidFill>
                            <a:latin typeface="Cambria Math" panose="02040503050406030204" pitchFamily="18" charset="0"/>
                          </a:rPr>
                          <m:t>20</m:t>
                        </m:r>
                      </m:den>
                    </m:f>
                    <m:r>
                      <a:rPr lang="en-US" sz="2800" b="0" i="1" smtClean="0">
                        <a:solidFill>
                          <a:schemeClr val="bg1"/>
                        </a:solidFill>
                        <a:latin typeface="Cambria Math" panose="02040503050406030204" pitchFamily="18" charset="0"/>
                      </a:rPr>
                      <m:t>=</m:t>
                    </m:r>
                    <m:f>
                      <m:fPr>
                        <m:ctrlPr>
                          <a:rPr lang="en-US" sz="2800" b="0" i="1" smtClean="0">
                            <a:solidFill>
                              <a:schemeClr val="bg1"/>
                            </a:solidFill>
                            <a:latin typeface="Cambria Math" panose="02040503050406030204" pitchFamily="18" charset="0"/>
                          </a:rPr>
                        </m:ctrlPr>
                      </m:fPr>
                      <m:num>
                        <m:r>
                          <a:rPr lang="en-US" sz="2800" b="0" i="1" smtClean="0">
                            <a:solidFill>
                              <a:schemeClr val="bg1"/>
                            </a:solidFill>
                            <a:latin typeface="Cambria Math" panose="02040503050406030204" pitchFamily="18" charset="0"/>
                          </a:rPr>
                          <m:t>8</m:t>
                        </m:r>
                      </m:num>
                      <m:den>
                        <m:r>
                          <a:rPr lang="en-US" sz="2800" b="0" i="1" smtClean="0">
                            <a:solidFill>
                              <a:schemeClr val="bg1"/>
                            </a:solidFill>
                            <a:latin typeface="Cambria Math" panose="02040503050406030204" pitchFamily="18" charset="0"/>
                          </a:rPr>
                          <m:t>20</m:t>
                        </m:r>
                      </m:den>
                    </m:f>
                    <m:r>
                      <a:rPr lang="en-US" sz="2800" b="0" i="1" smtClean="0">
                        <a:solidFill>
                          <a:schemeClr val="bg1"/>
                        </a:solidFill>
                        <a:latin typeface="Cambria Math" panose="02040503050406030204" pitchFamily="18" charset="0"/>
                      </a:rPr>
                      <m:t>?</m:t>
                    </m:r>
                  </m:oMath>
                </a14:m>
                <a:endParaRPr lang="en-US" sz="2800" dirty="0">
                  <a:solidFill>
                    <a:schemeClr val="bg1"/>
                  </a:solidFill>
                </a:endParaRPr>
              </a:p>
            </p:txBody>
          </p:sp>
        </mc:Choice>
        <mc:Fallback xmlns="">
          <p:sp>
            <p:nvSpPr>
              <p:cNvPr id="2" name="TextBox 1">
                <a:extLst>
                  <a:ext uri="{FF2B5EF4-FFF2-40B4-BE49-F238E27FC236}">
                    <a16:creationId xmlns:a16="http://schemas.microsoft.com/office/drawing/2014/main" id="{9A23F0DA-8B92-104C-99B8-420418DA8A11}"/>
                  </a:ext>
                </a:extLst>
              </p:cNvPr>
              <p:cNvSpPr txBox="1">
                <a:spLocks noRot="1" noChangeAspect="1" noMove="1" noResize="1" noEditPoints="1" noAdjustHandles="1" noChangeArrowheads="1" noChangeShapeType="1" noTextEdit="1"/>
              </p:cNvSpPr>
              <p:nvPr/>
            </p:nvSpPr>
            <p:spPr>
              <a:xfrm>
                <a:off x="3439674" y="578705"/>
                <a:ext cx="5537798" cy="1566070"/>
              </a:xfrm>
              <a:prstGeom prst="rect">
                <a:avLst/>
              </a:prstGeom>
              <a:blipFill>
                <a:blip r:embed="rId3"/>
                <a:stretch>
                  <a:fillRect l="-1602" t="-4032" r="-1602" b="-806"/>
                </a:stretch>
              </a:blipFill>
            </p:spPr>
            <p:txBody>
              <a:bodyPr/>
              <a:lstStyle/>
              <a:p>
                <a:r>
                  <a:rPr lang="en-US">
                    <a:noFill/>
                  </a:rPr>
                  <a:t> </a:t>
                </a:r>
              </a:p>
            </p:txBody>
          </p:sp>
        </mc:Fallback>
      </mc:AlternateContent>
      <p:sp>
        <p:nvSpPr>
          <p:cNvPr id="48" name="Rectangle 47">
            <a:extLst>
              <a:ext uri="{FF2B5EF4-FFF2-40B4-BE49-F238E27FC236}">
                <a16:creationId xmlns:a16="http://schemas.microsoft.com/office/drawing/2014/main" id="{91EF2CF7-9874-B043-8B28-3642C8C1D573}"/>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143278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81FD-E702-E343-9307-82B5D33FCB65}"/>
              </a:ext>
            </a:extLst>
          </p:cNvPr>
          <p:cNvSpPr>
            <a:spLocks noGrp="1"/>
          </p:cNvSpPr>
          <p:nvPr>
            <p:ph type="title"/>
          </p:nvPr>
        </p:nvSpPr>
        <p:spPr>
          <a:xfrm>
            <a:off x="838200" y="2617254"/>
            <a:ext cx="10515600" cy="1325563"/>
          </a:xfrm>
        </p:spPr>
        <p:txBody>
          <a:bodyPr/>
          <a:lstStyle/>
          <a:p>
            <a:pPr algn="ctr"/>
            <a:r>
              <a:rPr lang="en-US" dirty="0">
                <a:solidFill>
                  <a:schemeClr val="bg1"/>
                </a:solidFill>
              </a:rPr>
              <a:t>Linear Regression</a:t>
            </a:r>
          </a:p>
        </p:txBody>
      </p:sp>
    </p:spTree>
    <p:extLst>
      <p:ext uri="{BB962C8B-B14F-4D97-AF65-F5344CB8AC3E}">
        <p14:creationId xmlns:p14="http://schemas.microsoft.com/office/powerpoint/2010/main" val="226049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F636117-A5EA-0342-A095-D6A23D28F2A6}"/>
              </a:ext>
            </a:extLst>
          </p:cNvPr>
          <p:cNvSpPr>
            <a:spLocks noChangeAspect="1"/>
          </p:cNvSpPr>
          <p:nvPr/>
        </p:nvSpPr>
        <p:spPr>
          <a:xfrm>
            <a:off x="4087120" y="414175"/>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 name="Oval 5">
            <a:extLst>
              <a:ext uri="{FF2B5EF4-FFF2-40B4-BE49-F238E27FC236}">
                <a16:creationId xmlns:a16="http://schemas.microsoft.com/office/drawing/2014/main" id="{8A221F7C-EFAA-8C49-B544-A7CFD5BC475A}"/>
              </a:ext>
            </a:extLst>
          </p:cNvPr>
          <p:cNvSpPr>
            <a:spLocks noChangeAspect="1"/>
          </p:cNvSpPr>
          <p:nvPr/>
        </p:nvSpPr>
        <p:spPr>
          <a:xfrm>
            <a:off x="4087120" y="113704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 name="Oval 11">
            <a:extLst>
              <a:ext uri="{FF2B5EF4-FFF2-40B4-BE49-F238E27FC236}">
                <a16:creationId xmlns:a16="http://schemas.microsoft.com/office/drawing/2014/main" id="{7CD4245B-92B2-674A-B48D-4685C70DE22D}"/>
              </a:ext>
            </a:extLst>
          </p:cNvPr>
          <p:cNvSpPr>
            <a:spLocks noChangeAspect="1"/>
          </p:cNvSpPr>
          <p:nvPr/>
        </p:nvSpPr>
        <p:spPr>
          <a:xfrm>
            <a:off x="4087120" y="185991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 name="Oval 13">
            <a:extLst>
              <a:ext uri="{FF2B5EF4-FFF2-40B4-BE49-F238E27FC236}">
                <a16:creationId xmlns:a16="http://schemas.microsoft.com/office/drawing/2014/main" id="{47E282A9-AA6A-674B-B920-E4C5CA2B3068}"/>
              </a:ext>
            </a:extLst>
          </p:cNvPr>
          <p:cNvSpPr>
            <a:spLocks noChangeAspect="1"/>
          </p:cNvSpPr>
          <p:nvPr/>
        </p:nvSpPr>
        <p:spPr>
          <a:xfrm>
            <a:off x="4087120" y="258277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0" name="Oval 39">
            <a:extLst>
              <a:ext uri="{FF2B5EF4-FFF2-40B4-BE49-F238E27FC236}">
                <a16:creationId xmlns:a16="http://schemas.microsoft.com/office/drawing/2014/main" id="{42E55DCE-F35E-B041-B553-DFF463A28EB0}"/>
              </a:ext>
            </a:extLst>
          </p:cNvPr>
          <p:cNvSpPr>
            <a:spLocks noChangeAspect="1"/>
          </p:cNvSpPr>
          <p:nvPr/>
        </p:nvSpPr>
        <p:spPr>
          <a:xfrm>
            <a:off x="4087120" y="3712042"/>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2" name="Oval 41">
            <a:extLst>
              <a:ext uri="{FF2B5EF4-FFF2-40B4-BE49-F238E27FC236}">
                <a16:creationId xmlns:a16="http://schemas.microsoft.com/office/drawing/2014/main" id="{02E6BAC6-1D5F-2C4B-8B85-A6CB489F1DCE}"/>
              </a:ext>
            </a:extLst>
          </p:cNvPr>
          <p:cNvSpPr>
            <a:spLocks noChangeAspect="1"/>
          </p:cNvSpPr>
          <p:nvPr/>
        </p:nvSpPr>
        <p:spPr>
          <a:xfrm>
            <a:off x="4087120" y="443491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8" name="Oval 47">
            <a:extLst>
              <a:ext uri="{FF2B5EF4-FFF2-40B4-BE49-F238E27FC236}">
                <a16:creationId xmlns:a16="http://schemas.microsoft.com/office/drawing/2014/main" id="{2F781AE7-E36B-1743-83AE-BB47F4611F7E}"/>
              </a:ext>
            </a:extLst>
          </p:cNvPr>
          <p:cNvSpPr>
            <a:spLocks noChangeAspect="1"/>
          </p:cNvSpPr>
          <p:nvPr/>
        </p:nvSpPr>
        <p:spPr>
          <a:xfrm>
            <a:off x="4087120" y="5157778"/>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0" name="Oval 49">
            <a:extLst>
              <a:ext uri="{FF2B5EF4-FFF2-40B4-BE49-F238E27FC236}">
                <a16:creationId xmlns:a16="http://schemas.microsoft.com/office/drawing/2014/main" id="{1DD63470-E9CA-D743-85D6-6363F1AF80C3}"/>
              </a:ext>
            </a:extLst>
          </p:cNvPr>
          <p:cNvSpPr>
            <a:spLocks noChangeAspect="1"/>
          </p:cNvSpPr>
          <p:nvPr/>
        </p:nvSpPr>
        <p:spPr>
          <a:xfrm>
            <a:off x="4087120" y="5880648"/>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1" name="Oval 240">
            <a:extLst>
              <a:ext uri="{FF2B5EF4-FFF2-40B4-BE49-F238E27FC236}">
                <a16:creationId xmlns:a16="http://schemas.microsoft.com/office/drawing/2014/main" id="{07A72F00-B6ED-5E4F-8504-65393D0D385E}"/>
              </a:ext>
            </a:extLst>
          </p:cNvPr>
          <p:cNvSpPr>
            <a:spLocks noChangeAspect="1"/>
          </p:cNvSpPr>
          <p:nvPr/>
        </p:nvSpPr>
        <p:spPr>
          <a:xfrm>
            <a:off x="4798320" y="414175"/>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2" name="Oval 241">
            <a:extLst>
              <a:ext uri="{FF2B5EF4-FFF2-40B4-BE49-F238E27FC236}">
                <a16:creationId xmlns:a16="http://schemas.microsoft.com/office/drawing/2014/main" id="{5F11F381-772A-9647-9382-C515764E78F6}"/>
              </a:ext>
            </a:extLst>
          </p:cNvPr>
          <p:cNvSpPr>
            <a:spLocks noChangeAspect="1"/>
          </p:cNvSpPr>
          <p:nvPr/>
        </p:nvSpPr>
        <p:spPr>
          <a:xfrm>
            <a:off x="4798320" y="113704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3" name="Oval 242">
            <a:extLst>
              <a:ext uri="{FF2B5EF4-FFF2-40B4-BE49-F238E27FC236}">
                <a16:creationId xmlns:a16="http://schemas.microsoft.com/office/drawing/2014/main" id="{61034D0A-B0A5-664F-B5F8-775BDD122440}"/>
              </a:ext>
            </a:extLst>
          </p:cNvPr>
          <p:cNvSpPr>
            <a:spLocks noChangeAspect="1"/>
          </p:cNvSpPr>
          <p:nvPr/>
        </p:nvSpPr>
        <p:spPr>
          <a:xfrm>
            <a:off x="8946984" y="185991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4" name="Oval 243">
            <a:extLst>
              <a:ext uri="{FF2B5EF4-FFF2-40B4-BE49-F238E27FC236}">
                <a16:creationId xmlns:a16="http://schemas.microsoft.com/office/drawing/2014/main" id="{F262585A-DA5D-C645-B837-8964595D4234}"/>
              </a:ext>
            </a:extLst>
          </p:cNvPr>
          <p:cNvSpPr>
            <a:spLocks noChangeAspect="1"/>
          </p:cNvSpPr>
          <p:nvPr/>
        </p:nvSpPr>
        <p:spPr>
          <a:xfrm>
            <a:off x="8946984" y="258277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5" name="Oval 244">
            <a:extLst>
              <a:ext uri="{FF2B5EF4-FFF2-40B4-BE49-F238E27FC236}">
                <a16:creationId xmlns:a16="http://schemas.microsoft.com/office/drawing/2014/main" id="{4828B1FE-B181-5543-A983-0931C11FD718}"/>
              </a:ext>
            </a:extLst>
          </p:cNvPr>
          <p:cNvSpPr>
            <a:spLocks noChangeAspect="1"/>
          </p:cNvSpPr>
          <p:nvPr/>
        </p:nvSpPr>
        <p:spPr>
          <a:xfrm>
            <a:off x="4798320" y="3712042"/>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6" name="Oval 245">
            <a:extLst>
              <a:ext uri="{FF2B5EF4-FFF2-40B4-BE49-F238E27FC236}">
                <a16:creationId xmlns:a16="http://schemas.microsoft.com/office/drawing/2014/main" id="{EC00E1EC-D69E-B04A-895B-15D0E4DD51E6}"/>
              </a:ext>
            </a:extLst>
          </p:cNvPr>
          <p:cNvSpPr>
            <a:spLocks noChangeAspect="1"/>
          </p:cNvSpPr>
          <p:nvPr/>
        </p:nvSpPr>
        <p:spPr>
          <a:xfrm>
            <a:off x="4798320" y="443491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7" name="Oval 246">
            <a:extLst>
              <a:ext uri="{FF2B5EF4-FFF2-40B4-BE49-F238E27FC236}">
                <a16:creationId xmlns:a16="http://schemas.microsoft.com/office/drawing/2014/main" id="{3C8D3C67-C7DF-E745-BE41-473B83994BF1}"/>
              </a:ext>
            </a:extLst>
          </p:cNvPr>
          <p:cNvSpPr>
            <a:spLocks noChangeAspect="1"/>
          </p:cNvSpPr>
          <p:nvPr/>
        </p:nvSpPr>
        <p:spPr>
          <a:xfrm>
            <a:off x="4798320" y="5157778"/>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8" name="Oval 247">
            <a:extLst>
              <a:ext uri="{FF2B5EF4-FFF2-40B4-BE49-F238E27FC236}">
                <a16:creationId xmlns:a16="http://schemas.microsoft.com/office/drawing/2014/main" id="{88550F02-E2D0-7F45-94B1-7DF8F3959C2A}"/>
              </a:ext>
            </a:extLst>
          </p:cNvPr>
          <p:cNvSpPr>
            <a:spLocks noChangeAspect="1"/>
          </p:cNvSpPr>
          <p:nvPr/>
        </p:nvSpPr>
        <p:spPr>
          <a:xfrm>
            <a:off x="4798320" y="5880648"/>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9" name="Oval 248">
            <a:extLst>
              <a:ext uri="{FF2B5EF4-FFF2-40B4-BE49-F238E27FC236}">
                <a16:creationId xmlns:a16="http://schemas.microsoft.com/office/drawing/2014/main" id="{4227808E-1145-E948-843C-5D9B87DF0EA8}"/>
              </a:ext>
            </a:extLst>
          </p:cNvPr>
          <p:cNvSpPr>
            <a:spLocks noChangeAspect="1"/>
          </p:cNvSpPr>
          <p:nvPr/>
        </p:nvSpPr>
        <p:spPr>
          <a:xfrm>
            <a:off x="9658184" y="41417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0" name="Oval 249">
            <a:extLst>
              <a:ext uri="{FF2B5EF4-FFF2-40B4-BE49-F238E27FC236}">
                <a16:creationId xmlns:a16="http://schemas.microsoft.com/office/drawing/2014/main" id="{72D9458C-AE26-2945-AD25-17D994CFCF58}"/>
              </a:ext>
            </a:extLst>
          </p:cNvPr>
          <p:cNvSpPr>
            <a:spLocks noChangeAspect="1"/>
          </p:cNvSpPr>
          <p:nvPr/>
        </p:nvSpPr>
        <p:spPr>
          <a:xfrm>
            <a:off x="9658184" y="113704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51" name="Oval 250">
            <a:extLst>
              <a:ext uri="{FF2B5EF4-FFF2-40B4-BE49-F238E27FC236}">
                <a16:creationId xmlns:a16="http://schemas.microsoft.com/office/drawing/2014/main" id="{3DADB8E7-05F9-5C46-93A7-DCFA442D6A69}"/>
              </a:ext>
            </a:extLst>
          </p:cNvPr>
          <p:cNvSpPr>
            <a:spLocks noChangeAspect="1"/>
          </p:cNvSpPr>
          <p:nvPr/>
        </p:nvSpPr>
        <p:spPr>
          <a:xfrm>
            <a:off x="9658184" y="185991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52" name="Oval 251">
            <a:extLst>
              <a:ext uri="{FF2B5EF4-FFF2-40B4-BE49-F238E27FC236}">
                <a16:creationId xmlns:a16="http://schemas.microsoft.com/office/drawing/2014/main" id="{5AB4F24C-88E3-5E42-B0EE-4AC3A74A46D5}"/>
              </a:ext>
            </a:extLst>
          </p:cNvPr>
          <p:cNvSpPr>
            <a:spLocks noChangeAspect="1"/>
          </p:cNvSpPr>
          <p:nvPr/>
        </p:nvSpPr>
        <p:spPr>
          <a:xfrm>
            <a:off x="9658184" y="258277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3" name="Oval 252">
            <a:extLst>
              <a:ext uri="{FF2B5EF4-FFF2-40B4-BE49-F238E27FC236}">
                <a16:creationId xmlns:a16="http://schemas.microsoft.com/office/drawing/2014/main" id="{BD4E5113-3F81-A949-B332-0ED06E88F45D}"/>
              </a:ext>
            </a:extLst>
          </p:cNvPr>
          <p:cNvSpPr>
            <a:spLocks noChangeAspect="1"/>
          </p:cNvSpPr>
          <p:nvPr/>
        </p:nvSpPr>
        <p:spPr>
          <a:xfrm>
            <a:off x="5509520" y="3712042"/>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4" name="Oval 253">
            <a:extLst>
              <a:ext uri="{FF2B5EF4-FFF2-40B4-BE49-F238E27FC236}">
                <a16:creationId xmlns:a16="http://schemas.microsoft.com/office/drawing/2014/main" id="{E689FB61-0B04-CC4B-A4CE-3BFA945323C1}"/>
              </a:ext>
            </a:extLst>
          </p:cNvPr>
          <p:cNvSpPr>
            <a:spLocks noChangeAspect="1"/>
          </p:cNvSpPr>
          <p:nvPr/>
        </p:nvSpPr>
        <p:spPr>
          <a:xfrm>
            <a:off x="5509520" y="443491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5" name="Oval 254">
            <a:extLst>
              <a:ext uri="{FF2B5EF4-FFF2-40B4-BE49-F238E27FC236}">
                <a16:creationId xmlns:a16="http://schemas.microsoft.com/office/drawing/2014/main" id="{76EEFC3F-97D0-C44B-870C-3391EE3960EA}"/>
              </a:ext>
            </a:extLst>
          </p:cNvPr>
          <p:cNvSpPr>
            <a:spLocks noChangeAspect="1"/>
          </p:cNvSpPr>
          <p:nvPr/>
        </p:nvSpPr>
        <p:spPr>
          <a:xfrm>
            <a:off x="5509520" y="5157778"/>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6" name="Oval 255">
            <a:extLst>
              <a:ext uri="{FF2B5EF4-FFF2-40B4-BE49-F238E27FC236}">
                <a16:creationId xmlns:a16="http://schemas.microsoft.com/office/drawing/2014/main" id="{8DE30840-0F39-DF45-B1CF-3E2A0422EFC2}"/>
              </a:ext>
            </a:extLst>
          </p:cNvPr>
          <p:cNvSpPr>
            <a:spLocks noChangeAspect="1"/>
          </p:cNvSpPr>
          <p:nvPr/>
        </p:nvSpPr>
        <p:spPr>
          <a:xfrm>
            <a:off x="5509520" y="5880648"/>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7" name="Oval 256">
            <a:extLst>
              <a:ext uri="{FF2B5EF4-FFF2-40B4-BE49-F238E27FC236}">
                <a16:creationId xmlns:a16="http://schemas.microsoft.com/office/drawing/2014/main" id="{51EFC1B6-6235-7341-BDE8-3179EC197859}"/>
              </a:ext>
            </a:extLst>
          </p:cNvPr>
          <p:cNvSpPr>
            <a:spLocks noChangeAspect="1"/>
          </p:cNvSpPr>
          <p:nvPr/>
        </p:nvSpPr>
        <p:spPr>
          <a:xfrm>
            <a:off x="10369384" y="414175"/>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8" name="Oval 257">
            <a:extLst>
              <a:ext uri="{FF2B5EF4-FFF2-40B4-BE49-F238E27FC236}">
                <a16:creationId xmlns:a16="http://schemas.microsoft.com/office/drawing/2014/main" id="{2EF5DD7E-CE5E-BF4F-BB40-39C9248EA9B2}"/>
              </a:ext>
            </a:extLst>
          </p:cNvPr>
          <p:cNvSpPr>
            <a:spLocks noChangeAspect="1"/>
          </p:cNvSpPr>
          <p:nvPr/>
        </p:nvSpPr>
        <p:spPr>
          <a:xfrm>
            <a:off x="10369384" y="113704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9" name="Oval 258">
            <a:extLst>
              <a:ext uri="{FF2B5EF4-FFF2-40B4-BE49-F238E27FC236}">
                <a16:creationId xmlns:a16="http://schemas.microsoft.com/office/drawing/2014/main" id="{C8D4D60B-448C-4C4D-90D6-A7573F4E1C41}"/>
              </a:ext>
            </a:extLst>
          </p:cNvPr>
          <p:cNvSpPr>
            <a:spLocks noChangeAspect="1"/>
          </p:cNvSpPr>
          <p:nvPr/>
        </p:nvSpPr>
        <p:spPr>
          <a:xfrm>
            <a:off x="10369384" y="185991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0" name="Oval 259">
            <a:extLst>
              <a:ext uri="{FF2B5EF4-FFF2-40B4-BE49-F238E27FC236}">
                <a16:creationId xmlns:a16="http://schemas.microsoft.com/office/drawing/2014/main" id="{83E281AC-BAC1-3E45-92BE-2EE09E210D89}"/>
              </a:ext>
            </a:extLst>
          </p:cNvPr>
          <p:cNvSpPr>
            <a:spLocks noChangeAspect="1"/>
          </p:cNvSpPr>
          <p:nvPr/>
        </p:nvSpPr>
        <p:spPr>
          <a:xfrm>
            <a:off x="10369384" y="258277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61" name="Oval 260">
            <a:extLst>
              <a:ext uri="{FF2B5EF4-FFF2-40B4-BE49-F238E27FC236}">
                <a16:creationId xmlns:a16="http://schemas.microsoft.com/office/drawing/2014/main" id="{1656AB39-5050-274D-B561-243E9A91382C}"/>
              </a:ext>
            </a:extLst>
          </p:cNvPr>
          <p:cNvSpPr>
            <a:spLocks noChangeAspect="1"/>
          </p:cNvSpPr>
          <p:nvPr/>
        </p:nvSpPr>
        <p:spPr>
          <a:xfrm>
            <a:off x="10369384" y="3712042"/>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2" name="Oval 261">
            <a:extLst>
              <a:ext uri="{FF2B5EF4-FFF2-40B4-BE49-F238E27FC236}">
                <a16:creationId xmlns:a16="http://schemas.microsoft.com/office/drawing/2014/main" id="{1A291466-2524-E94F-9329-A3C6F9EF14C5}"/>
              </a:ext>
            </a:extLst>
          </p:cNvPr>
          <p:cNvSpPr>
            <a:spLocks noChangeAspect="1"/>
          </p:cNvSpPr>
          <p:nvPr/>
        </p:nvSpPr>
        <p:spPr>
          <a:xfrm>
            <a:off x="10369384" y="443491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63" name="Oval 262">
            <a:extLst>
              <a:ext uri="{FF2B5EF4-FFF2-40B4-BE49-F238E27FC236}">
                <a16:creationId xmlns:a16="http://schemas.microsoft.com/office/drawing/2014/main" id="{D2D84088-B992-7A48-BC5D-37D8F7AE85A2}"/>
              </a:ext>
            </a:extLst>
          </p:cNvPr>
          <p:cNvSpPr>
            <a:spLocks noChangeAspect="1"/>
          </p:cNvSpPr>
          <p:nvPr/>
        </p:nvSpPr>
        <p:spPr>
          <a:xfrm>
            <a:off x="6220720" y="5157778"/>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4" name="Oval 263">
            <a:extLst>
              <a:ext uri="{FF2B5EF4-FFF2-40B4-BE49-F238E27FC236}">
                <a16:creationId xmlns:a16="http://schemas.microsoft.com/office/drawing/2014/main" id="{00EFD2B5-8485-A64B-AB85-595F93F3C5F1}"/>
              </a:ext>
            </a:extLst>
          </p:cNvPr>
          <p:cNvSpPr>
            <a:spLocks noChangeAspect="1"/>
          </p:cNvSpPr>
          <p:nvPr/>
        </p:nvSpPr>
        <p:spPr>
          <a:xfrm>
            <a:off x="6220720" y="5880648"/>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5" name="Oval 264">
            <a:extLst>
              <a:ext uri="{FF2B5EF4-FFF2-40B4-BE49-F238E27FC236}">
                <a16:creationId xmlns:a16="http://schemas.microsoft.com/office/drawing/2014/main" id="{DB081E46-E75F-264A-91A9-AE64184F99E3}"/>
              </a:ext>
            </a:extLst>
          </p:cNvPr>
          <p:cNvSpPr>
            <a:spLocks noChangeAspect="1"/>
          </p:cNvSpPr>
          <p:nvPr/>
        </p:nvSpPr>
        <p:spPr>
          <a:xfrm>
            <a:off x="11080584" y="414175"/>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6" name="Oval 265">
            <a:extLst>
              <a:ext uri="{FF2B5EF4-FFF2-40B4-BE49-F238E27FC236}">
                <a16:creationId xmlns:a16="http://schemas.microsoft.com/office/drawing/2014/main" id="{DB50EF24-73B3-D142-8D14-E4858F77B4EB}"/>
              </a:ext>
            </a:extLst>
          </p:cNvPr>
          <p:cNvSpPr>
            <a:spLocks noChangeAspect="1"/>
          </p:cNvSpPr>
          <p:nvPr/>
        </p:nvSpPr>
        <p:spPr>
          <a:xfrm>
            <a:off x="11080584" y="113704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67" name="Oval 266">
            <a:extLst>
              <a:ext uri="{FF2B5EF4-FFF2-40B4-BE49-F238E27FC236}">
                <a16:creationId xmlns:a16="http://schemas.microsoft.com/office/drawing/2014/main" id="{E6AF48D4-5BAF-5F4A-917E-24CD31E4C110}"/>
              </a:ext>
            </a:extLst>
          </p:cNvPr>
          <p:cNvSpPr>
            <a:spLocks noChangeAspect="1"/>
          </p:cNvSpPr>
          <p:nvPr/>
        </p:nvSpPr>
        <p:spPr>
          <a:xfrm>
            <a:off x="11080584" y="185991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8" name="Oval 267">
            <a:extLst>
              <a:ext uri="{FF2B5EF4-FFF2-40B4-BE49-F238E27FC236}">
                <a16:creationId xmlns:a16="http://schemas.microsoft.com/office/drawing/2014/main" id="{7E1EBDF3-9344-394D-844E-5932A0EF72D2}"/>
              </a:ext>
            </a:extLst>
          </p:cNvPr>
          <p:cNvSpPr>
            <a:spLocks noChangeAspect="1"/>
          </p:cNvSpPr>
          <p:nvPr/>
        </p:nvSpPr>
        <p:spPr>
          <a:xfrm>
            <a:off x="11080584" y="258277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9" name="Oval 268">
            <a:extLst>
              <a:ext uri="{FF2B5EF4-FFF2-40B4-BE49-F238E27FC236}">
                <a16:creationId xmlns:a16="http://schemas.microsoft.com/office/drawing/2014/main" id="{8D672271-1B3F-3C4D-A8DA-5F53084AED47}"/>
              </a:ext>
            </a:extLst>
          </p:cNvPr>
          <p:cNvSpPr>
            <a:spLocks noChangeAspect="1"/>
          </p:cNvSpPr>
          <p:nvPr/>
        </p:nvSpPr>
        <p:spPr>
          <a:xfrm>
            <a:off x="11080584" y="3712042"/>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70" name="Oval 269">
            <a:extLst>
              <a:ext uri="{FF2B5EF4-FFF2-40B4-BE49-F238E27FC236}">
                <a16:creationId xmlns:a16="http://schemas.microsoft.com/office/drawing/2014/main" id="{FECDE3C6-235A-0B49-AC26-BB252935E66C}"/>
              </a:ext>
            </a:extLst>
          </p:cNvPr>
          <p:cNvSpPr>
            <a:spLocks noChangeAspect="1"/>
          </p:cNvSpPr>
          <p:nvPr/>
        </p:nvSpPr>
        <p:spPr>
          <a:xfrm>
            <a:off x="11080584" y="443491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71" name="Oval 270">
            <a:extLst>
              <a:ext uri="{FF2B5EF4-FFF2-40B4-BE49-F238E27FC236}">
                <a16:creationId xmlns:a16="http://schemas.microsoft.com/office/drawing/2014/main" id="{FCBBF4D4-8ECE-054A-80B8-98C19A05BD95}"/>
              </a:ext>
            </a:extLst>
          </p:cNvPr>
          <p:cNvSpPr>
            <a:spLocks noChangeAspect="1"/>
          </p:cNvSpPr>
          <p:nvPr/>
        </p:nvSpPr>
        <p:spPr>
          <a:xfrm>
            <a:off x="11080584" y="5157778"/>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72" name="Oval 271">
            <a:extLst>
              <a:ext uri="{FF2B5EF4-FFF2-40B4-BE49-F238E27FC236}">
                <a16:creationId xmlns:a16="http://schemas.microsoft.com/office/drawing/2014/main" id="{9E20AC26-7327-D648-BE33-045ACEBBE2BD}"/>
              </a:ext>
            </a:extLst>
          </p:cNvPr>
          <p:cNvSpPr>
            <a:spLocks noChangeAspect="1"/>
          </p:cNvSpPr>
          <p:nvPr/>
        </p:nvSpPr>
        <p:spPr>
          <a:xfrm>
            <a:off x="11080584" y="5880648"/>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 name="Rectangle 1">
            <a:extLst>
              <a:ext uri="{FF2B5EF4-FFF2-40B4-BE49-F238E27FC236}">
                <a16:creationId xmlns:a16="http://schemas.microsoft.com/office/drawing/2014/main" id="{2620018F-C29B-0B44-A35C-1279AF4441B9}"/>
              </a:ext>
            </a:extLst>
          </p:cNvPr>
          <p:cNvSpPr/>
          <p:nvPr/>
        </p:nvSpPr>
        <p:spPr>
          <a:xfrm>
            <a:off x="3914120" y="237066"/>
            <a:ext cx="7975600" cy="30480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3AFB451-E982-4347-B70A-1DFB6484B3D9}"/>
              </a:ext>
            </a:extLst>
          </p:cNvPr>
          <p:cNvSpPr/>
          <p:nvPr/>
        </p:nvSpPr>
        <p:spPr>
          <a:xfrm>
            <a:off x="3914120" y="3549755"/>
            <a:ext cx="7975600" cy="296042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386E4A4-3BD3-F64A-90C7-4AF3A9CF7EB3}"/>
              </a:ext>
            </a:extLst>
          </p:cNvPr>
          <p:cNvSpPr txBox="1"/>
          <p:nvPr/>
        </p:nvSpPr>
        <p:spPr>
          <a:xfrm>
            <a:off x="7605583" y="1591734"/>
            <a:ext cx="543034" cy="461665"/>
          </a:xfrm>
          <a:prstGeom prst="rect">
            <a:avLst/>
          </a:prstGeom>
          <a:noFill/>
        </p:spPr>
        <p:txBody>
          <a:bodyPr wrap="none" rtlCol="0">
            <a:spAutoFit/>
          </a:bodyPr>
          <a:lstStyle/>
          <a:p>
            <a:r>
              <a:rPr lang="en-US" sz="2400" dirty="0">
                <a:solidFill>
                  <a:schemeClr val="bg1"/>
                </a:solidFill>
              </a:rPr>
              <a:t>Vs.</a:t>
            </a:r>
          </a:p>
        </p:txBody>
      </p:sp>
      <p:sp>
        <p:nvSpPr>
          <p:cNvPr id="45" name="TextBox 44">
            <a:extLst>
              <a:ext uri="{FF2B5EF4-FFF2-40B4-BE49-F238E27FC236}">
                <a16:creationId xmlns:a16="http://schemas.microsoft.com/office/drawing/2014/main" id="{9BF9DA97-DCC1-764E-87F5-877E26AA81DA}"/>
              </a:ext>
            </a:extLst>
          </p:cNvPr>
          <p:cNvSpPr txBox="1"/>
          <p:nvPr/>
        </p:nvSpPr>
        <p:spPr>
          <a:xfrm>
            <a:off x="7639452" y="4639734"/>
            <a:ext cx="543034" cy="461665"/>
          </a:xfrm>
          <a:prstGeom prst="rect">
            <a:avLst/>
          </a:prstGeom>
          <a:noFill/>
        </p:spPr>
        <p:txBody>
          <a:bodyPr wrap="none" rtlCol="0">
            <a:spAutoFit/>
          </a:bodyPr>
          <a:lstStyle/>
          <a:p>
            <a:r>
              <a:rPr lang="en-US" sz="2400" dirty="0">
                <a:solidFill>
                  <a:schemeClr val="bg1"/>
                </a:solidFill>
              </a:rPr>
              <a:t>Vs.</a:t>
            </a:r>
          </a:p>
        </p:txBody>
      </p:sp>
      <p:sp>
        <p:nvSpPr>
          <p:cNvPr id="5" name="TextBox 4">
            <a:extLst>
              <a:ext uri="{FF2B5EF4-FFF2-40B4-BE49-F238E27FC236}">
                <a16:creationId xmlns:a16="http://schemas.microsoft.com/office/drawing/2014/main" id="{24E142A5-1D6B-EE45-A424-763F4E299056}"/>
              </a:ext>
            </a:extLst>
          </p:cNvPr>
          <p:cNvSpPr txBox="1"/>
          <p:nvPr/>
        </p:nvSpPr>
        <p:spPr>
          <a:xfrm>
            <a:off x="905566" y="1919939"/>
            <a:ext cx="2489200" cy="2062103"/>
          </a:xfrm>
          <a:prstGeom prst="rect">
            <a:avLst/>
          </a:prstGeom>
          <a:noFill/>
        </p:spPr>
        <p:txBody>
          <a:bodyPr wrap="square" rtlCol="0">
            <a:spAutoFit/>
          </a:bodyPr>
          <a:lstStyle/>
          <a:p>
            <a:r>
              <a:rPr lang="en-US" sz="3200" dirty="0">
                <a:solidFill>
                  <a:schemeClr val="bg1"/>
                </a:solidFill>
              </a:rPr>
              <a:t>Linear Regression Stratifies the population</a:t>
            </a:r>
          </a:p>
        </p:txBody>
      </p:sp>
      <p:sp>
        <p:nvSpPr>
          <p:cNvPr id="47" name="Rectangle 46">
            <a:extLst>
              <a:ext uri="{FF2B5EF4-FFF2-40B4-BE49-F238E27FC236}">
                <a16:creationId xmlns:a16="http://schemas.microsoft.com/office/drawing/2014/main" id="{C629F601-05DF-7448-B24C-B5D9634626E8}"/>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291647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F636117-A5EA-0342-A095-D6A23D28F2A6}"/>
              </a:ext>
            </a:extLst>
          </p:cNvPr>
          <p:cNvSpPr>
            <a:spLocks noChangeAspect="1"/>
          </p:cNvSpPr>
          <p:nvPr/>
        </p:nvSpPr>
        <p:spPr>
          <a:xfrm>
            <a:off x="4087120" y="414175"/>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6" name="Oval 5">
            <a:extLst>
              <a:ext uri="{FF2B5EF4-FFF2-40B4-BE49-F238E27FC236}">
                <a16:creationId xmlns:a16="http://schemas.microsoft.com/office/drawing/2014/main" id="{8A221F7C-EFAA-8C49-B544-A7CFD5BC475A}"/>
              </a:ext>
            </a:extLst>
          </p:cNvPr>
          <p:cNvSpPr>
            <a:spLocks noChangeAspect="1"/>
          </p:cNvSpPr>
          <p:nvPr/>
        </p:nvSpPr>
        <p:spPr>
          <a:xfrm>
            <a:off x="4087120" y="113704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2" name="Oval 11">
            <a:extLst>
              <a:ext uri="{FF2B5EF4-FFF2-40B4-BE49-F238E27FC236}">
                <a16:creationId xmlns:a16="http://schemas.microsoft.com/office/drawing/2014/main" id="{7CD4245B-92B2-674A-B48D-4685C70DE22D}"/>
              </a:ext>
            </a:extLst>
          </p:cNvPr>
          <p:cNvSpPr>
            <a:spLocks noChangeAspect="1"/>
          </p:cNvSpPr>
          <p:nvPr/>
        </p:nvSpPr>
        <p:spPr>
          <a:xfrm>
            <a:off x="4087120" y="185991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14" name="Oval 13">
            <a:extLst>
              <a:ext uri="{FF2B5EF4-FFF2-40B4-BE49-F238E27FC236}">
                <a16:creationId xmlns:a16="http://schemas.microsoft.com/office/drawing/2014/main" id="{47E282A9-AA6A-674B-B920-E4C5CA2B3068}"/>
              </a:ext>
            </a:extLst>
          </p:cNvPr>
          <p:cNvSpPr>
            <a:spLocks noChangeAspect="1"/>
          </p:cNvSpPr>
          <p:nvPr/>
        </p:nvSpPr>
        <p:spPr>
          <a:xfrm>
            <a:off x="4087120" y="258277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0" name="Oval 39">
            <a:extLst>
              <a:ext uri="{FF2B5EF4-FFF2-40B4-BE49-F238E27FC236}">
                <a16:creationId xmlns:a16="http://schemas.microsoft.com/office/drawing/2014/main" id="{42E55DCE-F35E-B041-B553-DFF463A28EB0}"/>
              </a:ext>
            </a:extLst>
          </p:cNvPr>
          <p:cNvSpPr>
            <a:spLocks noChangeAspect="1"/>
          </p:cNvSpPr>
          <p:nvPr/>
        </p:nvSpPr>
        <p:spPr>
          <a:xfrm>
            <a:off x="4087120" y="3712042"/>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2" name="Oval 41">
            <a:extLst>
              <a:ext uri="{FF2B5EF4-FFF2-40B4-BE49-F238E27FC236}">
                <a16:creationId xmlns:a16="http://schemas.microsoft.com/office/drawing/2014/main" id="{02E6BAC6-1D5F-2C4B-8B85-A6CB489F1DCE}"/>
              </a:ext>
            </a:extLst>
          </p:cNvPr>
          <p:cNvSpPr>
            <a:spLocks noChangeAspect="1"/>
          </p:cNvSpPr>
          <p:nvPr/>
        </p:nvSpPr>
        <p:spPr>
          <a:xfrm>
            <a:off x="4087120" y="443491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48" name="Oval 47">
            <a:extLst>
              <a:ext uri="{FF2B5EF4-FFF2-40B4-BE49-F238E27FC236}">
                <a16:creationId xmlns:a16="http://schemas.microsoft.com/office/drawing/2014/main" id="{2F781AE7-E36B-1743-83AE-BB47F4611F7E}"/>
              </a:ext>
            </a:extLst>
          </p:cNvPr>
          <p:cNvSpPr>
            <a:spLocks noChangeAspect="1"/>
          </p:cNvSpPr>
          <p:nvPr/>
        </p:nvSpPr>
        <p:spPr>
          <a:xfrm>
            <a:off x="4087120" y="5157778"/>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50" name="Oval 49">
            <a:extLst>
              <a:ext uri="{FF2B5EF4-FFF2-40B4-BE49-F238E27FC236}">
                <a16:creationId xmlns:a16="http://schemas.microsoft.com/office/drawing/2014/main" id="{1DD63470-E9CA-D743-85D6-6363F1AF80C3}"/>
              </a:ext>
            </a:extLst>
          </p:cNvPr>
          <p:cNvSpPr>
            <a:spLocks noChangeAspect="1"/>
          </p:cNvSpPr>
          <p:nvPr/>
        </p:nvSpPr>
        <p:spPr>
          <a:xfrm>
            <a:off x="4087120" y="5880648"/>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1" name="Oval 240">
            <a:extLst>
              <a:ext uri="{FF2B5EF4-FFF2-40B4-BE49-F238E27FC236}">
                <a16:creationId xmlns:a16="http://schemas.microsoft.com/office/drawing/2014/main" id="{07A72F00-B6ED-5E4F-8504-65393D0D385E}"/>
              </a:ext>
            </a:extLst>
          </p:cNvPr>
          <p:cNvSpPr>
            <a:spLocks noChangeAspect="1"/>
          </p:cNvSpPr>
          <p:nvPr/>
        </p:nvSpPr>
        <p:spPr>
          <a:xfrm>
            <a:off x="4798320" y="414175"/>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2" name="Oval 241">
            <a:extLst>
              <a:ext uri="{FF2B5EF4-FFF2-40B4-BE49-F238E27FC236}">
                <a16:creationId xmlns:a16="http://schemas.microsoft.com/office/drawing/2014/main" id="{5F11F381-772A-9647-9382-C515764E78F6}"/>
              </a:ext>
            </a:extLst>
          </p:cNvPr>
          <p:cNvSpPr>
            <a:spLocks noChangeAspect="1"/>
          </p:cNvSpPr>
          <p:nvPr/>
        </p:nvSpPr>
        <p:spPr>
          <a:xfrm>
            <a:off x="4798320" y="113704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3" name="Oval 242">
            <a:extLst>
              <a:ext uri="{FF2B5EF4-FFF2-40B4-BE49-F238E27FC236}">
                <a16:creationId xmlns:a16="http://schemas.microsoft.com/office/drawing/2014/main" id="{61034D0A-B0A5-664F-B5F8-775BDD122440}"/>
              </a:ext>
            </a:extLst>
          </p:cNvPr>
          <p:cNvSpPr>
            <a:spLocks noChangeAspect="1"/>
          </p:cNvSpPr>
          <p:nvPr/>
        </p:nvSpPr>
        <p:spPr>
          <a:xfrm>
            <a:off x="8946984" y="185991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4" name="Oval 243">
            <a:extLst>
              <a:ext uri="{FF2B5EF4-FFF2-40B4-BE49-F238E27FC236}">
                <a16:creationId xmlns:a16="http://schemas.microsoft.com/office/drawing/2014/main" id="{F262585A-DA5D-C645-B837-8964595D4234}"/>
              </a:ext>
            </a:extLst>
          </p:cNvPr>
          <p:cNvSpPr>
            <a:spLocks noChangeAspect="1"/>
          </p:cNvSpPr>
          <p:nvPr/>
        </p:nvSpPr>
        <p:spPr>
          <a:xfrm>
            <a:off x="8946984" y="258277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45" name="Oval 244">
            <a:extLst>
              <a:ext uri="{FF2B5EF4-FFF2-40B4-BE49-F238E27FC236}">
                <a16:creationId xmlns:a16="http://schemas.microsoft.com/office/drawing/2014/main" id="{4828B1FE-B181-5543-A983-0931C11FD718}"/>
              </a:ext>
            </a:extLst>
          </p:cNvPr>
          <p:cNvSpPr>
            <a:spLocks noChangeAspect="1"/>
          </p:cNvSpPr>
          <p:nvPr/>
        </p:nvSpPr>
        <p:spPr>
          <a:xfrm>
            <a:off x="4798320" y="3712042"/>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6" name="Oval 245">
            <a:extLst>
              <a:ext uri="{FF2B5EF4-FFF2-40B4-BE49-F238E27FC236}">
                <a16:creationId xmlns:a16="http://schemas.microsoft.com/office/drawing/2014/main" id="{EC00E1EC-D69E-B04A-895B-15D0E4DD51E6}"/>
              </a:ext>
            </a:extLst>
          </p:cNvPr>
          <p:cNvSpPr>
            <a:spLocks noChangeAspect="1"/>
          </p:cNvSpPr>
          <p:nvPr/>
        </p:nvSpPr>
        <p:spPr>
          <a:xfrm>
            <a:off x="4798320" y="443491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7" name="Oval 246">
            <a:extLst>
              <a:ext uri="{FF2B5EF4-FFF2-40B4-BE49-F238E27FC236}">
                <a16:creationId xmlns:a16="http://schemas.microsoft.com/office/drawing/2014/main" id="{3C8D3C67-C7DF-E745-BE41-473B83994BF1}"/>
              </a:ext>
            </a:extLst>
          </p:cNvPr>
          <p:cNvSpPr>
            <a:spLocks noChangeAspect="1"/>
          </p:cNvSpPr>
          <p:nvPr/>
        </p:nvSpPr>
        <p:spPr>
          <a:xfrm>
            <a:off x="4798320" y="5157778"/>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8" name="Oval 247">
            <a:extLst>
              <a:ext uri="{FF2B5EF4-FFF2-40B4-BE49-F238E27FC236}">
                <a16:creationId xmlns:a16="http://schemas.microsoft.com/office/drawing/2014/main" id="{88550F02-E2D0-7F45-94B1-7DF8F3959C2A}"/>
              </a:ext>
            </a:extLst>
          </p:cNvPr>
          <p:cNvSpPr>
            <a:spLocks noChangeAspect="1"/>
          </p:cNvSpPr>
          <p:nvPr/>
        </p:nvSpPr>
        <p:spPr>
          <a:xfrm>
            <a:off x="4798320" y="5880648"/>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49" name="Oval 248">
            <a:extLst>
              <a:ext uri="{FF2B5EF4-FFF2-40B4-BE49-F238E27FC236}">
                <a16:creationId xmlns:a16="http://schemas.microsoft.com/office/drawing/2014/main" id="{4227808E-1145-E948-843C-5D9B87DF0EA8}"/>
              </a:ext>
            </a:extLst>
          </p:cNvPr>
          <p:cNvSpPr>
            <a:spLocks noChangeAspect="1"/>
          </p:cNvSpPr>
          <p:nvPr/>
        </p:nvSpPr>
        <p:spPr>
          <a:xfrm>
            <a:off x="9658184" y="414175"/>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0" name="Oval 249">
            <a:extLst>
              <a:ext uri="{FF2B5EF4-FFF2-40B4-BE49-F238E27FC236}">
                <a16:creationId xmlns:a16="http://schemas.microsoft.com/office/drawing/2014/main" id="{72D9458C-AE26-2945-AD25-17D994CFCF58}"/>
              </a:ext>
            </a:extLst>
          </p:cNvPr>
          <p:cNvSpPr>
            <a:spLocks noChangeAspect="1"/>
          </p:cNvSpPr>
          <p:nvPr/>
        </p:nvSpPr>
        <p:spPr>
          <a:xfrm>
            <a:off x="9658184" y="113704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51" name="Oval 250">
            <a:extLst>
              <a:ext uri="{FF2B5EF4-FFF2-40B4-BE49-F238E27FC236}">
                <a16:creationId xmlns:a16="http://schemas.microsoft.com/office/drawing/2014/main" id="{3DADB8E7-05F9-5C46-93A7-DCFA442D6A69}"/>
              </a:ext>
            </a:extLst>
          </p:cNvPr>
          <p:cNvSpPr>
            <a:spLocks noChangeAspect="1"/>
          </p:cNvSpPr>
          <p:nvPr/>
        </p:nvSpPr>
        <p:spPr>
          <a:xfrm>
            <a:off x="9658184" y="185991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52" name="Oval 251">
            <a:extLst>
              <a:ext uri="{FF2B5EF4-FFF2-40B4-BE49-F238E27FC236}">
                <a16:creationId xmlns:a16="http://schemas.microsoft.com/office/drawing/2014/main" id="{5AB4F24C-88E3-5E42-B0EE-4AC3A74A46D5}"/>
              </a:ext>
            </a:extLst>
          </p:cNvPr>
          <p:cNvSpPr>
            <a:spLocks noChangeAspect="1"/>
          </p:cNvSpPr>
          <p:nvPr/>
        </p:nvSpPr>
        <p:spPr>
          <a:xfrm>
            <a:off x="9658184" y="258277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3" name="Oval 252">
            <a:extLst>
              <a:ext uri="{FF2B5EF4-FFF2-40B4-BE49-F238E27FC236}">
                <a16:creationId xmlns:a16="http://schemas.microsoft.com/office/drawing/2014/main" id="{BD4E5113-3F81-A949-B332-0ED06E88F45D}"/>
              </a:ext>
            </a:extLst>
          </p:cNvPr>
          <p:cNvSpPr>
            <a:spLocks noChangeAspect="1"/>
          </p:cNvSpPr>
          <p:nvPr/>
        </p:nvSpPr>
        <p:spPr>
          <a:xfrm>
            <a:off x="5509520" y="3712042"/>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4" name="Oval 253">
            <a:extLst>
              <a:ext uri="{FF2B5EF4-FFF2-40B4-BE49-F238E27FC236}">
                <a16:creationId xmlns:a16="http://schemas.microsoft.com/office/drawing/2014/main" id="{E689FB61-0B04-CC4B-A4CE-3BFA945323C1}"/>
              </a:ext>
            </a:extLst>
          </p:cNvPr>
          <p:cNvSpPr>
            <a:spLocks noChangeAspect="1"/>
          </p:cNvSpPr>
          <p:nvPr/>
        </p:nvSpPr>
        <p:spPr>
          <a:xfrm>
            <a:off x="5509520" y="443491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5" name="Oval 254">
            <a:extLst>
              <a:ext uri="{FF2B5EF4-FFF2-40B4-BE49-F238E27FC236}">
                <a16:creationId xmlns:a16="http://schemas.microsoft.com/office/drawing/2014/main" id="{76EEFC3F-97D0-C44B-870C-3391EE3960EA}"/>
              </a:ext>
            </a:extLst>
          </p:cNvPr>
          <p:cNvSpPr>
            <a:spLocks noChangeAspect="1"/>
          </p:cNvSpPr>
          <p:nvPr/>
        </p:nvSpPr>
        <p:spPr>
          <a:xfrm>
            <a:off x="5509520" y="5157778"/>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6" name="Oval 255">
            <a:extLst>
              <a:ext uri="{FF2B5EF4-FFF2-40B4-BE49-F238E27FC236}">
                <a16:creationId xmlns:a16="http://schemas.microsoft.com/office/drawing/2014/main" id="{8DE30840-0F39-DF45-B1CF-3E2A0422EFC2}"/>
              </a:ext>
            </a:extLst>
          </p:cNvPr>
          <p:cNvSpPr>
            <a:spLocks noChangeAspect="1"/>
          </p:cNvSpPr>
          <p:nvPr/>
        </p:nvSpPr>
        <p:spPr>
          <a:xfrm>
            <a:off x="5509520" y="5880648"/>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57" name="Oval 256">
            <a:extLst>
              <a:ext uri="{FF2B5EF4-FFF2-40B4-BE49-F238E27FC236}">
                <a16:creationId xmlns:a16="http://schemas.microsoft.com/office/drawing/2014/main" id="{51EFC1B6-6235-7341-BDE8-3179EC197859}"/>
              </a:ext>
            </a:extLst>
          </p:cNvPr>
          <p:cNvSpPr>
            <a:spLocks noChangeAspect="1"/>
          </p:cNvSpPr>
          <p:nvPr/>
        </p:nvSpPr>
        <p:spPr>
          <a:xfrm>
            <a:off x="10369384" y="414175"/>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8" name="Oval 257">
            <a:extLst>
              <a:ext uri="{FF2B5EF4-FFF2-40B4-BE49-F238E27FC236}">
                <a16:creationId xmlns:a16="http://schemas.microsoft.com/office/drawing/2014/main" id="{2EF5DD7E-CE5E-BF4F-BB40-39C9248EA9B2}"/>
              </a:ext>
            </a:extLst>
          </p:cNvPr>
          <p:cNvSpPr>
            <a:spLocks noChangeAspect="1"/>
          </p:cNvSpPr>
          <p:nvPr/>
        </p:nvSpPr>
        <p:spPr>
          <a:xfrm>
            <a:off x="10369384" y="113704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59" name="Oval 258">
            <a:extLst>
              <a:ext uri="{FF2B5EF4-FFF2-40B4-BE49-F238E27FC236}">
                <a16:creationId xmlns:a16="http://schemas.microsoft.com/office/drawing/2014/main" id="{C8D4D60B-448C-4C4D-90D6-A7573F4E1C41}"/>
              </a:ext>
            </a:extLst>
          </p:cNvPr>
          <p:cNvSpPr>
            <a:spLocks noChangeAspect="1"/>
          </p:cNvSpPr>
          <p:nvPr/>
        </p:nvSpPr>
        <p:spPr>
          <a:xfrm>
            <a:off x="10369384" y="185991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0" name="Oval 259">
            <a:extLst>
              <a:ext uri="{FF2B5EF4-FFF2-40B4-BE49-F238E27FC236}">
                <a16:creationId xmlns:a16="http://schemas.microsoft.com/office/drawing/2014/main" id="{83E281AC-BAC1-3E45-92BE-2EE09E210D89}"/>
              </a:ext>
            </a:extLst>
          </p:cNvPr>
          <p:cNvSpPr>
            <a:spLocks noChangeAspect="1"/>
          </p:cNvSpPr>
          <p:nvPr/>
        </p:nvSpPr>
        <p:spPr>
          <a:xfrm>
            <a:off x="10369384" y="258277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61" name="Oval 260">
            <a:extLst>
              <a:ext uri="{FF2B5EF4-FFF2-40B4-BE49-F238E27FC236}">
                <a16:creationId xmlns:a16="http://schemas.microsoft.com/office/drawing/2014/main" id="{1656AB39-5050-274D-B561-243E9A91382C}"/>
              </a:ext>
            </a:extLst>
          </p:cNvPr>
          <p:cNvSpPr>
            <a:spLocks noChangeAspect="1"/>
          </p:cNvSpPr>
          <p:nvPr/>
        </p:nvSpPr>
        <p:spPr>
          <a:xfrm>
            <a:off x="10369384" y="3712042"/>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2" name="Oval 261">
            <a:extLst>
              <a:ext uri="{FF2B5EF4-FFF2-40B4-BE49-F238E27FC236}">
                <a16:creationId xmlns:a16="http://schemas.microsoft.com/office/drawing/2014/main" id="{1A291466-2524-E94F-9329-A3C6F9EF14C5}"/>
              </a:ext>
            </a:extLst>
          </p:cNvPr>
          <p:cNvSpPr>
            <a:spLocks noChangeAspect="1"/>
          </p:cNvSpPr>
          <p:nvPr/>
        </p:nvSpPr>
        <p:spPr>
          <a:xfrm>
            <a:off x="10369384" y="443491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63" name="Oval 262">
            <a:extLst>
              <a:ext uri="{FF2B5EF4-FFF2-40B4-BE49-F238E27FC236}">
                <a16:creationId xmlns:a16="http://schemas.microsoft.com/office/drawing/2014/main" id="{D2D84088-B992-7A48-BC5D-37D8F7AE85A2}"/>
              </a:ext>
            </a:extLst>
          </p:cNvPr>
          <p:cNvSpPr>
            <a:spLocks noChangeAspect="1"/>
          </p:cNvSpPr>
          <p:nvPr/>
        </p:nvSpPr>
        <p:spPr>
          <a:xfrm>
            <a:off x="6220720" y="5157778"/>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4" name="Oval 263">
            <a:extLst>
              <a:ext uri="{FF2B5EF4-FFF2-40B4-BE49-F238E27FC236}">
                <a16:creationId xmlns:a16="http://schemas.microsoft.com/office/drawing/2014/main" id="{00EFD2B5-8485-A64B-AB85-595F93F3C5F1}"/>
              </a:ext>
            </a:extLst>
          </p:cNvPr>
          <p:cNvSpPr>
            <a:spLocks noChangeAspect="1"/>
          </p:cNvSpPr>
          <p:nvPr/>
        </p:nvSpPr>
        <p:spPr>
          <a:xfrm>
            <a:off x="6220720" y="5880648"/>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a:t>
            </a:r>
          </a:p>
        </p:txBody>
      </p:sp>
      <p:sp>
        <p:nvSpPr>
          <p:cNvPr id="265" name="Oval 264">
            <a:extLst>
              <a:ext uri="{FF2B5EF4-FFF2-40B4-BE49-F238E27FC236}">
                <a16:creationId xmlns:a16="http://schemas.microsoft.com/office/drawing/2014/main" id="{DB081E46-E75F-264A-91A9-AE64184F99E3}"/>
              </a:ext>
            </a:extLst>
          </p:cNvPr>
          <p:cNvSpPr>
            <a:spLocks noChangeAspect="1"/>
          </p:cNvSpPr>
          <p:nvPr/>
        </p:nvSpPr>
        <p:spPr>
          <a:xfrm>
            <a:off x="11080584" y="414175"/>
            <a:ext cx="540096" cy="540000"/>
          </a:xfrm>
          <a:prstGeom prst="ellipse">
            <a:avLst/>
          </a:prstGeom>
          <a:solidFill>
            <a:schemeClr val="accent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6" name="Oval 265">
            <a:extLst>
              <a:ext uri="{FF2B5EF4-FFF2-40B4-BE49-F238E27FC236}">
                <a16:creationId xmlns:a16="http://schemas.microsoft.com/office/drawing/2014/main" id="{DB50EF24-73B3-D142-8D14-E4858F77B4EB}"/>
              </a:ext>
            </a:extLst>
          </p:cNvPr>
          <p:cNvSpPr>
            <a:spLocks noChangeAspect="1"/>
          </p:cNvSpPr>
          <p:nvPr/>
        </p:nvSpPr>
        <p:spPr>
          <a:xfrm>
            <a:off x="11080584" y="1137043"/>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67" name="Oval 266">
            <a:extLst>
              <a:ext uri="{FF2B5EF4-FFF2-40B4-BE49-F238E27FC236}">
                <a16:creationId xmlns:a16="http://schemas.microsoft.com/office/drawing/2014/main" id="{E6AF48D4-5BAF-5F4A-917E-24CD31E4C110}"/>
              </a:ext>
            </a:extLst>
          </p:cNvPr>
          <p:cNvSpPr>
            <a:spLocks noChangeAspect="1"/>
          </p:cNvSpPr>
          <p:nvPr/>
        </p:nvSpPr>
        <p:spPr>
          <a:xfrm>
            <a:off x="11080584" y="1859911"/>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8" name="Oval 267">
            <a:extLst>
              <a:ext uri="{FF2B5EF4-FFF2-40B4-BE49-F238E27FC236}">
                <a16:creationId xmlns:a16="http://schemas.microsoft.com/office/drawing/2014/main" id="{7E1EBDF3-9344-394D-844E-5932A0EF72D2}"/>
              </a:ext>
            </a:extLst>
          </p:cNvPr>
          <p:cNvSpPr>
            <a:spLocks noChangeAspect="1"/>
          </p:cNvSpPr>
          <p:nvPr/>
        </p:nvSpPr>
        <p:spPr>
          <a:xfrm>
            <a:off x="11080584" y="2582779"/>
            <a:ext cx="540096"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69" name="Oval 268">
            <a:extLst>
              <a:ext uri="{FF2B5EF4-FFF2-40B4-BE49-F238E27FC236}">
                <a16:creationId xmlns:a16="http://schemas.microsoft.com/office/drawing/2014/main" id="{8D672271-1B3F-3C4D-A8DA-5F53084AED47}"/>
              </a:ext>
            </a:extLst>
          </p:cNvPr>
          <p:cNvSpPr>
            <a:spLocks noChangeAspect="1"/>
          </p:cNvSpPr>
          <p:nvPr/>
        </p:nvSpPr>
        <p:spPr>
          <a:xfrm>
            <a:off x="11080584" y="3712042"/>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70" name="Oval 269">
            <a:extLst>
              <a:ext uri="{FF2B5EF4-FFF2-40B4-BE49-F238E27FC236}">
                <a16:creationId xmlns:a16="http://schemas.microsoft.com/office/drawing/2014/main" id="{FECDE3C6-235A-0B49-AC26-BB252935E66C}"/>
              </a:ext>
            </a:extLst>
          </p:cNvPr>
          <p:cNvSpPr>
            <a:spLocks noChangeAspect="1"/>
          </p:cNvSpPr>
          <p:nvPr/>
        </p:nvSpPr>
        <p:spPr>
          <a:xfrm>
            <a:off x="11080584" y="4434910"/>
            <a:ext cx="540096" cy="540000"/>
          </a:xfrm>
          <a:prstGeom prst="ellipse">
            <a:avLst/>
          </a:prstGeom>
          <a:pattFill prst="pct90">
            <a:fgClr>
              <a:schemeClr val="accent1"/>
            </a:fgClr>
            <a:bgClr>
              <a:schemeClr val="bg1"/>
            </a:bgClr>
          </a:patt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71" name="Oval 270">
            <a:extLst>
              <a:ext uri="{FF2B5EF4-FFF2-40B4-BE49-F238E27FC236}">
                <a16:creationId xmlns:a16="http://schemas.microsoft.com/office/drawing/2014/main" id="{FCBBF4D4-8ECE-054A-80B8-98C19A05BD95}"/>
              </a:ext>
            </a:extLst>
          </p:cNvPr>
          <p:cNvSpPr>
            <a:spLocks noChangeAspect="1"/>
          </p:cNvSpPr>
          <p:nvPr/>
        </p:nvSpPr>
        <p:spPr>
          <a:xfrm>
            <a:off x="11080584" y="5157778"/>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72" name="Oval 271">
            <a:extLst>
              <a:ext uri="{FF2B5EF4-FFF2-40B4-BE49-F238E27FC236}">
                <a16:creationId xmlns:a16="http://schemas.microsoft.com/office/drawing/2014/main" id="{9E20AC26-7327-D648-BE33-045ACEBBE2BD}"/>
              </a:ext>
            </a:extLst>
          </p:cNvPr>
          <p:cNvSpPr>
            <a:spLocks noChangeAspect="1"/>
          </p:cNvSpPr>
          <p:nvPr/>
        </p:nvSpPr>
        <p:spPr>
          <a:xfrm>
            <a:off x="11080584" y="5880648"/>
            <a:ext cx="540096" cy="540000"/>
          </a:xfrm>
          <a:prstGeom prst="ellipse">
            <a:avLst/>
          </a:prstGeom>
          <a:pattFill prst="pct90">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2" name="Rectangle 1">
            <a:extLst>
              <a:ext uri="{FF2B5EF4-FFF2-40B4-BE49-F238E27FC236}">
                <a16:creationId xmlns:a16="http://schemas.microsoft.com/office/drawing/2014/main" id="{2620018F-C29B-0B44-A35C-1279AF4441B9}"/>
              </a:ext>
            </a:extLst>
          </p:cNvPr>
          <p:cNvSpPr/>
          <p:nvPr/>
        </p:nvSpPr>
        <p:spPr>
          <a:xfrm>
            <a:off x="3914120" y="237066"/>
            <a:ext cx="7975600" cy="30480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3AFB451-E982-4347-B70A-1DFB6484B3D9}"/>
              </a:ext>
            </a:extLst>
          </p:cNvPr>
          <p:cNvSpPr/>
          <p:nvPr/>
        </p:nvSpPr>
        <p:spPr>
          <a:xfrm>
            <a:off x="3914120" y="3549755"/>
            <a:ext cx="7975600" cy="296042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386E4A4-3BD3-F64A-90C7-4AF3A9CF7EB3}"/>
              </a:ext>
            </a:extLst>
          </p:cNvPr>
          <p:cNvSpPr txBox="1"/>
          <p:nvPr/>
        </p:nvSpPr>
        <p:spPr>
          <a:xfrm>
            <a:off x="7605583" y="1591734"/>
            <a:ext cx="543034" cy="461665"/>
          </a:xfrm>
          <a:prstGeom prst="rect">
            <a:avLst/>
          </a:prstGeom>
          <a:noFill/>
        </p:spPr>
        <p:txBody>
          <a:bodyPr wrap="none" rtlCol="0">
            <a:spAutoFit/>
          </a:bodyPr>
          <a:lstStyle/>
          <a:p>
            <a:r>
              <a:rPr lang="en-US" sz="2400" dirty="0">
                <a:solidFill>
                  <a:schemeClr val="bg1"/>
                </a:solidFill>
              </a:rPr>
              <a:t>Vs.</a:t>
            </a:r>
          </a:p>
        </p:txBody>
      </p:sp>
      <p:sp>
        <p:nvSpPr>
          <p:cNvPr id="45" name="TextBox 44">
            <a:extLst>
              <a:ext uri="{FF2B5EF4-FFF2-40B4-BE49-F238E27FC236}">
                <a16:creationId xmlns:a16="http://schemas.microsoft.com/office/drawing/2014/main" id="{9BF9DA97-DCC1-764E-87F5-877E26AA81DA}"/>
              </a:ext>
            </a:extLst>
          </p:cNvPr>
          <p:cNvSpPr txBox="1"/>
          <p:nvPr/>
        </p:nvSpPr>
        <p:spPr>
          <a:xfrm>
            <a:off x="7639452" y="4639734"/>
            <a:ext cx="543034" cy="461665"/>
          </a:xfrm>
          <a:prstGeom prst="rect">
            <a:avLst/>
          </a:prstGeom>
          <a:noFill/>
        </p:spPr>
        <p:txBody>
          <a:bodyPr wrap="none" rtlCol="0">
            <a:spAutoFit/>
          </a:bodyPr>
          <a:lstStyle/>
          <a:p>
            <a:r>
              <a:rPr lang="en-US" sz="2400" dirty="0">
                <a:solidFill>
                  <a:schemeClr val="bg1"/>
                </a:solidFill>
              </a:rPr>
              <a:t>Vs.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C1959FD-1ED0-A94F-899D-111AACF66205}"/>
                  </a:ext>
                </a:extLst>
              </p:cNvPr>
              <p:cNvSpPr txBox="1"/>
              <p:nvPr/>
            </p:nvSpPr>
            <p:spPr>
              <a:xfrm>
                <a:off x="998527" y="1591734"/>
                <a:ext cx="1954061"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2</m:t>
                          </m:r>
                        </m:num>
                        <m:den>
                          <m:r>
                            <a:rPr lang="en-US" sz="2400" b="0" i="1" smtClean="0">
                              <a:solidFill>
                                <a:schemeClr val="bg1"/>
                              </a:solidFill>
                              <a:latin typeface="Cambria Math" panose="02040503050406030204" pitchFamily="18" charset="0"/>
                            </a:rPr>
                            <m:t>6</m:t>
                          </m:r>
                        </m:den>
                      </m:f>
                      <m:r>
                        <a:rPr lang="en-US" sz="2400" b="0" i="1" smtClean="0">
                          <a:solidFill>
                            <a:schemeClr val="bg1"/>
                          </a:solidFill>
                          <a:latin typeface="Cambria Math" panose="02040503050406030204" pitchFamily="18" charset="0"/>
                        </a:rPr>
                        <m:t> − </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2</m:t>
                          </m:r>
                        </m:num>
                        <m:den>
                          <m:r>
                            <a:rPr lang="en-US" sz="2400" b="0" i="1" smtClean="0">
                              <a:solidFill>
                                <a:schemeClr val="bg1"/>
                              </a:solidFill>
                              <a:latin typeface="Cambria Math" panose="02040503050406030204" pitchFamily="18" charset="0"/>
                            </a:rPr>
                            <m:t>14</m:t>
                          </m:r>
                        </m:den>
                      </m:f>
                      <m:r>
                        <a:rPr lang="en-US" sz="2400" b="0" i="1" smtClean="0">
                          <a:solidFill>
                            <a:schemeClr val="bg1"/>
                          </a:solidFill>
                          <a:latin typeface="Cambria Math" panose="02040503050406030204" pitchFamily="18" charset="0"/>
                        </a:rPr>
                        <m:t> = </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4</m:t>
                          </m:r>
                        </m:num>
                        <m:den>
                          <m:r>
                            <a:rPr lang="en-US" sz="2400" b="0" i="1" smtClean="0">
                              <a:solidFill>
                                <a:schemeClr val="bg1"/>
                              </a:solidFill>
                              <a:latin typeface="Cambria Math" panose="02040503050406030204" pitchFamily="18" charset="0"/>
                            </a:rPr>
                            <m:t>21</m:t>
                          </m:r>
                        </m:den>
                      </m:f>
                    </m:oMath>
                  </m:oMathPara>
                </a14:m>
                <a:endParaRPr lang="en-US" sz="2400" dirty="0">
                  <a:solidFill>
                    <a:schemeClr val="bg1"/>
                  </a:solidFill>
                </a:endParaRPr>
              </a:p>
            </p:txBody>
          </p:sp>
        </mc:Choice>
        <mc:Fallback xmlns="">
          <p:sp>
            <p:nvSpPr>
              <p:cNvPr id="7" name="TextBox 6">
                <a:extLst>
                  <a:ext uri="{FF2B5EF4-FFF2-40B4-BE49-F238E27FC236}">
                    <a16:creationId xmlns:a16="http://schemas.microsoft.com/office/drawing/2014/main" id="{4C1959FD-1ED0-A94F-899D-111AACF66205}"/>
                  </a:ext>
                </a:extLst>
              </p:cNvPr>
              <p:cNvSpPr txBox="1">
                <a:spLocks noRot="1" noChangeAspect="1" noMove="1" noResize="1" noEditPoints="1" noAdjustHandles="1" noChangeArrowheads="1" noChangeShapeType="1" noTextEdit="1"/>
              </p:cNvSpPr>
              <p:nvPr/>
            </p:nvSpPr>
            <p:spPr>
              <a:xfrm>
                <a:off x="998527" y="1591734"/>
                <a:ext cx="1954061" cy="693844"/>
              </a:xfrm>
              <a:prstGeom prst="rect">
                <a:avLst/>
              </a:prstGeom>
              <a:blipFill>
                <a:blip r:embed="rId3"/>
                <a:stretch>
                  <a:fillRect l="-3247" r="-324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433D3D43-89AC-1648-A135-B9B55BF24858}"/>
                  </a:ext>
                </a:extLst>
              </p:cNvPr>
              <p:cNvSpPr txBox="1"/>
              <p:nvPr/>
            </p:nvSpPr>
            <p:spPr>
              <a:xfrm>
                <a:off x="1051110" y="4701420"/>
                <a:ext cx="1954061"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12</m:t>
                          </m:r>
                        </m:num>
                        <m:den>
                          <m:r>
                            <a:rPr lang="en-US" sz="2400" b="0" i="1" smtClean="0">
                              <a:solidFill>
                                <a:schemeClr val="bg1"/>
                              </a:solidFill>
                              <a:latin typeface="Cambria Math" panose="02040503050406030204" pitchFamily="18" charset="0"/>
                            </a:rPr>
                            <m:t>14</m:t>
                          </m:r>
                        </m:den>
                      </m:f>
                      <m:r>
                        <a:rPr lang="en-US" sz="2400" b="0" i="1" smtClean="0">
                          <a:solidFill>
                            <a:schemeClr val="bg1"/>
                          </a:solidFill>
                          <a:latin typeface="Cambria Math" panose="02040503050406030204" pitchFamily="18" charset="0"/>
                        </a:rPr>
                        <m:t> − </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4</m:t>
                          </m:r>
                        </m:num>
                        <m:den>
                          <m:r>
                            <a:rPr lang="en-US" sz="2400" b="0" i="1" smtClean="0">
                              <a:solidFill>
                                <a:schemeClr val="bg1"/>
                              </a:solidFill>
                              <a:latin typeface="Cambria Math" panose="02040503050406030204" pitchFamily="18" charset="0"/>
                            </a:rPr>
                            <m:t>6</m:t>
                          </m:r>
                        </m:den>
                      </m:f>
                      <m:r>
                        <a:rPr lang="en-US" sz="2400" b="0" i="1" smtClean="0">
                          <a:solidFill>
                            <a:schemeClr val="bg1"/>
                          </a:solidFill>
                          <a:latin typeface="Cambria Math" panose="02040503050406030204" pitchFamily="18" charset="0"/>
                        </a:rPr>
                        <m:t> = </m:t>
                      </m:r>
                      <m:f>
                        <m:fPr>
                          <m:ctrlPr>
                            <a:rPr lang="en-US" sz="2400" b="0" i="1" smtClean="0">
                              <a:solidFill>
                                <a:schemeClr val="bg1"/>
                              </a:solidFill>
                              <a:latin typeface="Cambria Math" panose="02040503050406030204" pitchFamily="18" charset="0"/>
                            </a:rPr>
                          </m:ctrlPr>
                        </m:fPr>
                        <m:num>
                          <m:r>
                            <a:rPr lang="en-US" sz="2400" b="0" i="1" smtClean="0">
                              <a:solidFill>
                                <a:schemeClr val="bg1"/>
                              </a:solidFill>
                              <a:latin typeface="Cambria Math" panose="02040503050406030204" pitchFamily="18" charset="0"/>
                            </a:rPr>
                            <m:t>4</m:t>
                          </m:r>
                        </m:num>
                        <m:den>
                          <m:r>
                            <a:rPr lang="en-US" sz="2400" b="0" i="1" smtClean="0">
                              <a:solidFill>
                                <a:schemeClr val="bg1"/>
                              </a:solidFill>
                              <a:latin typeface="Cambria Math" panose="02040503050406030204" pitchFamily="18" charset="0"/>
                            </a:rPr>
                            <m:t>21</m:t>
                          </m:r>
                        </m:den>
                      </m:f>
                    </m:oMath>
                  </m:oMathPara>
                </a14:m>
                <a:endParaRPr lang="en-US" sz="2400" dirty="0">
                  <a:solidFill>
                    <a:schemeClr val="bg1"/>
                  </a:solidFill>
                </a:endParaRPr>
              </a:p>
            </p:txBody>
          </p:sp>
        </mc:Choice>
        <mc:Fallback xmlns="">
          <p:sp>
            <p:nvSpPr>
              <p:cNvPr id="49" name="TextBox 48">
                <a:extLst>
                  <a:ext uri="{FF2B5EF4-FFF2-40B4-BE49-F238E27FC236}">
                    <a16:creationId xmlns:a16="http://schemas.microsoft.com/office/drawing/2014/main" id="{433D3D43-89AC-1648-A135-B9B55BF24858}"/>
                  </a:ext>
                </a:extLst>
              </p:cNvPr>
              <p:cNvSpPr txBox="1">
                <a:spLocks noRot="1" noChangeAspect="1" noMove="1" noResize="1" noEditPoints="1" noAdjustHandles="1" noChangeArrowheads="1" noChangeShapeType="1" noTextEdit="1"/>
              </p:cNvSpPr>
              <p:nvPr/>
            </p:nvSpPr>
            <p:spPr>
              <a:xfrm>
                <a:off x="1051110" y="4701420"/>
                <a:ext cx="1954061" cy="693844"/>
              </a:xfrm>
              <a:prstGeom prst="rect">
                <a:avLst/>
              </a:prstGeom>
              <a:blipFill>
                <a:blip r:embed="rId4"/>
                <a:stretch>
                  <a:fillRect l="-3226" r="-2581" b="-1250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FBBC5C3-3162-754E-9E61-DE5E1C333E0C}"/>
              </a:ext>
            </a:extLst>
          </p:cNvPr>
          <p:cNvSpPr txBox="1"/>
          <p:nvPr/>
        </p:nvSpPr>
        <p:spPr>
          <a:xfrm>
            <a:off x="251677" y="769509"/>
            <a:ext cx="3491340" cy="646331"/>
          </a:xfrm>
          <a:prstGeom prst="rect">
            <a:avLst/>
          </a:prstGeom>
          <a:noFill/>
        </p:spPr>
        <p:txBody>
          <a:bodyPr wrap="square" rtlCol="0">
            <a:spAutoFit/>
          </a:bodyPr>
          <a:lstStyle/>
          <a:p>
            <a:pPr algn="ctr"/>
            <a:r>
              <a:rPr lang="en-US" dirty="0">
                <a:solidFill>
                  <a:schemeClr val="bg1"/>
                </a:solidFill>
              </a:rPr>
              <a:t>Effect of smoking among the unstressed</a:t>
            </a:r>
          </a:p>
        </p:txBody>
      </p:sp>
      <p:sp>
        <p:nvSpPr>
          <p:cNvPr id="51" name="TextBox 50">
            <a:extLst>
              <a:ext uri="{FF2B5EF4-FFF2-40B4-BE49-F238E27FC236}">
                <a16:creationId xmlns:a16="http://schemas.microsoft.com/office/drawing/2014/main" id="{38D60C07-7CDC-7740-A822-F271CE4D0FB6}"/>
              </a:ext>
            </a:extLst>
          </p:cNvPr>
          <p:cNvSpPr txBox="1"/>
          <p:nvPr/>
        </p:nvSpPr>
        <p:spPr>
          <a:xfrm>
            <a:off x="181566" y="3882710"/>
            <a:ext cx="3463514" cy="646331"/>
          </a:xfrm>
          <a:prstGeom prst="rect">
            <a:avLst/>
          </a:prstGeom>
          <a:noFill/>
        </p:spPr>
        <p:txBody>
          <a:bodyPr wrap="square" rtlCol="0">
            <a:spAutoFit/>
          </a:bodyPr>
          <a:lstStyle/>
          <a:p>
            <a:pPr algn="ctr"/>
            <a:r>
              <a:rPr lang="en-US" dirty="0">
                <a:solidFill>
                  <a:schemeClr val="bg1"/>
                </a:solidFill>
              </a:rPr>
              <a:t>Effect of smoking among the stressed</a:t>
            </a:r>
          </a:p>
        </p:txBody>
      </p:sp>
      <p:sp>
        <p:nvSpPr>
          <p:cNvPr id="52" name="Rectangle 51">
            <a:extLst>
              <a:ext uri="{FF2B5EF4-FFF2-40B4-BE49-F238E27FC236}">
                <a16:creationId xmlns:a16="http://schemas.microsoft.com/office/drawing/2014/main" id="{50DEF65F-271C-1240-BA7A-4F86594D6402}"/>
              </a:ext>
            </a:extLst>
          </p:cNvPr>
          <p:cNvSpPr/>
          <p:nvPr/>
        </p:nvSpPr>
        <p:spPr>
          <a:xfrm>
            <a:off x="89473" y="6473309"/>
            <a:ext cx="1869423" cy="261610"/>
          </a:xfrm>
          <a:prstGeom prst="rect">
            <a:avLst/>
          </a:prstGeom>
        </p:spPr>
        <p:txBody>
          <a:bodyPr wrap="none">
            <a:spAutoFit/>
          </a:bodyPr>
          <a:lstStyle/>
          <a:p>
            <a:r>
              <a:rPr lang="en-US" sz="1100" dirty="0">
                <a:solidFill>
                  <a:schemeClr val="tx1">
                    <a:lumMod val="50000"/>
                    <a:lumOff val="50000"/>
                  </a:schemeClr>
                </a:solidFill>
              </a:rPr>
              <a:t>Keletso Makofane, June 2020</a:t>
            </a:r>
          </a:p>
        </p:txBody>
      </p:sp>
    </p:spTree>
    <p:extLst>
      <p:ext uri="{BB962C8B-B14F-4D97-AF65-F5344CB8AC3E}">
        <p14:creationId xmlns:p14="http://schemas.microsoft.com/office/powerpoint/2010/main" val="4088798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3487</TotalTime>
  <Words>2910</Words>
  <Application>Microsoft Macintosh PowerPoint</Application>
  <PresentationFormat>Widescreen</PresentationFormat>
  <Paragraphs>840</Paragraphs>
  <Slides>34</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Makofane, Keletso</dc:creator>
  <cp:lastModifiedBy>Makofane, Keletso</cp:lastModifiedBy>
  <cp:revision>122</cp:revision>
  <dcterms:created xsi:type="dcterms:W3CDTF">2018-12-17T00:08:20Z</dcterms:created>
  <dcterms:modified xsi:type="dcterms:W3CDTF">2020-09-08T17:03:18Z</dcterms:modified>
</cp:coreProperties>
</file>