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B9D9-3596-4B24-B3CA-03CDA3BD757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95C5-0F1A-41CD-9BA8-BDA8D35DD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4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B9D9-3596-4B24-B3CA-03CDA3BD757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95C5-0F1A-41CD-9BA8-BDA8D35DD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6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B9D9-3596-4B24-B3CA-03CDA3BD757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95C5-0F1A-41CD-9BA8-BDA8D35DD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672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494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ker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664" y="157748"/>
            <a:ext cx="3360419" cy="149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5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B9D9-3596-4B24-B3CA-03CDA3BD757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95C5-0F1A-41CD-9BA8-BDA8D35DD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36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B9D9-3596-4B24-B3CA-03CDA3BD757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95C5-0F1A-41CD-9BA8-BDA8D35DD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11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B9D9-3596-4B24-B3CA-03CDA3BD757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95C5-0F1A-41CD-9BA8-BDA8D35DD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02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B9D9-3596-4B24-B3CA-03CDA3BD757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95C5-0F1A-41CD-9BA8-BDA8D35DD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14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B9D9-3596-4B24-B3CA-03CDA3BD757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95C5-0F1A-41CD-9BA8-BDA8D35DD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91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B9D9-3596-4B24-B3CA-03CDA3BD757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95C5-0F1A-41CD-9BA8-BDA8D35DD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21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B9D9-3596-4B24-B3CA-03CDA3BD757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95C5-0F1A-41CD-9BA8-BDA8D35DD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9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B9D9-3596-4B24-B3CA-03CDA3BD757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95C5-0F1A-41CD-9BA8-BDA8D35DD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2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0B9D9-3596-4B24-B3CA-03CDA3BD7579}" type="datetimeFigureOut">
              <a:rPr lang="de-DE" smtClean="0"/>
              <a:t>04.03.2016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495C5-0F1A-41CD-9BA8-BDA8D35DD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58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49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Mockup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Technikerarbeit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Erstellt durch Michael Di Caro / Planungsphase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3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552948" y="2952750"/>
            <a:ext cx="3133725" cy="476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MM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552949" y="4124325"/>
            <a:ext cx="3133725" cy="476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**********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991098" y="1888093"/>
            <a:ext cx="218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Herzlich Willkommen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654480" y="3000375"/>
            <a:ext cx="189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Benutzerkennung: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461174" y="4177784"/>
            <a:ext cx="109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Passwort:</a:t>
            </a:r>
            <a:endParaRPr lang="de-DE" dirty="0"/>
          </a:p>
        </p:txBody>
      </p:sp>
      <p:sp>
        <p:nvSpPr>
          <p:cNvPr id="10" name="Abgerundetes Rechteck 9">
            <a:hlinkClick r:id="rId2" action="ppaction://hlinksldjump"/>
          </p:cNvPr>
          <p:cNvSpPr/>
          <p:nvPr/>
        </p:nvSpPr>
        <p:spPr>
          <a:xfrm>
            <a:off x="5039242" y="4962525"/>
            <a:ext cx="2085975" cy="42862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81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639"/>
              </p:ext>
            </p:extLst>
          </p:nvPr>
        </p:nvGraphicFramePr>
        <p:xfrm>
          <a:off x="203199" y="244653"/>
          <a:ext cx="52357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985"/>
                <a:gridCol w="32657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Benutzerkennung: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Max Musterlehrer (MM)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Abteilung: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Gregorian</a:t>
                      </a:r>
                      <a:r>
                        <a:rPr lang="de-DE" dirty="0" smtClean="0"/>
                        <a:t>, Schmitt-Schwickert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Fachschaft: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Elektrotechnik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203199" y="1360559"/>
            <a:ext cx="299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Haushaltsjahr 2016</a:t>
            </a:r>
            <a:endParaRPr lang="de-DE" sz="2800" dirty="0"/>
          </a:p>
        </p:txBody>
      </p:sp>
      <p:sp>
        <p:nvSpPr>
          <p:cNvPr id="6" name="Abgerundetes Rechteck 5">
            <a:hlinkClick r:id="rId2" action="ppaction://hlinksldjump"/>
          </p:cNvPr>
          <p:cNvSpPr/>
          <p:nvPr/>
        </p:nvSpPr>
        <p:spPr>
          <a:xfrm>
            <a:off x="461997" y="2493816"/>
            <a:ext cx="2481942" cy="169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Bestellungs-übersicht</a:t>
            </a:r>
            <a:endParaRPr lang="de-DE" sz="3200" dirty="0"/>
          </a:p>
        </p:txBody>
      </p:sp>
      <p:sp>
        <p:nvSpPr>
          <p:cNvPr id="7" name="Abgerundetes Rechteck 6">
            <a:hlinkClick r:id="rId3" action="ppaction://hlinksldjump"/>
          </p:cNvPr>
          <p:cNvSpPr/>
          <p:nvPr/>
        </p:nvSpPr>
        <p:spPr>
          <a:xfrm>
            <a:off x="3202738" y="2493818"/>
            <a:ext cx="2481942" cy="3574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Neue Bestellung</a:t>
            </a:r>
          </a:p>
          <a:p>
            <a:pPr algn="ctr"/>
            <a:r>
              <a:rPr lang="de-DE" sz="3200" dirty="0" smtClean="0"/>
              <a:t> </a:t>
            </a:r>
          </a:p>
          <a:p>
            <a:pPr algn="ctr"/>
            <a:r>
              <a:rPr lang="de-DE" sz="2400" dirty="0" smtClean="0"/>
              <a:t>BÜCHER</a:t>
            </a:r>
            <a:endParaRPr lang="de-DE" sz="2400" dirty="0"/>
          </a:p>
        </p:txBody>
      </p:sp>
      <p:sp>
        <p:nvSpPr>
          <p:cNvPr id="8" name="Abgerundetes Rechteck 7">
            <a:hlinkClick r:id="rId4" action="ppaction://hlinksldjump"/>
          </p:cNvPr>
          <p:cNvSpPr/>
          <p:nvPr/>
        </p:nvSpPr>
        <p:spPr>
          <a:xfrm>
            <a:off x="5943479" y="2493817"/>
            <a:ext cx="2481942" cy="3574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Neue Bestellung</a:t>
            </a:r>
          </a:p>
          <a:p>
            <a:pPr algn="ctr"/>
            <a:r>
              <a:rPr lang="de-DE" sz="3200" dirty="0" smtClean="0"/>
              <a:t> </a:t>
            </a:r>
          </a:p>
          <a:p>
            <a:pPr algn="ctr"/>
            <a:r>
              <a:rPr lang="de-DE" sz="2400" dirty="0" smtClean="0"/>
              <a:t>LEHRMATERIAL</a:t>
            </a:r>
            <a:endParaRPr lang="de-DE" sz="2400" dirty="0"/>
          </a:p>
        </p:txBody>
      </p:sp>
      <p:sp>
        <p:nvSpPr>
          <p:cNvPr id="9" name="Abgerundetes Rechteck 8">
            <a:hlinkClick r:id="rId5" action="ppaction://hlinksldjump"/>
          </p:cNvPr>
          <p:cNvSpPr/>
          <p:nvPr/>
        </p:nvSpPr>
        <p:spPr>
          <a:xfrm>
            <a:off x="8684219" y="2493816"/>
            <a:ext cx="2621089" cy="3574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dirty="0" smtClean="0"/>
          </a:p>
          <a:p>
            <a:pPr algn="ctr"/>
            <a:r>
              <a:rPr lang="de-DE" sz="3200" dirty="0" smtClean="0"/>
              <a:t>Neues Abonnement</a:t>
            </a:r>
          </a:p>
          <a:p>
            <a:pPr algn="ctr"/>
            <a:r>
              <a:rPr lang="de-DE" sz="3200" dirty="0" smtClean="0"/>
              <a:t> </a:t>
            </a:r>
          </a:p>
          <a:p>
            <a:pPr algn="ctr"/>
            <a:r>
              <a:rPr lang="de-DE" sz="2400" dirty="0" smtClean="0"/>
              <a:t>Fachzeitschrift</a:t>
            </a:r>
          </a:p>
          <a:p>
            <a:pPr algn="ctr"/>
            <a:endParaRPr lang="de-DE" sz="3200" dirty="0"/>
          </a:p>
        </p:txBody>
      </p:sp>
      <p:sp>
        <p:nvSpPr>
          <p:cNvPr id="10" name="Abgerundetes Rechteck 9">
            <a:hlinkClick r:id="rId6" action="ppaction://hlinksldjump"/>
          </p:cNvPr>
          <p:cNvSpPr/>
          <p:nvPr/>
        </p:nvSpPr>
        <p:spPr>
          <a:xfrm>
            <a:off x="4232158" y="1036539"/>
            <a:ext cx="1206741" cy="320634"/>
          </a:xfrm>
          <a:prstGeom prst="roundRect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Logout</a:t>
            </a:r>
            <a:endParaRPr lang="de-DE" dirty="0"/>
          </a:p>
        </p:txBody>
      </p:sp>
      <p:sp>
        <p:nvSpPr>
          <p:cNvPr id="11" name="Abgerundetes Rechteck 10">
            <a:hlinkClick r:id="rId7" action="ppaction://hlinksldjump"/>
          </p:cNvPr>
          <p:cNvSpPr/>
          <p:nvPr/>
        </p:nvSpPr>
        <p:spPr>
          <a:xfrm>
            <a:off x="461997" y="4313208"/>
            <a:ext cx="2481942" cy="1755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Haushaltsetat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162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00696" y="1883779"/>
            <a:ext cx="6689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Ihre Bestellungen im aktuellen Haushaltsjahr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84851" y="240699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Bücher: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84851" y="3934639"/>
            <a:ext cx="144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Lehrmaterial: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84851" y="5153226"/>
            <a:ext cx="156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Abonnements: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75424"/>
              </p:ext>
            </p:extLst>
          </p:nvPr>
        </p:nvGraphicFramePr>
        <p:xfrm>
          <a:off x="657810" y="2737115"/>
          <a:ext cx="109918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269"/>
                <a:gridCol w="1346394"/>
                <a:gridCol w="724395"/>
                <a:gridCol w="819397"/>
                <a:gridCol w="1163782"/>
                <a:gridCol w="2576945"/>
                <a:gridCol w="1531917"/>
                <a:gridCol w="125878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Titel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ISBN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Anzahl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StkPreis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Gesamtpreis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Bemerkung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Art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Status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Der PIC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124-54-8421-5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16,99 €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339,80 €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Vorbestellung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GENEHMIGT</a:t>
                      </a:r>
                      <a:endParaRPr lang="de-DE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Das</a:t>
                      </a:r>
                      <a:r>
                        <a:rPr lang="de-DE" sz="1400" baseline="0" dirty="0" smtClean="0"/>
                        <a:t> Netzteil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158-21-8426-1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18,89 €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415,58 €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dringend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Nachbestellung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C00000"/>
                          </a:solidFill>
                        </a:rPr>
                        <a:t>VERWEIGERT</a:t>
                      </a:r>
                      <a:endParaRPr lang="de-D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685238"/>
              </p:ext>
            </p:extLst>
          </p:nvPr>
        </p:nvGraphicFramePr>
        <p:xfrm>
          <a:off x="657806" y="4266263"/>
          <a:ext cx="109918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55"/>
                <a:gridCol w="1341912"/>
                <a:gridCol w="712519"/>
                <a:gridCol w="831273"/>
                <a:gridCol w="1140031"/>
                <a:gridCol w="2600696"/>
                <a:gridCol w="1555668"/>
                <a:gridCol w="123503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Bezeichnung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Bestell-Nr.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Anzahl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StkPreis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Gesamtpreis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Bemerkung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Art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Status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Lötzinn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564516384-45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4,59 €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22,95 €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Nachbestellung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AUSSTEHEND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195273"/>
              </p:ext>
            </p:extLst>
          </p:nvPr>
        </p:nvGraphicFramePr>
        <p:xfrm>
          <a:off x="657806" y="5486358"/>
          <a:ext cx="109918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270"/>
                <a:gridCol w="1346397"/>
                <a:gridCol w="1365662"/>
                <a:gridCol w="1306286"/>
                <a:gridCol w="2624447"/>
                <a:gridCol w="1543792"/>
                <a:gridCol w="123503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Bezeichnung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Zeitraum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Monatl</a:t>
                      </a:r>
                      <a:r>
                        <a:rPr lang="de-DE" sz="1400" dirty="0" smtClean="0"/>
                        <a:t>. Kosten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Gesamtkosten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Bemerkung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Art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Status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CT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12 Monate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40 €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480 €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Vorbestellung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GENEHMIGT</a:t>
                      </a:r>
                      <a:endParaRPr lang="de-DE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Abgerundetes Rechteck 13">
            <a:hlinkClick r:id="rId2" action="ppaction://hlinksldjump"/>
          </p:cNvPr>
          <p:cNvSpPr/>
          <p:nvPr/>
        </p:nvSpPr>
        <p:spPr>
          <a:xfrm>
            <a:off x="1785968" y="6385819"/>
            <a:ext cx="2833539" cy="320634"/>
          </a:xfrm>
          <a:prstGeom prst="roundRect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Zurück zum Hauptmenü</a:t>
            </a:r>
            <a:endParaRPr lang="de-DE" dirty="0"/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22687"/>
              </p:ext>
            </p:extLst>
          </p:nvPr>
        </p:nvGraphicFramePr>
        <p:xfrm>
          <a:off x="203199" y="244653"/>
          <a:ext cx="52357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985"/>
                <a:gridCol w="32657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Benutzerkennung: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Max Musterlehrer (MM)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Abteilung: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Gregorian</a:t>
                      </a:r>
                      <a:r>
                        <a:rPr lang="de-DE" dirty="0" smtClean="0"/>
                        <a:t>, Schmitt-Schwickert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Fachschaft: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Elektrotechnik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203199" y="1360559"/>
            <a:ext cx="299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Haushaltsjahr 2016</a:t>
            </a:r>
            <a:endParaRPr lang="de-DE" sz="2800" dirty="0"/>
          </a:p>
        </p:txBody>
      </p:sp>
      <p:sp>
        <p:nvSpPr>
          <p:cNvPr id="18" name="Abgerundetes Rechteck 17">
            <a:hlinkClick r:id="rId3" action="ppaction://hlinksldjump"/>
          </p:cNvPr>
          <p:cNvSpPr/>
          <p:nvPr/>
        </p:nvSpPr>
        <p:spPr>
          <a:xfrm>
            <a:off x="4232158" y="1036539"/>
            <a:ext cx="1206741" cy="320634"/>
          </a:xfrm>
          <a:prstGeom prst="roundRect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Logout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5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22687"/>
              </p:ext>
            </p:extLst>
          </p:nvPr>
        </p:nvGraphicFramePr>
        <p:xfrm>
          <a:off x="203199" y="244653"/>
          <a:ext cx="52357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985"/>
                <a:gridCol w="32657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Benutzerkennung: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Max Musterlehrer (MM)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Abteilung: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Gregorian</a:t>
                      </a:r>
                      <a:r>
                        <a:rPr lang="de-DE" dirty="0" smtClean="0"/>
                        <a:t>, Schmitt-Schwickert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Fachschaft: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Elektrotechnik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203199" y="1360559"/>
            <a:ext cx="299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Haushaltsjahr 2016</a:t>
            </a:r>
            <a:endParaRPr lang="de-DE" sz="2800" dirty="0"/>
          </a:p>
        </p:txBody>
      </p:sp>
      <p:sp>
        <p:nvSpPr>
          <p:cNvPr id="7" name="Abgerundetes Rechteck 6">
            <a:hlinkClick r:id="rId2" action="ppaction://hlinksldjump"/>
          </p:cNvPr>
          <p:cNvSpPr/>
          <p:nvPr/>
        </p:nvSpPr>
        <p:spPr>
          <a:xfrm>
            <a:off x="4232158" y="1036539"/>
            <a:ext cx="1206741" cy="320634"/>
          </a:xfrm>
          <a:prstGeom prst="roundRect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Logout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455387" y="2609446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514894" y="1772552"/>
            <a:ext cx="317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Neue Bestellung Bücher</a:t>
            </a:r>
            <a:endParaRPr lang="de-DE" sz="2400" dirty="0"/>
          </a:p>
        </p:txBody>
      </p:sp>
      <p:sp>
        <p:nvSpPr>
          <p:cNvPr id="15" name="Textfeld 14"/>
          <p:cNvSpPr txBox="1"/>
          <p:nvPr/>
        </p:nvSpPr>
        <p:spPr>
          <a:xfrm>
            <a:off x="2236385" y="2192654"/>
            <a:ext cx="72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Titel</a:t>
            </a:r>
            <a:endParaRPr lang="de-DE" sz="2400" dirty="0"/>
          </a:p>
        </p:txBody>
      </p:sp>
      <p:sp>
        <p:nvSpPr>
          <p:cNvPr id="16" name="Rechteck 15"/>
          <p:cNvSpPr/>
          <p:nvPr/>
        </p:nvSpPr>
        <p:spPr>
          <a:xfrm>
            <a:off x="2236386" y="2951167"/>
            <a:ext cx="768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ISBN</a:t>
            </a:r>
            <a:endParaRPr lang="de-DE" sz="2400" dirty="0"/>
          </a:p>
        </p:txBody>
      </p:sp>
      <p:sp>
        <p:nvSpPr>
          <p:cNvPr id="17" name="Rechteck 16"/>
          <p:cNvSpPr/>
          <p:nvPr/>
        </p:nvSpPr>
        <p:spPr>
          <a:xfrm>
            <a:off x="2109910" y="5130162"/>
            <a:ext cx="1021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Anzahl</a:t>
            </a:r>
            <a:endParaRPr lang="de-DE" sz="2400" dirty="0"/>
          </a:p>
        </p:txBody>
      </p:sp>
      <p:sp>
        <p:nvSpPr>
          <p:cNvPr id="18" name="Rechteck 17"/>
          <p:cNvSpPr/>
          <p:nvPr/>
        </p:nvSpPr>
        <p:spPr>
          <a:xfrm>
            <a:off x="9494973" y="2199641"/>
            <a:ext cx="1469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Stückpreis</a:t>
            </a:r>
            <a:endParaRPr lang="de-DE" sz="2400" dirty="0"/>
          </a:p>
        </p:txBody>
      </p:sp>
      <p:sp>
        <p:nvSpPr>
          <p:cNvPr id="20" name="Rechteck 19"/>
          <p:cNvSpPr/>
          <p:nvPr/>
        </p:nvSpPr>
        <p:spPr>
          <a:xfrm>
            <a:off x="7378717" y="5139082"/>
            <a:ext cx="4099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Vorbestellung / Nachbestellung</a:t>
            </a:r>
            <a:endParaRPr lang="de-DE" sz="2400" dirty="0"/>
          </a:p>
        </p:txBody>
      </p:sp>
      <p:sp>
        <p:nvSpPr>
          <p:cNvPr id="22" name="Abgerundetes Rechteck 21">
            <a:hlinkClick r:id="rId3" action="ppaction://hlinksldjump"/>
          </p:cNvPr>
          <p:cNvSpPr/>
          <p:nvPr/>
        </p:nvSpPr>
        <p:spPr>
          <a:xfrm>
            <a:off x="8816195" y="6202392"/>
            <a:ext cx="2833499" cy="495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Bestellung weiterleiten</a:t>
            </a:r>
            <a:endParaRPr lang="de-DE" sz="2000" dirty="0"/>
          </a:p>
        </p:txBody>
      </p:sp>
      <p:sp>
        <p:nvSpPr>
          <p:cNvPr id="23" name="Abgerundetes Rechteck 22">
            <a:hlinkClick r:id="rId4" action="ppaction://hlinksldjump"/>
          </p:cNvPr>
          <p:cNvSpPr/>
          <p:nvPr/>
        </p:nvSpPr>
        <p:spPr>
          <a:xfrm>
            <a:off x="1785968" y="6385819"/>
            <a:ext cx="2833539" cy="320634"/>
          </a:xfrm>
          <a:prstGeom prst="roundRect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Zurück zum Hauptmenü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1474688" y="3335300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1474688" y="5582538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9083916" y="2605271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282891" y="5600747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85320"/>
              </p:ext>
            </p:extLst>
          </p:nvPr>
        </p:nvGraphicFramePr>
        <p:xfrm>
          <a:off x="508959" y="3839104"/>
          <a:ext cx="105069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094"/>
                <a:gridCol w="1664898"/>
                <a:gridCol w="923026"/>
                <a:gridCol w="4437498"/>
                <a:gridCol w="214445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Titel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ISBN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StkPreis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Fach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Bearbeiten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Der PIC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124-54-8421-5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16,99 €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Ändern / Löschen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Das</a:t>
                      </a:r>
                      <a:r>
                        <a:rPr lang="de-DE" sz="1400" baseline="0" dirty="0" smtClean="0"/>
                        <a:t> Netzteil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158-21-8426-1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18,89 €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Ändern / Löschen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hteck 1"/>
          <p:cNvSpPr/>
          <p:nvPr/>
        </p:nvSpPr>
        <p:spPr>
          <a:xfrm>
            <a:off x="11015929" y="3839104"/>
            <a:ext cx="345059" cy="1112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1015929" y="3839104"/>
            <a:ext cx="345059" cy="301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1015928" y="4655103"/>
            <a:ext cx="345059" cy="301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1015928" y="4389047"/>
            <a:ext cx="345059" cy="1761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>
            <a:off x="11055183" y="3925193"/>
            <a:ext cx="242725" cy="12939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Gleichschenkliges Dreieck 31"/>
          <p:cNvSpPr/>
          <p:nvPr/>
        </p:nvSpPr>
        <p:spPr>
          <a:xfrm rot="10800000">
            <a:off x="11063808" y="4746248"/>
            <a:ext cx="242725" cy="12939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bgerundetes Rechteck 32">
            <a:hlinkClick r:id="rId3" action="ppaction://hlinksldjump"/>
          </p:cNvPr>
          <p:cNvSpPr/>
          <p:nvPr/>
        </p:nvSpPr>
        <p:spPr>
          <a:xfrm>
            <a:off x="8816194" y="3163458"/>
            <a:ext cx="2833499" cy="495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Neues Buch anlegen</a:t>
            </a:r>
            <a:endParaRPr lang="de-DE" sz="2000" dirty="0"/>
          </a:p>
        </p:txBody>
      </p:sp>
      <p:sp>
        <p:nvSpPr>
          <p:cNvPr id="34" name="Rechteck 33"/>
          <p:cNvSpPr/>
          <p:nvPr/>
        </p:nvSpPr>
        <p:spPr>
          <a:xfrm>
            <a:off x="5500430" y="2199641"/>
            <a:ext cx="756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Fach</a:t>
            </a:r>
            <a:endParaRPr lang="de-DE" sz="2400" dirty="0"/>
          </a:p>
        </p:txBody>
      </p:sp>
      <p:sp>
        <p:nvSpPr>
          <p:cNvPr id="35" name="Rechteck 34"/>
          <p:cNvSpPr/>
          <p:nvPr/>
        </p:nvSpPr>
        <p:spPr>
          <a:xfrm>
            <a:off x="4732993" y="2609446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556319" y="4310057"/>
            <a:ext cx="146649" cy="147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1556319" y="4672363"/>
            <a:ext cx="146649" cy="147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22687"/>
              </p:ext>
            </p:extLst>
          </p:nvPr>
        </p:nvGraphicFramePr>
        <p:xfrm>
          <a:off x="203199" y="244653"/>
          <a:ext cx="52357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985"/>
                <a:gridCol w="32657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Benutzerkennung: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Max Musterlehrer (MM)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Abteilung: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Gregorian</a:t>
                      </a:r>
                      <a:r>
                        <a:rPr lang="de-DE" dirty="0" smtClean="0"/>
                        <a:t>, Schmitt-Schwickert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Fachschaft: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Elektrotechnik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203199" y="1360559"/>
            <a:ext cx="299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Haushaltsjahr 2016</a:t>
            </a:r>
            <a:endParaRPr lang="de-DE" sz="2800" dirty="0"/>
          </a:p>
        </p:txBody>
      </p:sp>
      <p:sp>
        <p:nvSpPr>
          <p:cNvPr id="7" name="Abgerundetes Rechteck 6">
            <a:hlinkClick r:id="rId2" action="ppaction://hlinksldjump"/>
          </p:cNvPr>
          <p:cNvSpPr/>
          <p:nvPr/>
        </p:nvSpPr>
        <p:spPr>
          <a:xfrm>
            <a:off x="4232158" y="1036539"/>
            <a:ext cx="1206741" cy="320634"/>
          </a:xfrm>
          <a:prstGeom prst="roundRect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Logout</a:t>
            </a:r>
            <a:endParaRPr lang="de-DE" dirty="0"/>
          </a:p>
        </p:txBody>
      </p:sp>
      <p:sp>
        <p:nvSpPr>
          <p:cNvPr id="8" name="Abgerundetes Rechteck 7">
            <a:hlinkClick r:id="rId3" action="ppaction://hlinksldjump"/>
          </p:cNvPr>
          <p:cNvSpPr/>
          <p:nvPr/>
        </p:nvSpPr>
        <p:spPr>
          <a:xfrm>
            <a:off x="1785968" y="6385819"/>
            <a:ext cx="2833539" cy="320634"/>
          </a:xfrm>
          <a:prstGeom prst="roundRect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Zurück zum Hauptmenü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391330" y="1772552"/>
            <a:ext cx="358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Neue Bestellung Lehrmittel</a:t>
            </a:r>
            <a:endParaRPr lang="de-DE" sz="2400" dirty="0"/>
          </a:p>
        </p:txBody>
      </p:sp>
      <p:sp>
        <p:nvSpPr>
          <p:cNvPr id="23" name="Rechteck 22"/>
          <p:cNvSpPr/>
          <p:nvPr/>
        </p:nvSpPr>
        <p:spPr>
          <a:xfrm>
            <a:off x="1455387" y="2609446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1751283" y="2181358"/>
            <a:ext cx="1763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Bezeichnung</a:t>
            </a:r>
            <a:endParaRPr lang="de-DE" sz="2400" dirty="0"/>
          </a:p>
        </p:txBody>
      </p:sp>
      <p:sp>
        <p:nvSpPr>
          <p:cNvPr id="26" name="Rechteck 25"/>
          <p:cNvSpPr/>
          <p:nvPr/>
        </p:nvSpPr>
        <p:spPr>
          <a:xfrm>
            <a:off x="1901451" y="2959330"/>
            <a:ext cx="1462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/>
              <a:t>Bestell-Nr.</a:t>
            </a:r>
            <a:endParaRPr lang="de-DE" sz="2400" dirty="0"/>
          </a:p>
        </p:txBody>
      </p:sp>
      <p:sp>
        <p:nvSpPr>
          <p:cNvPr id="27" name="Rechteck 26"/>
          <p:cNvSpPr/>
          <p:nvPr/>
        </p:nvSpPr>
        <p:spPr>
          <a:xfrm>
            <a:off x="2109910" y="5130162"/>
            <a:ext cx="1021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Anzahl</a:t>
            </a:r>
            <a:endParaRPr lang="de-DE" sz="2400" dirty="0"/>
          </a:p>
        </p:txBody>
      </p:sp>
      <p:sp>
        <p:nvSpPr>
          <p:cNvPr id="28" name="Rechteck 27"/>
          <p:cNvSpPr/>
          <p:nvPr/>
        </p:nvSpPr>
        <p:spPr>
          <a:xfrm>
            <a:off x="9494973" y="2199641"/>
            <a:ext cx="1469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Stückpreis</a:t>
            </a:r>
            <a:endParaRPr lang="de-DE" sz="2400" dirty="0"/>
          </a:p>
        </p:txBody>
      </p:sp>
      <p:sp>
        <p:nvSpPr>
          <p:cNvPr id="29" name="Rechteck 28"/>
          <p:cNvSpPr/>
          <p:nvPr/>
        </p:nvSpPr>
        <p:spPr>
          <a:xfrm>
            <a:off x="7378717" y="5139082"/>
            <a:ext cx="4099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Vorbestellung / Nachbestellung</a:t>
            </a:r>
            <a:endParaRPr lang="de-DE" sz="2400" dirty="0"/>
          </a:p>
        </p:txBody>
      </p:sp>
      <p:sp>
        <p:nvSpPr>
          <p:cNvPr id="30" name="Abgerundetes Rechteck 29">
            <a:hlinkClick r:id="rId4" action="ppaction://hlinksldjump"/>
          </p:cNvPr>
          <p:cNvSpPr/>
          <p:nvPr/>
        </p:nvSpPr>
        <p:spPr>
          <a:xfrm>
            <a:off x="8816195" y="6202392"/>
            <a:ext cx="2833499" cy="495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Bestellung weiterleiten</a:t>
            </a:r>
            <a:endParaRPr lang="de-DE" sz="2000" dirty="0"/>
          </a:p>
        </p:txBody>
      </p:sp>
      <p:sp>
        <p:nvSpPr>
          <p:cNvPr id="31" name="Abgerundetes Rechteck 30">
            <a:hlinkClick r:id="rId3" action="ppaction://hlinksldjump"/>
          </p:cNvPr>
          <p:cNvSpPr/>
          <p:nvPr/>
        </p:nvSpPr>
        <p:spPr>
          <a:xfrm>
            <a:off x="1785968" y="6385819"/>
            <a:ext cx="2833539" cy="320634"/>
          </a:xfrm>
          <a:prstGeom prst="roundRect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Zurück zum Hauptmenü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1474688" y="3335300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1474688" y="5582538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9083916" y="2605271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8282891" y="5600747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Abgerundetes Rechteck 42">
            <a:hlinkClick r:id="rId4" action="ppaction://hlinksldjump"/>
          </p:cNvPr>
          <p:cNvSpPr/>
          <p:nvPr/>
        </p:nvSpPr>
        <p:spPr>
          <a:xfrm>
            <a:off x="8816194" y="3163458"/>
            <a:ext cx="2833499" cy="495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Neues Lehrmittel anlegen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5500430" y="2199641"/>
            <a:ext cx="756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Fach</a:t>
            </a:r>
            <a:endParaRPr lang="de-DE" sz="2400" dirty="0"/>
          </a:p>
        </p:txBody>
      </p:sp>
      <p:sp>
        <p:nvSpPr>
          <p:cNvPr id="45" name="Rechteck 44"/>
          <p:cNvSpPr/>
          <p:nvPr/>
        </p:nvSpPr>
        <p:spPr>
          <a:xfrm>
            <a:off x="4732993" y="2609446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2072080" y="4324076"/>
            <a:ext cx="146649" cy="147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8" name="Tabel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73764"/>
              </p:ext>
            </p:extLst>
          </p:nvPr>
        </p:nvGraphicFramePr>
        <p:xfrm>
          <a:off x="283534" y="3883260"/>
          <a:ext cx="1137075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375"/>
                <a:gridCol w="1387604"/>
                <a:gridCol w="859578"/>
                <a:gridCol w="1178849"/>
                <a:gridCol w="2689249"/>
                <a:gridCol w="362709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Bezeichnung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Bestell-Nr.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StkPreis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Fach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Bemerkung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Bearbeiten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Lötzinn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564516384-45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4,59 €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Ändern / Löschen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Rechteck 46"/>
          <p:cNvSpPr/>
          <p:nvPr/>
        </p:nvSpPr>
        <p:spPr>
          <a:xfrm>
            <a:off x="1604634" y="4361655"/>
            <a:ext cx="146649" cy="147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5071050" y="2935455"/>
            <a:ext cx="161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Bemerkung</a:t>
            </a:r>
            <a:endParaRPr lang="de-DE" sz="2400" dirty="0"/>
          </a:p>
        </p:txBody>
      </p:sp>
      <p:sp>
        <p:nvSpPr>
          <p:cNvPr id="50" name="Rechteck 49"/>
          <p:cNvSpPr/>
          <p:nvPr/>
        </p:nvSpPr>
        <p:spPr>
          <a:xfrm>
            <a:off x="4732993" y="3335300"/>
            <a:ext cx="2291556" cy="343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11649694" y="3883261"/>
            <a:ext cx="325390" cy="741680"/>
            <a:chOff x="11015928" y="3839104"/>
            <a:chExt cx="345060" cy="1117574"/>
          </a:xfrm>
        </p:grpSpPr>
        <p:sp>
          <p:nvSpPr>
            <p:cNvPr id="37" name="Rechteck 36"/>
            <p:cNvSpPr/>
            <p:nvPr/>
          </p:nvSpPr>
          <p:spPr>
            <a:xfrm>
              <a:off x="11015929" y="3839104"/>
              <a:ext cx="345059" cy="1112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11015929" y="3839104"/>
              <a:ext cx="345059" cy="301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11015928" y="4655103"/>
              <a:ext cx="345059" cy="301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11015928" y="4389047"/>
              <a:ext cx="345059" cy="17616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Gleichschenkliges Dreieck 40"/>
            <p:cNvSpPr/>
            <p:nvPr/>
          </p:nvSpPr>
          <p:spPr>
            <a:xfrm>
              <a:off x="11055183" y="3925193"/>
              <a:ext cx="242725" cy="12939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Gleichschenkliges Dreieck 41"/>
            <p:cNvSpPr/>
            <p:nvPr/>
          </p:nvSpPr>
          <p:spPr>
            <a:xfrm rot="10800000">
              <a:off x="11063808" y="4746248"/>
              <a:ext cx="242725" cy="12939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866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22687"/>
              </p:ext>
            </p:extLst>
          </p:nvPr>
        </p:nvGraphicFramePr>
        <p:xfrm>
          <a:off x="203199" y="244653"/>
          <a:ext cx="52357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985"/>
                <a:gridCol w="32657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Benutzerkennung: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Max Musterlehrer (MM)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Abteilung: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Gregorian</a:t>
                      </a:r>
                      <a:r>
                        <a:rPr lang="de-DE" dirty="0" smtClean="0"/>
                        <a:t>, Schmitt-Schwickert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Fachschaft: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Elektrotechnik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203199" y="1360559"/>
            <a:ext cx="299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Haushaltsjahr 2016</a:t>
            </a:r>
            <a:endParaRPr lang="de-DE" sz="2800" dirty="0"/>
          </a:p>
        </p:txBody>
      </p:sp>
      <p:sp>
        <p:nvSpPr>
          <p:cNvPr id="7" name="Abgerundetes Rechteck 6">
            <a:hlinkClick r:id="rId2" action="ppaction://hlinksldjump"/>
          </p:cNvPr>
          <p:cNvSpPr/>
          <p:nvPr/>
        </p:nvSpPr>
        <p:spPr>
          <a:xfrm>
            <a:off x="4232158" y="1036539"/>
            <a:ext cx="1206741" cy="320634"/>
          </a:xfrm>
          <a:prstGeom prst="roundRect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Logout</a:t>
            </a:r>
            <a:endParaRPr lang="de-DE" dirty="0"/>
          </a:p>
        </p:txBody>
      </p:sp>
      <p:sp>
        <p:nvSpPr>
          <p:cNvPr id="8" name="Abgerundetes Rechteck 7">
            <a:hlinkClick r:id="rId3" action="ppaction://hlinksldjump"/>
          </p:cNvPr>
          <p:cNvSpPr/>
          <p:nvPr/>
        </p:nvSpPr>
        <p:spPr>
          <a:xfrm>
            <a:off x="1785968" y="6385819"/>
            <a:ext cx="2833539" cy="320634"/>
          </a:xfrm>
          <a:prstGeom prst="roundRect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Zurück zum Hauptmenü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455387" y="3830333"/>
            <a:ext cx="3776354" cy="570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455387" y="2609446"/>
            <a:ext cx="3776354" cy="570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935190" y="2614105"/>
            <a:ext cx="3776354" cy="570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6935190" y="5046561"/>
            <a:ext cx="3776354" cy="570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6935190" y="3830333"/>
            <a:ext cx="3776354" cy="570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4514894" y="1772552"/>
            <a:ext cx="2682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Neues Abonnement</a:t>
            </a:r>
            <a:endParaRPr lang="de-DE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2568733" y="2204368"/>
            <a:ext cx="1763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Bezeichnung</a:t>
            </a:r>
            <a:endParaRPr lang="de-DE" sz="2400" dirty="0"/>
          </a:p>
        </p:txBody>
      </p:sp>
      <p:sp>
        <p:nvSpPr>
          <p:cNvPr id="17" name="Rechteck 16"/>
          <p:cNvSpPr/>
          <p:nvPr/>
        </p:nvSpPr>
        <p:spPr>
          <a:xfrm>
            <a:off x="2219824" y="3427549"/>
            <a:ext cx="2461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Dauer in Monaten</a:t>
            </a:r>
            <a:endParaRPr lang="de-DE" sz="2400" dirty="0"/>
          </a:p>
        </p:txBody>
      </p:sp>
      <p:sp>
        <p:nvSpPr>
          <p:cNvPr id="19" name="Rechteck 18"/>
          <p:cNvSpPr/>
          <p:nvPr/>
        </p:nvSpPr>
        <p:spPr>
          <a:xfrm>
            <a:off x="7597194" y="2204368"/>
            <a:ext cx="2522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Monatliche Kosten</a:t>
            </a:r>
            <a:endParaRPr lang="de-DE" sz="2400" dirty="0"/>
          </a:p>
        </p:txBody>
      </p:sp>
      <p:sp>
        <p:nvSpPr>
          <p:cNvPr id="20" name="Rechteck 19"/>
          <p:cNvSpPr/>
          <p:nvPr/>
        </p:nvSpPr>
        <p:spPr>
          <a:xfrm>
            <a:off x="8050781" y="3429759"/>
            <a:ext cx="161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Bemerkung</a:t>
            </a:r>
            <a:endParaRPr lang="de-DE" sz="2400" dirty="0"/>
          </a:p>
        </p:txBody>
      </p:sp>
      <p:sp>
        <p:nvSpPr>
          <p:cNvPr id="21" name="Rechteck 20"/>
          <p:cNvSpPr/>
          <p:nvPr/>
        </p:nvSpPr>
        <p:spPr>
          <a:xfrm>
            <a:off x="6808549" y="4618870"/>
            <a:ext cx="4099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Vorbestellung / Nachbestellung</a:t>
            </a:r>
            <a:endParaRPr lang="de-DE" sz="2400" dirty="0"/>
          </a:p>
        </p:txBody>
      </p:sp>
      <p:sp>
        <p:nvSpPr>
          <p:cNvPr id="22" name="Abgerundetes Rechteck 21">
            <a:hlinkClick r:id="rId4" action="ppaction://hlinksldjump"/>
          </p:cNvPr>
          <p:cNvSpPr/>
          <p:nvPr/>
        </p:nvSpPr>
        <p:spPr>
          <a:xfrm>
            <a:off x="7873341" y="5949538"/>
            <a:ext cx="3776354" cy="74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Bestellung weiterleiten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22931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hlinkClick r:id="rId2" action="ppaction://hlinksldjump"/>
          </p:cNvPr>
          <p:cNvSpPr/>
          <p:nvPr/>
        </p:nvSpPr>
        <p:spPr>
          <a:xfrm>
            <a:off x="1785968" y="6385819"/>
            <a:ext cx="2833539" cy="320634"/>
          </a:xfrm>
          <a:prstGeom prst="roundRect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Zurück zum Hauptmenü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47166"/>
              </p:ext>
            </p:extLst>
          </p:nvPr>
        </p:nvGraphicFramePr>
        <p:xfrm>
          <a:off x="203199" y="244653"/>
          <a:ext cx="52357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985"/>
                <a:gridCol w="32657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Benutzerkennung: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Max Musterlehrer (MM)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Abteilung: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Gregorian</a:t>
                      </a:r>
                      <a:r>
                        <a:rPr lang="de-DE" dirty="0" smtClean="0"/>
                        <a:t>, Schmitt-Schwickert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Fachschaft: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Elektrotechnik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203199" y="1360559"/>
            <a:ext cx="299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Haushaltsjahr 2016</a:t>
            </a:r>
            <a:endParaRPr lang="de-DE" sz="2800" dirty="0"/>
          </a:p>
        </p:txBody>
      </p:sp>
      <p:sp>
        <p:nvSpPr>
          <p:cNvPr id="5" name="Abgerundetes Rechteck 4">
            <a:hlinkClick r:id="rId3" action="ppaction://hlinksldjump"/>
          </p:cNvPr>
          <p:cNvSpPr/>
          <p:nvPr/>
        </p:nvSpPr>
        <p:spPr>
          <a:xfrm>
            <a:off x="4232158" y="1036539"/>
            <a:ext cx="1206741" cy="320634"/>
          </a:xfrm>
          <a:prstGeom prst="roundRect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Logout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824780" y="1883779"/>
            <a:ext cx="402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Verwaltung des Haushaltsetats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203198" y="2522250"/>
            <a:ext cx="4137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Gesamt verfügbar:   2222€ </a:t>
            </a:r>
            <a:endParaRPr lang="de-DE" sz="2800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482278"/>
              </p:ext>
            </p:extLst>
          </p:nvPr>
        </p:nvGraphicFramePr>
        <p:xfrm>
          <a:off x="278248" y="3459358"/>
          <a:ext cx="116607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972"/>
                <a:gridCol w="2099821"/>
                <a:gridCol w="1129758"/>
                <a:gridCol w="4018973"/>
                <a:gridCol w="196318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Abteilung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Fachschaft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Betrag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Bemerkung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Bearbeitung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Gregorian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Technisches</a:t>
                      </a:r>
                      <a:r>
                        <a:rPr lang="de-DE" sz="1400" baseline="0" dirty="0" smtClean="0"/>
                        <a:t> Gymnasium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1020 €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vorläufig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Ändern / Löschen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Schmitt-Schwickert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Elektrotechnik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1425 €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endgültig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Ändern / Löschen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6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552948" y="2952750"/>
            <a:ext cx="3133725" cy="476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552949" y="4124325"/>
            <a:ext cx="3133725" cy="476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991098" y="1888093"/>
            <a:ext cx="218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Herzlich Willkommen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654480" y="3000375"/>
            <a:ext cx="189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Benutzerkennung: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461174" y="4177784"/>
            <a:ext cx="109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Passwort:</a:t>
            </a:r>
            <a:endParaRPr lang="de-DE" dirty="0"/>
          </a:p>
        </p:txBody>
      </p:sp>
      <p:sp>
        <p:nvSpPr>
          <p:cNvPr id="10" name="Abgerundetes Rechteck 9">
            <a:hlinkClick r:id="rId2" action="ppaction://hlinksldjump"/>
          </p:cNvPr>
          <p:cNvSpPr/>
          <p:nvPr/>
        </p:nvSpPr>
        <p:spPr>
          <a:xfrm>
            <a:off x="5039242" y="4962525"/>
            <a:ext cx="2085975" cy="42862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6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-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Breitbild</PresentationFormat>
  <Paragraphs>199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Storyboard-Layouts</vt:lpstr>
      <vt:lpstr>Mockup Technikerarbeit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 Technikerarbeit</dc:title>
  <dc:creator>Michael DiCaro</dc:creator>
  <cp:lastModifiedBy>Michael DiCaro</cp:lastModifiedBy>
  <cp:revision>39</cp:revision>
  <dcterms:created xsi:type="dcterms:W3CDTF">2016-01-28T22:03:25Z</dcterms:created>
  <dcterms:modified xsi:type="dcterms:W3CDTF">2016-03-04T22:07:22Z</dcterms:modified>
</cp:coreProperties>
</file>